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3" r:id="rId6"/>
    <p:sldId id="264" r:id="rId7"/>
    <p:sldId id="257" r:id="rId8"/>
    <p:sldId id="262" r:id="rId9"/>
    <p:sldId id="265" r:id="rId10"/>
    <p:sldId id="266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7F074-70AF-4C28-AE76-CC5D1E54A4F7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79ABB-25EF-4216-8A2C-1F276BCD7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2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who has seen F1 before? Would F1 be classed as an individual or team sport? What roles are involved in F1?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79ABB-25EF-4216-8A2C-1F276BCD7E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1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Easter we have the opportunity to participate in Greenpower….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79ABB-25EF-4216-8A2C-1F276BCD7E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9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Greenpower is a STEM challenge that gives us the opportunity for a team of young engineers to build, design and race an electric car.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79ABB-25EF-4216-8A2C-1F276BCD7E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20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looking for a team of aspiring engineers for our very own Fulwell Formula team. This is FIRST time this opportunity has arisen at FJS.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79ABB-25EF-4216-8A2C-1F276BCD7E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7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F4DA-B051-CEFD-7755-7FE8E5EE7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8D48C-6A03-9D4F-48D2-10ED8E931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A829D-774C-A01D-B799-F0875059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DD1-326F-4437-9E7B-0BD04A7EAC9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77701-7797-2F14-B8A9-7F33C7D8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8A3E1-A550-9019-8A29-A1C4913E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2B14-A36F-49AC-949D-91A7F2BE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4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14C8-27EB-184B-0FE3-2D741B40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7E52D-8BA1-23E4-8FAD-804B30626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F7B75-915B-3C70-1602-A29908A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DD1-326F-4437-9E7B-0BD04A7EAC9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93FDA-411E-B6DE-5FB2-55BB0FC7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851EE-686A-0BDE-9EF6-26023E42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2B14-A36F-49AC-949D-91A7F2BE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6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6A0F34-EA84-4851-BD79-1BBFD0ACC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1F358-B030-9BCF-B97E-6255D6A31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B1C7E-724C-8308-061E-91EC83BA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DD1-326F-4437-9E7B-0BD04A7EAC9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5C2C0-94F4-8CB2-2870-9C2821E5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F9B4-1618-7D15-8AAB-604191B4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2B14-A36F-49AC-949D-91A7F2BE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9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ACDB-DA48-9D3A-E04B-00B30230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600D3-D0D3-DBF3-226C-90EC60B01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0DCE3-8001-6BA1-8B52-66ECEF8E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DD1-326F-4437-9E7B-0BD04A7EAC9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F0F0A-CA4C-EF83-14C9-1A0CB9E2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DBBA0-4E0A-F422-E3F2-C8A82FBB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2B14-A36F-49AC-949D-91A7F2BE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6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C81B-CFD5-7F97-EF1D-5CDBF7A6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F8690-FC0A-BAA0-977D-2697CBD3B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89A71-0A32-97A5-6655-F0275EEC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DD1-326F-4437-9E7B-0BD04A7EAC9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4E949-ACAD-441F-7470-B724B24A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55EFD-D05D-3EE7-365F-182CAB9A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2B14-A36F-49AC-949D-91A7F2BE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1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32A7-5189-0362-A517-4EB83370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671E-E174-F237-7E67-DEEAF8F95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55069-DD63-B61A-0117-359C296E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19E7A-4918-A167-2FAC-121B8DE8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DD1-326F-4437-9E7B-0BD04A7EAC9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BDB8A-CD29-C89D-9E09-8889017A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82DE-157A-FF3B-4733-F9D626DC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2B14-A36F-49AC-949D-91A7F2BE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0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8CD6-2762-CAB9-857D-36B23567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9F8FE-9193-697C-40DD-968C258FF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A8F19-D7A0-F3B4-0F65-0BEEB28A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46168-EF73-DEE4-A1E1-8D519A1C1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9121D-87B3-5509-1AE2-C9DBC3258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9C46A6-72E5-DE95-22A5-A31117AA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DD1-326F-4437-9E7B-0BD04A7EAC9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A3E8B-CEE0-616E-6E6A-1E426F09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6B1063-1E81-47C3-6CCE-DE677D6A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2B14-A36F-49AC-949D-91A7F2BE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AA15-0E44-AE22-B325-1BD06998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EE759-6FCD-A1FE-12CF-0A6362C0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DD1-326F-4437-9E7B-0BD04A7EAC9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EB0B0-5D2F-8C8D-0CE8-1DE441EF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2DCAC-7AB2-7A88-6DF6-AD79E69C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2B14-A36F-49AC-949D-91A7F2BE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91FCE-8ED3-6401-A403-04742524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DD1-326F-4437-9E7B-0BD04A7EAC9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64D64-6256-DEF8-7753-3D607C26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B216B-326F-3F0F-E3A5-1978B1DC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2B14-A36F-49AC-949D-91A7F2BE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6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8CBB-5E2D-6CB1-7A5E-95B7F4DC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64BF-C59E-EE5A-2445-8C751A0F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6A549-2472-A708-ACAA-1FD69D301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4A00C-ABE2-A0EC-4515-AF5DE682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DD1-326F-4437-9E7B-0BD04A7EAC9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1C380-4B4B-86B5-0D95-3FF5B170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64FAA-2CC7-DA3D-2D94-596501BB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2B14-A36F-49AC-949D-91A7F2BE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1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DF39A-E9EF-E67B-8411-069726F8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9185F-084B-F123-8C93-6B0BAECEA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A67C6-5FFC-12D9-4BF9-9839D7790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4D33A-CF6F-BD60-0B4B-1EB75D86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DD1-326F-4437-9E7B-0BD04A7EAC9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4E989-0C6C-210B-AE61-F963DDF9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14E8F-3888-64DB-20D0-28F972CB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2B14-A36F-49AC-949D-91A7F2BE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2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6D0F5-3E5F-068C-17AA-33C02C36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8724E-72E6-65F1-4BC8-F24EF6A2B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D636-CA54-E352-6DEF-F0137B115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E8DD1-326F-4437-9E7B-0BD04A7EAC9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B253A-3E73-89AD-3484-7B4E8CF06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FD48D-6480-BA34-AD22-BA627669A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2B14-A36F-49AC-949D-91A7F2BE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30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BxGpi0racMc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OfficialGreenpower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rKb1NigEGw?feature=oembed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CB47-898D-8EA7-6F73-F1464480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74" y="6330060"/>
            <a:ext cx="10515600" cy="527940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hlinkClick r:id="rId2"/>
              </a:rPr>
              <a:t>https://www.youtube.com/watch?v=BxGpi0racMc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1026" name="Picture 2" descr="2023 Formula 1 calendar revealed: F1 announces 24-race calendar for 2023 | Formula  1®">
            <a:extLst>
              <a:ext uri="{FF2B5EF4-FFF2-40B4-BE49-F238E27FC236}">
                <a16:creationId xmlns:a16="http://schemas.microsoft.com/office/drawing/2014/main" id="{8604812C-64FB-D2DC-2B1D-901EA789F5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8" y="0"/>
            <a:ext cx="11249678" cy="63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0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8FEE-1C95-4FA8-2275-246EF620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9367B-5F55-84B3-992B-D26407B8E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8" y="2624358"/>
            <a:ext cx="11896441" cy="8599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200" b="1" dirty="0"/>
              <a:t>We will then take part in a regional event at </a:t>
            </a:r>
            <a:r>
              <a:rPr lang="en-GB" sz="3200" b="1"/>
              <a:t>Gateshead Stadium on 28</a:t>
            </a:r>
            <a:r>
              <a:rPr lang="en-GB" sz="3200" b="1" baseline="30000"/>
              <a:t>th</a:t>
            </a:r>
            <a:r>
              <a:rPr lang="en-GB" sz="3200" b="1"/>
              <a:t> June.</a:t>
            </a:r>
            <a:endParaRPr lang="en-GB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88EDB-0713-6D3C-11F2-464129C8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54" y="0"/>
            <a:ext cx="10317646" cy="2429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7DBEAD-C366-4F8B-0DB4-7A3C44C2C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47" b="25287"/>
          <a:stretch/>
        </p:blipFill>
        <p:spPr>
          <a:xfrm>
            <a:off x="0" y="3363551"/>
            <a:ext cx="12687202" cy="34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0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Ferrari SF90 - Wikipedia">
            <a:extLst>
              <a:ext uri="{FF2B5EF4-FFF2-40B4-BE49-F238E27FC236}">
                <a16:creationId xmlns:a16="http://schemas.microsoft.com/office/drawing/2014/main" id="{E3C725FC-A2B7-798D-F73A-CD5B34CF75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826" y="1263131"/>
            <a:ext cx="7735248" cy="43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rrari: F1 2022 car not a race winner just yet">
            <a:extLst>
              <a:ext uri="{FF2B5EF4-FFF2-40B4-BE49-F238E27FC236}">
                <a16:creationId xmlns:a16="http://schemas.microsoft.com/office/drawing/2014/main" id="{FDD54BC1-2F0E-001C-0A34-B40B20659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2413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5332-72FC-91DB-70F9-C17FFDC8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551" y="4281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9600" dirty="0"/>
              <a:t>Fulwell Formula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71315-D4A8-9B35-84F5-54FFCFD5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813"/>
            <a:ext cx="10515600" cy="3496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This is your chance to put your mind to the track...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DF5D7-C7AA-883D-CBD6-37076DF56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47" b="25287"/>
          <a:stretch/>
        </p:blipFill>
        <p:spPr>
          <a:xfrm>
            <a:off x="0" y="3499945"/>
            <a:ext cx="12192000" cy="33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7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D5AC3-BE4D-E5B6-60BD-CAAC3DCE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02" y="3409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000" dirty="0"/>
              <a:t>READY…</a:t>
            </a:r>
          </a:p>
        </p:txBody>
      </p:sp>
      <p:pic>
        <p:nvPicPr>
          <p:cNvPr id="2050" name="Picture 2" descr="Why are starting lights blue instead of green in Formula 1? - Quora">
            <a:extLst>
              <a:ext uri="{FF2B5EF4-FFF2-40B4-BE49-F238E27FC236}">
                <a16:creationId xmlns:a16="http://schemas.microsoft.com/office/drawing/2014/main" id="{C1D220D7-462C-4537-C4C1-5CF59A664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59" y="214858"/>
            <a:ext cx="6688439" cy="37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07771-C37A-3859-9FBF-D0BA0D8C1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5" y="5265106"/>
            <a:ext cx="5315811" cy="12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6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D5AC3-BE4D-E5B6-60BD-CAAC3DCE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02" y="3409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000" dirty="0"/>
              <a:t>STEADY…</a:t>
            </a:r>
          </a:p>
        </p:txBody>
      </p:sp>
      <p:pic>
        <p:nvPicPr>
          <p:cNvPr id="3074" name="Picture 2" descr="1,121 Formula 1 Light Stock Photos, Images &amp; Photography | Shutterstock">
            <a:extLst>
              <a:ext uri="{FF2B5EF4-FFF2-40B4-BE49-F238E27FC236}">
                <a16:creationId xmlns:a16="http://schemas.microsoft.com/office/drawing/2014/main" id="{7F2B88A3-5A02-8B37-8642-8AB64E111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"/>
          <a:stretch/>
        </p:blipFill>
        <p:spPr bwMode="auto">
          <a:xfrm>
            <a:off x="5722883" y="340982"/>
            <a:ext cx="6219168" cy="423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DBC731-6F59-3676-B9EF-2637C0F02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89" y="5265106"/>
            <a:ext cx="5315811" cy="12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D5AC3-BE4D-E5B6-60BD-CAAC3DCE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02" y="3409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000" dirty="0"/>
              <a:t>GO!!!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endParaRPr lang="en-GB" sz="8000" dirty="0"/>
          </a:p>
        </p:txBody>
      </p:sp>
      <p:pic>
        <p:nvPicPr>
          <p:cNvPr id="4098" name="Picture 2" descr="How to find value betting on the F1 | GRAND PRIX 247">
            <a:extLst>
              <a:ext uri="{FF2B5EF4-FFF2-40B4-BE49-F238E27FC236}">
                <a16:creationId xmlns:a16="http://schemas.microsoft.com/office/drawing/2014/main" id="{A14C3184-CB04-4FF0-6FB1-427D64D1B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81" y="340982"/>
            <a:ext cx="5907952" cy="39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BC9B06-37F2-7F8B-E1EC-98A117DDC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70" y="5117989"/>
            <a:ext cx="5315811" cy="12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1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35AF9-195B-1EF4-35A2-63E8FAC2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59FF-D0D7-3D14-F5E6-7EE2A821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69671"/>
            <a:ext cx="8336797" cy="3186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hlinkClick r:id="rId3"/>
              </a:rPr>
              <a:t>https://www.youtube.com/user/OfficialGreenpower</a:t>
            </a:r>
            <a:r>
              <a:rPr lang="en-GB" b="1" dirty="0"/>
              <a:t> </a:t>
            </a:r>
          </a:p>
        </p:txBody>
      </p:sp>
      <p:pic>
        <p:nvPicPr>
          <p:cNvPr id="4" name="Online Media 3" title="All about Greenpower">
            <a:hlinkClick r:id="" action="ppaction://media"/>
            <a:extLst>
              <a:ext uri="{FF2B5EF4-FFF2-40B4-BE49-F238E27FC236}">
                <a16:creationId xmlns:a16="http://schemas.microsoft.com/office/drawing/2014/main" id="{8AF45910-44CE-9DC8-10F4-FDE927E672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9391" y="280345"/>
            <a:ext cx="10608213" cy="59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D53B-642E-BCC2-EF50-A8EBA9C1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7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i="1" dirty="0"/>
              <a:t>How to apply: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F6952-BE7B-9F34-3E75-F77B7E93E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28" y="1880171"/>
            <a:ext cx="11333754" cy="4525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Round 1: </a:t>
            </a:r>
          </a:p>
          <a:p>
            <a:pPr marL="0" indent="0">
              <a:buNone/>
            </a:pPr>
            <a:r>
              <a:rPr lang="en-GB" sz="2400" dirty="0"/>
              <a:t>Application - Why do you want to be a part of our team? </a:t>
            </a:r>
            <a:r>
              <a:rPr lang="en-GB" sz="2000" i="1" dirty="0"/>
              <a:t>Deadline: Thursday, 20</a:t>
            </a:r>
            <a:r>
              <a:rPr lang="en-GB" sz="2000" i="1" baseline="30000" dirty="0"/>
              <a:t>th</a:t>
            </a:r>
            <a:r>
              <a:rPr lang="en-GB" sz="2000" i="1" dirty="0"/>
              <a:t> April 9am</a:t>
            </a:r>
            <a:endParaRPr lang="en-GB" sz="2400" i="1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Round 2: </a:t>
            </a:r>
          </a:p>
          <a:p>
            <a:pPr marL="0" indent="0">
              <a:buNone/>
            </a:pPr>
            <a:r>
              <a:rPr lang="en-GB" sz="2400" dirty="0"/>
              <a:t>You will be asked to take part in a discussion with Mrs Haswell and Miss Watson.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Round 3: </a:t>
            </a:r>
          </a:p>
          <a:p>
            <a:pPr marL="0" indent="0">
              <a:buNone/>
            </a:pPr>
            <a:r>
              <a:rPr lang="en-GB" sz="2400" dirty="0"/>
              <a:t>You will take part in a practical task showing your ability to work as a team.</a:t>
            </a:r>
          </a:p>
          <a:p>
            <a:pPr marL="514350" indent="-514350">
              <a:buAutoNum type="arabicParenR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69A46-5E40-75ED-85B8-6A1E4B580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0" y="230188"/>
            <a:ext cx="4470831" cy="10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1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8FEE-1C95-4FA8-2275-246EF620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9367B-5F55-84B3-992B-D26407B8E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8" y="2624358"/>
            <a:ext cx="11896441" cy="859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/>
              <a:t>The final team will be selected and announced by Monday 24</a:t>
            </a:r>
            <a:r>
              <a:rPr lang="en-GB" sz="3200" b="1" baseline="30000" dirty="0"/>
              <a:t>th</a:t>
            </a:r>
            <a:r>
              <a:rPr lang="en-GB" sz="3200" b="1" dirty="0"/>
              <a:t> April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88EDB-0713-6D3C-11F2-464129C8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54" y="0"/>
            <a:ext cx="10317646" cy="2429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7DBEAD-C366-4F8B-0DB4-7A3C44C2C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47" b="25287"/>
          <a:stretch/>
        </p:blipFill>
        <p:spPr>
          <a:xfrm>
            <a:off x="0" y="3363551"/>
            <a:ext cx="12687202" cy="34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2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236</Words>
  <Application>Microsoft Office PowerPoint</Application>
  <PresentationFormat>Widescreen</PresentationFormat>
  <Paragraphs>26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Meiryo</vt:lpstr>
      <vt:lpstr>Arial</vt:lpstr>
      <vt:lpstr>Calibri</vt:lpstr>
      <vt:lpstr>Calibri Light</vt:lpstr>
      <vt:lpstr>Office Theme</vt:lpstr>
      <vt:lpstr>https://www.youtube.com/watch?v=BxGpi0racMc </vt:lpstr>
      <vt:lpstr>PowerPoint Presentation</vt:lpstr>
      <vt:lpstr>Fulwell Formula II</vt:lpstr>
      <vt:lpstr>PowerPoint Presentation</vt:lpstr>
      <vt:lpstr>PowerPoint Presentation</vt:lpstr>
      <vt:lpstr>PowerPoint Presentation</vt:lpstr>
      <vt:lpstr>PowerPoint Presentation</vt:lpstr>
      <vt:lpstr>How to apply: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https://www.youtube.com/watch?v=BxGpi0racMc</dc:title>
  <dc:creator>Holly Watson</dc:creator>
  <cp:lastModifiedBy>Carly Haswell</cp:lastModifiedBy>
  <cp:revision>5</cp:revision>
  <cp:lastPrinted>2023-04-17T07:34:59Z</cp:lastPrinted>
  <dcterms:created xsi:type="dcterms:W3CDTF">2023-03-23T14:44:11Z</dcterms:created>
  <dcterms:modified xsi:type="dcterms:W3CDTF">2023-04-17T14:15:07Z</dcterms:modified>
</cp:coreProperties>
</file>