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9" r:id="rId4"/>
    <p:sldId id="264" r:id="rId5"/>
    <p:sldId id="265" r:id="rId6"/>
    <p:sldId id="266" r:id="rId7"/>
    <p:sldId id="307" r:id="rId8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32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FC371-3B62-44CE-BB73-404E2BEB75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9C16248-2E3E-4EF0-9E38-D0088D0D4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AB4273-139B-43D4-8588-5C615A45F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DBAB-924F-4461-87B7-C545D82F52CF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18A634-6934-4BE5-B4F2-2B87E46F9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A63370-C106-442A-B642-ABF1B3212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8E60-AB0B-4CF4-9E41-9949F370C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77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5911A8-1EB0-42F4-9E33-DAC949990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BDF9ED7-3856-46D5-AB55-EF49562E2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44E095-482E-431E-B1FD-7CB02ED50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DBAB-924F-4461-87B7-C545D82F52CF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3A01F2-1598-4E69-B3E5-FC4D66614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D9C70E-463A-4E38-A3C3-EF395940F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8E60-AB0B-4CF4-9E41-9949F370C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15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ACCE6D6-E1EC-4A72-B074-F6FFCCC08A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6C423A-D688-4BD7-BB97-BEFBAB7A1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A3A5A5-4192-4AB6-835D-4591DA649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DBAB-924F-4461-87B7-C545D82F52CF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FBBFCF-FF0C-4410-A16B-BFD5A0546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40D9C9-8553-4CCA-A7C7-B542C8483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8E60-AB0B-4CF4-9E41-9949F370C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618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C1CF5C-A405-4113-B51E-D383300CF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E9E409-06A1-412E-A036-239F2BAB6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F35EAF-F0A0-4BDE-97ED-B38587292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DBAB-924F-4461-87B7-C545D82F52CF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140CBC-F0CF-4948-808A-1F7482C92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BFAA37-930D-4276-9729-2896E6A98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8E60-AB0B-4CF4-9E41-9949F370C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92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EA23CE-33C6-4062-A5EC-2251014E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704AED-FE2C-4D3F-A622-626921EEB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738EDF-A279-460C-81B7-88BCEEFC3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DBAB-924F-4461-87B7-C545D82F52CF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C98224-4300-46DB-A2D7-0E05EB34A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6BE5A6-4A05-4C5E-A84A-34EED404C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8E60-AB0B-4CF4-9E41-9949F370C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635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698BDE-B3BE-4F39-B0C6-806CEF7C6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3968C8-475E-48F9-83CB-17F4EBD03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FCC5E37-AE6D-4C03-A994-C4D749575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2612B9-54D7-42BE-9921-2C7A67EE6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DBAB-924F-4461-87B7-C545D82F52CF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FD2FCD4-8556-4E54-BDF8-D81AA7EA3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76ADC3B-77E4-4C18-86F6-4391ECBED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8E60-AB0B-4CF4-9E41-9949F370C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602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7B18E4-3C02-42C7-B035-48789C769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267B16B-6629-4AC3-9A51-EA5329D8D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0719BA6-6160-40C8-BF32-F4EFBDCC4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1699BA8-D7D2-4F08-9BB9-8A7D97942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6270419-61BF-4626-B826-77641820A8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42E9422-48A7-4580-B11A-DD9A9D618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DBAB-924F-4461-87B7-C545D82F52CF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8F0196-0A62-47F4-A7AB-253AAABBE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0380F46-859C-4897-B805-C1F04ABA9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8E60-AB0B-4CF4-9E41-9949F370C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636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1B6A3E-28EB-48BD-AAB1-CE6717F34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B463F50-6CEE-4F95-8CB3-BABD3AD9C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DBAB-924F-4461-87B7-C545D82F52CF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2EA55ED-70DD-4624-9110-01C6320F6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E523B95-20A7-4399-909D-30F5D9702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8E60-AB0B-4CF4-9E41-9949F370C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588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3AAE017-86B0-4ED2-8869-CE69A1007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DBAB-924F-4461-87B7-C545D82F52CF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A6EDBEF-5063-41A7-8AD0-7F616AC78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C9AB97C-A968-44FC-849F-34AA3DB3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8E60-AB0B-4CF4-9E41-9949F370C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946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F4E126-9B6A-4904-9E5F-2303E3851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207AB9-3262-4E60-9484-C44174EA2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5BFDB13-DE4F-4080-BA46-182246F3A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065845A-24C9-4092-98B1-F9DDE10BF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DBAB-924F-4461-87B7-C545D82F52CF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563B5C-764F-48FF-BDB5-60B6D676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3510540-27D6-4FC8-9D5B-1985E5364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8E60-AB0B-4CF4-9E41-9949F370C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68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C1639-5195-4FCA-AA37-181E48B52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236BD9-655A-4B0B-9C5D-6D5A4C447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9C54CC0-E69C-4459-994C-0C69C23A5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6736DD-9C7A-457B-97AF-8AA46875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DBAB-924F-4461-87B7-C545D82F52CF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67C4178-8B3A-4F62-B570-10D4A54FA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F4B3F7B-D93B-410E-9295-767C37FE0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8E60-AB0B-4CF4-9E41-9949F370C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11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1E9D78B-C82A-4D02-A667-1B78382B2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6AB6C6-0459-46C8-8CA4-3EEE762DD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E9C331-5A74-4EDF-80A5-502CF36386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FDBAB-924F-4461-87B7-C545D82F52CF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301FB0-110F-4562-8A38-1E59B48CD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0E80B0-D31E-4547-A5A9-7972262AE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88E60-AB0B-4CF4-9E41-9949F370C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96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mailto:fulwell.junior@schools.sunderland.gov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68E69F-BBDB-4AE5-9D0D-9F6C471BA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6168"/>
            <a:ext cx="9144000" cy="1344390"/>
          </a:xfrm>
        </p:spPr>
        <p:txBody>
          <a:bodyPr>
            <a:normAutofit fontScale="90000"/>
          </a:bodyPr>
          <a:lstStyle/>
          <a:p>
            <a:r>
              <a:rPr lang="en-GB" sz="7200" b="1">
                <a:solidFill>
                  <a:srgbClr val="7030A0"/>
                </a:solidFill>
                <a:latin typeface="Comic Sans MS" panose="030F0702030302020204" pitchFamily="66" charset="0"/>
              </a:rPr>
              <a:t>Fulwell Junior School </a:t>
            </a:r>
            <a:endParaRPr lang="en-GB" sz="7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1F7A365-0ED4-4DD1-9802-142009597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511" y="5424391"/>
            <a:ext cx="9144000" cy="1655762"/>
          </a:xfrm>
        </p:spPr>
        <p:txBody>
          <a:bodyPr>
            <a:normAutofit/>
          </a:bodyPr>
          <a:lstStyle/>
          <a:p>
            <a:r>
              <a:rPr lang="en-GB" sz="3600" b="1">
                <a:solidFill>
                  <a:srgbClr val="7030A0"/>
                </a:solidFill>
                <a:latin typeface="Comic Sans MS" panose="030F0702030302020204" pitchFamily="66" charset="0"/>
              </a:rPr>
              <a:t>Enrichment Friday-Poetry</a:t>
            </a:r>
          </a:p>
          <a:p>
            <a:r>
              <a:rPr lang="en-GB" sz="3600" b="1">
                <a:solidFill>
                  <a:srgbClr val="7030A0"/>
                </a:solidFill>
                <a:latin typeface="Comic Sans MS" panose="030F0702030302020204" pitchFamily="66" charset="0"/>
              </a:rPr>
              <a:t>26th March 2021- Week 11</a:t>
            </a:r>
            <a:endParaRPr lang="en-GB" sz="36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464AE26-09AC-4BDA-92D7-5C9E8839D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283" y="1433608"/>
            <a:ext cx="6961287" cy="389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31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C95A92-5014-4347-BCB9-4D3291D4C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870" y="293874"/>
            <a:ext cx="5831400" cy="1325563"/>
          </a:xfrm>
        </p:spPr>
        <p:txBody>
          <a:bodyPr>
            <a:norm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Linking our learning…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5E98A61-C179-4100-8E8E-06BF8EA57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863" y="1861006"/>
            <a:ext cx="5831407" cy="3375920"/>
          </a:xfrm>
        </p:spPr>
        <p:txBody>
          <a:bodyPr anchor="t">
            <a:no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This week as part of our Whole School ‘What is Pink?’ Enrichment Week we have been investigating styles of poetry including Haiku linked to Cherry Blossom and Japan.</a:t>
            </a:r>
          </a:p>
          <a:p>
            <a:r>
              <a:rPr lang="en-GB" sz="2400" b="1" dirty="0">
                <a:latin typeface="Comic Sans MS" panose="030F0702030302020204" pitchFamily="66" charset="0"/>
              </a:rPr>
              <a:t>Your challenge this afternoon is to plan and write your   own Springtime poem. </a:t>
            </a:r>
          </a:p>
          <a:p>
            <a:r>
              <a:rPr lang="en-GB" sz="2400" b="1" dirty="0">
                <a:latin typeface="Comic Sans MS" panose="030F0702030302020204" pitchFamily="66" charset="0"/>
              </a:rPr>
              <a:t>Use the images and ideas on </a:t>
            </a:r>
          </a:p>
          <a:p>
            <a:pPr marL="0" indent="0">
              <a:buNone/>
            </a:pPr>
            <a:r>
              <a:rPr lang="en-GB" sz="2400" b="1" dirty="0">
                <a:latin typeface="Comic Sans MS" panose="030F0702030302020204" pitchFamily="66" charset="0"/>
              </a:rPr>
              <a:t>  the next few slides as your </a:t>
            </a:r>
          </a:p>
          <a:p>
            <a:pPr marL="0" indent="0">
              <a:buNone/>
            </a:pPr>
            <a:r>
              <a:rPr lang="en-GB" sz="2400" b="1" dirty="0">
                <a:latin typeface="Comic Sans MS" panose="030F0702030302020204" pitchFamily="66" charset="0"/>
              </a:rPr>
              <a:t>  inspiration.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54350D0-CACD-4D50-B837-419CAF226E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61" r="21044" b="-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60647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DEC184A5-AC9A-479D-9F06-44383B82B8B9}"/>
              </a:ext>
            </a:extLst>
          </p:cNvPr>
          <p:cNvSpPr txBox="1">
            <a:spLocks/>
          </p:cNvSpPr>
          <p:nvPr/>
        </p:nvSpPr>
        <p:spPr>
          <a:xfrm>
            <a:off x="4295734" y="4595777"/>
            <a:ext cx="4937937" cy="13632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7200" b="1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New life…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F6E384F5-137A-40B1-97F0-694CC6ECD5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9DBC4630-03DA-474F-BBCB-BA3AE6B317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LearningHowToLearn on Twitter | Cute animals, Animals, Animals beautiful">
            <a:extLst>
              <a:ext uri="{FF2B5EF4-FFF2-40B4-BE49-F238E27FC236}">
                <a16:creationId xmlns:a16="http://schemas.microsoft.com/office/drawing/2014/main" xmlns="" id="{D804182B-1A96-4081-9FF2-71B365D9268E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95"/>
          <a:stretch/>
        </p:blipFill>
        <p:spPr bwMode="auto"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1 Spring Lambs ideas | spring lambs, lamb, romney">
            <a:extLst>
              <a:ext uri="{FF2B5EF4-FFF2-40B4-BE49-F238E27FC236}">
                <a16:creationId xmlns:a16="http://schemas.microsoft.com/office/drawing/2014/main" xmlns="" id="{7EE267C9-CA2B-40E9-8125-70E890FCF8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482"/>
          <a:stretch/>
        </p:blipFill>
        <p:spPr bwMode="auto"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Oval 78">
            <a:extLst>
              <a:ext uri="{FF2B5EF4-FFF2-40B4-BE49-F238E27FC236}">
                <a16:creationId xmlns:a16="http://schemas.microsoft.com/office/drawing/2014/main" xmlns="" id="{78418A25-6EAC-4140-BFE6-284E1925B5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2EB22E4-553B-4432-A206-EA956ABAC3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93" r="7821" b="-5"/>
          <a:stretch/>
        </p:blipFill>
        <p:spPr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81" name="Freeform: Shape 80">
            <a:extLst>
              <a:ext uri="{FF2B5EF4-FFF2-40B4-BE49-F238E27FC236}">
                <a16:creationId xmlns:a16="http://schemas.microsoft.com/office/drawing/2014/main" xmlns="" id="{6B9D64DB-4D5C-4A91-B45F-F301E3174F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5 signs that spring is on the way! - Haven Blog">
            <a:extLst>
              <a:ext uri="{FF2B5EF4-FFF2-40B4-BE49-F238E27FC236}">
                <a16:creationId xmlns:a16="http://schemas.microsoft.com/office/drawing/2014/main" xmlns="" id="{BE49FB6C-5530-40D2-A4A0-B56EC45B7C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7" r="34996" b="1"/>
          <a:stretch/>
        </p:blipFill>
        <p:spPr bwMode="auto"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: Shape 82">
            <a:extLst>
              <a:ext uri="{FF2B5EF4-FFF2-40B4-BE49-F238E27FC236}">
                <a16:creationId xmlns:a16="http://schemas.microsoft.com/office/drawing/2014/main" xmlns="" id="{CB14CE1B-4BC5-4EF2-BE3D-05E4F580B3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296F236-E8B9-4C8B-97A9-A5AF0E8BF7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760" r="23948" b="1"/>
          <a:stretch/>
        </p:blipFill>
        <p:spPr>
          <a:xfrm>
            <a:off x="9363236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65652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4CD203B6-9D34-4C55-9CF4-916D797140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2" name="Picture 4" descr="April showers and Allergies - Midwest Allergy Asthma and Immunology  Associates">
            <a:extLst>
              <a:ext uri="{FF2B5EF4-FFF2-40B4-BE49-F238E27FC236}">
                <a16:creationId xmlns:a16="http://schemas.microsoft.com/office/drawing/2014/main" xmlns="" id="{7913B1CD-EB74-4EF7-BCC9-143BD38DF1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8" r="1" b="1"/>
          <a:stretch/>
        </p:blipFill>
        <p:spPr bwMode="auto">
          <a:xfrm>
            <a:off x="2296" y="10"/>
            <a:ext cx="7395866" cy="44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5AC1071-573E-4FF0-8C4D-C9E3188A17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34" r="3" b="29113"/>
          <a:stretch/>
        </p:blipFill>
        <p:spPr>
          <a:xfrm>
            <a:off x="7499230" y="95375"/>
            <a:ext cx="4488390" cy="2133380"/>
          </a:xfrm>
          <a:prstGeom prst="rect">
            <a:avLst/>
          </a:prstGeom>
        </p:spPr>
      </p:pic>
      <p:pic>
        <p:nvPicPr>
          <p:cNvPr id="2050" name="Picture 2" descr="The Paw Print | April Showers">
            <a:extLst>
              <a:ext uri="{FF2B5EF4-FFF2-40B4-BE49-F238E27FC236}">
                <a16:creationId xmlns:a16="http://schemas.microsoft.com/office/drawing/2014/main" xmlns="" id="{1C58683B-D308-46FA-B008-D475F5C309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73" b="11471"/>
          <a:stretch/>
        </p:blipFill>
        <p:spPr bwMode="auto">
          <a:xfrm>
            <a:off x="7499338" y="2324139"/>
            <a:ext cx="4682932" cy="213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5F4E6E-97EE-476C-9066-150A8E6893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4786" b="1"/>
          <a:stretch/>
        </p:blipFill>
        <p:spPr>
          <a:xfrm>
            <a:off x="-3717" y="4566250"/>
            <a:ext cx="4627475" cy="2291750"/>
          </a:xfrm>
          <a:prstGeom prst="rect">
            <a:avLst/>
          </a:prstGeom>
        </p:spPr>
      </p:pic>
      <p:pic>
        <p:nvPicPr>
          <p:cNvPr id="2054" name="Picture 6" descr="Tis like the birthday of the world, When earth was born in bloom; The light  is made of many dyes, The air is al… | Rainbow promise, Spring time,  Seasons in the">
            <a:extLst>
              <a:ext uri="{FF2B5EF4-FFF2-40B4-BE49-F238E27FC236}">
                <a16:creationId xmlns:a16="http://schemas.microsoft.com/office/drawing/2014/main" xmlns="" id="{9CF0E6FD-6C30-4F7A-AF52-22523522A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59" b="7040"/>
          <a:stretch/>
        </p:blipFill>
        <p:spPr bwMode="auto">
          <a:xfrm>
            <a:off x="4713920" y="4566250"/>
            <a:ext cx="7462341" cy="229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2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Best tulips: tips on choosing spring's brightest bulb - The English Garden">
            <a:extLst>
              <a:ext uri="{FF2B5EF4-FFF2-40B4-BE49-F238E27FC236}">
                <a16:creationId xmlns:a16="http://schemas.microsoft.com/office/drawing/2014/main" xmlns="" id="{B7353C4C-3D45-4B91-B876-ED71470039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076"/>
          <a:stretch/>
        </p:blipFill>
        <p:spPr bwMode="auto"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236FCD-4CEE-4BC2-87BD-E6B2DC07C3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413" r="3" b="17065"/>
          <a:stretch/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3078" name="Picture 6" descr="Why Spring is Really Three Seasons">
            <a:extLst>
              <a:ext uri="{FF2B5EF4-FFF2-40B4-BE49-F238E27FC236}">
                <a16:creationId xmlns:a16="http://schemas.microsoft.com/office/drawing/2014/main" xmlns="" id="{08B51FAD-31BA-486B-A1F6-2E5DD05170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7" r="10266" b="-1"/>
          <a:stretch/>
        </p:blipFill>
        <p:spPr bwMode="auto">
          <a:xfrm>
            <a:off x="3696199" y="3257176"/>
            <a:ext cx="4789093" cy="360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15 Best Early Spring Flowers - Early-Blooming Spring Flowers for Your Garden">
            <a:extLst>
              <a:ext uri="{FF2B5EF4-FFF2-40B4-BE49-F238E27FC236}">
                <a16:creationId xmlns:a16="http://schemas.microsoft.com/office/drawing/2014/main" xmlns="" id="{79325EFE-01F2-4692-8181-D640AFC77F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" r="1" b="1"/>
          <a:stretch/>
        </p:blipFill>
        <p:spPr bwMode="auto"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op 10 Spring Flowering Bulbs | Thompson &amp; Morgan">
            <a:extLst>
              <a:ext uri="{FF2B5EF4-FFF2-40B4-BE49-F238E27FC236}">
                <a16:creationId xmlns:a16="http://schemas.microsoft.com/office/drawing/2014/main" xmlns="" id="{6EEA95FD-8EFB-4939-BD14-824BC56A96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" r="3" b="3"/>
          <a:stretch/>
        </p:blipFill>
        <p:spPr bwMode="auto">
          <a:xfrm>
            <a:off x="8646161" y="4069976"/>
            <a:ext cx="3545840" cy="27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029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E0530EE-D19B-407E-952E-2463A552FBEB}"/>
              </a:ext>
            </a:extLst>
          </p:cNvPr>
          <p:cNvSpPr txBox="1"/>
          <p:nvPr/>
        </p:nvSpPr>
        <p:spPr>
          <a:xfrm>
            <a:off x="172267" y="911780"/>
            <a:ext cx="11330280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Descriptive free verse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Rhyming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Acrostic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Haiku</a:t>
            </a:r>
          </a:p>
          <a:p>
            <a:endParaRPr lang="en-GB" sz="3600" b="1" i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en-GB" sz="3600" b="1" i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en-GB" sz="3600" b="1" i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3600" b="1" i="1" dirty="0">
                <a:solidFill>
                  <a:srgbClr val="7030A0"/>
                </a:solidFill>
                <a:latin typeface="Comic Sans MS" panose="030F0702030302020204" pitchFamily="66" charset="0"/>
              </a:rPr>
              <a:t>Remember you can decorate this.</a:t>
            </a:r>
          </a:p>
          <a:p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sz="3200" b="1" dirty="0">
              <a:solidFill>
                <a:srgbClr val="FF0000"/>
              </a:solidFill>
            </a:endParaRPr>
          </a:p>
          <a:p>
            <a:endParaRPr lang="en-GB" sz="3200" b="1" dirty="0">
              <a:solidFill>
                <a:srgbClr val="FF0000"/>
              </a:solidFill>
            </a:endParaRPr>
          </a:p>
          <a:p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344875FF-3FE1-41E8-9D73-7E8D8A1EB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11" y="24899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6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Your Poem can be…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Hello Clipart Spring - Word Spring Clip Art - Free Transparent PNG Download  - PNGkey">
            <a:extLst>
              <a:ext uri="{FF2B5EF4-FFF2-40B4-BE49-F238E27FC236}">
                <a16:creationId xmlns:a16="http://schemas.microsoft.com/office/drawing/2014/main" xmlns="" id="{875288C9-39D7-459B-BDD2-92D0C3EB3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28" y="5060620"/>
            <a:ext cx="3321160" cy="147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ednesday Morning Activities 22.4.20 – Williamsburgh Primary 2 Blog">
            <a:extLst>
              <a:ext uri="{FF2B5EF4-FFF2-40B4-BE49-F238E27FC236}">
                <a16:creationId xmlns:a16="http://schemas.microsoft.com/office/drawing/2014/main" xmlns="" id="{A8F7BF5D-BD05-468A-BAA1-7B0D922D24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" t="8420"/>
          <a:stretch/>
        </p:blipFill>
        <p:spPr bwMode="auto">
          <a:xfrm>
            <a:off x="6695880" y="1921691"/>
            <a:ext cx="2607144" cy="313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AA8CCD5-12AF-4F70-B0EB-EDEA29CD7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802" y="2237343"/>
            <a:ext cx="2412198" cy="36182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E6CA918-5320-4EC4-8210-DF74E7814F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721"/>
          <a:stretch/>
        </p:blipFill>
        <p:spPr>
          <a:xfrm>
            <a:off x="9638483" y="248999"/>
            <a:ext cx="2381250" cy="264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46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70">
            <a:extLst>
              <a:ext uri="{FF2B5EF4-FFF2-40B4-BE49-F238E27FC236}">
                <a16:creationId xmlns:a16="http://schemas.microsoft.com/office/drawing/2014/main" xmlns="" id="{73C994B4-9721-4148-9EEC-6793CECDE8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125" name="Rectangle 72">
            <a:extLst>
              <a:ext uri="{FF2B5EF4-FFF2-40B4-BE49-F238E27FC236}">
                <a16:creationId xmlns:a16="http://schemas.microsoft.com/office/drawing/2014/main" xmlns="" id="{F9D95E49-763A-4886-B038-82F7347405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126" name="Rectangle 74">
            <a:extLst>
              <a:ext uri="{FF2B5EF4-FFF2-40B4-BE49-F238E27FC236}">
                <a16:creationId xmlns:a16="http://schemas.microsoft.com/office/drawing/2014/main" xmlns="" id="{E80D0C11-3F33-44C1-94F3-C351CF9CA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5CAE48-5D14-4B1A-ACC0-E0F2D8F9F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63" y="3276639"/>
            <a:ext cx="10713673" cy="227838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100" b="1" dirty="0">
                <a:solidFill>
                  <a:srgbClr val="7030A0"/>
                </a:solidFill>
                <a:latin typeface="Comic Sans MS" panose="030F0702030302020204" pitchFamily="66" charset="0"/>
              </a:rPr>
              <a:t>We would love to see your final poem. If you'd like to share please email Mrs. Hill or Mrs. Humphries. </a:t>
            </a:r>
            <a:br>
              <a:rPr lang="en-US" sz="31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en-US" sz="3100" b="1" dirty="0">
                <a:solidFill>
                  <a:srgbClr val="7030A0"/>
                </a:solidFill>
                <a:latin typeface="Comic Sans MS" panose="030F0702030302020204" pitchFamily="66" charset="0"/>
              </a:rPr>
              <a:t/>
            </a:r>
            <a:br>
              <a:rPr lang="en-US" sz="31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en-US" sz="3100" b="1" u="sng" dirty="0">
                <a:solidFill>
                  <a:srgbClr val="7030A0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fulwell.junior@schools.sunderland.gov.uk</a:t>
            </a:r>
            <a:r>
              <a:rPr lang="en-US" sz="3100" b="1" u="sng" dirty="0">
                <a:solidFill>
                  <a:srgbClr val="7030A0"/>
                </a:solidFill>
                <a:latin typeface="Comic Sans MS" panose="030F0702030302020204" pitchFamily="66" charset="0"/>
              </a:rPr>
              <a:t/>
            </a:r>
            <a:br>
              <a:rPr lang="en-US" sz="3100" b="1" u="sng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en-US" sz="3100" b="1" u="sng" dirty="0">
                <a:solidFill>
                  <a:srgbClr val="7030A0"/>
                </a:solidFill>
                <a:latin typeface="Comic Sans MS" panose="030F0702030302020204" pitchFamily="66" charset="0"/>
              </a:rPr>
              <a:t/>
            </a:r>
            <a:br>
              <a:rPr lang="en-US" sz="3100" b="1" u="sng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en-US" sz="3100" b="1" dirty="0">
                <a:solidFill>
                  <a:srgbClr val="7030A0"/>
                </a:solidFill>
                <a:latin typeface="Comic Sans MS" panose="030F0702030302020204" pitchFamily="66" charset="0"/>
              </a:rPr>
              <a:t>Have a great Easter Break…see you on the 12</a:t>
            </a:r>
            <a:r>
              <a:rPr lang="en-US" sz="3100" b="1" baseline="30000" dirty="0">
                <a:solidFill>
                  <a:srgbClr val="7030A0"/>
                </a:solidFill>
                <a:latin typeface="Comic Sans MS" panose="030F0702030302020204" pitchFamily="66" charset="0"/>
              </a:rPr>
              <a:t>th</a:t>
            </a:r>
            <a:r>
              <a:rPr lang="en-US" sz="31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April!</a:t>
            </a:r>
            <a:r>
              <a:rPr lang="en-US" sz="1900" b="1" u="sng" dirty="0"/>
              <a:t/>
            </a:r>
            <a:br>
              <a:rPr lang="en-US" sz="1900" b="1" u="sng" dirty="0"/>
            </a:br>
            <a:endParaRPr lang="en-US" sz="1900" b="1" u="sng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816D2053-BB10-4615-A38D-86EEC0D863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422144" cy="3599020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122" name="Picture 2" descr="Happy Easter Clip Art Images, Stock Photos &amp; Vectors | Shutterstock">
            <a:extLst>
              <a:ext uri="{FF2B5EF4-FFF2-40B4-BE49-F238E27FC236}">
                <a16:creationId xmlns:a16="http://schemas.microsoft.com/office/drawing/2014/main" xmlns="" id="{5F64B4E1-9D1E-42A9-83BD-9F3F4C057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" r="1" b="7391"/>
          <a:stretch/>
        </p:blipFill>
        <p:spPr bwMode="auto">
          <a:xfrm>
            <a:off x="586763" y="74660"/>
            <a:ext cx="7094628" cy="263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3EFADC67-92A1-44FB-8691-D8CD71A21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EE9C6408-AA0E-411D-A5D2-E5F13306F8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4" descr="Mail Png Logo Clipart Library Download - Icon Email Png - 500x500 PNG  Download - PNGkit">
            <a:extLst>
              <a:ext uri="{FF2B5EF4-FFF2-40B4-BE49-F238E27FC236}">
                <a16:creationId xmlns:a16="http://schemas.microsoft.com/office/drawing/2014/main" xmlns="" id="{58D2DA35-642B-456F-8501-D1381A2592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4" descr="Easter Basket Clip Art Image | Gallery Yopriceville - High-Quality Images  and Transparent PNG Free Clipart">
            <a:extLst>
              <a:ext uri="{FF2B5EF4-FFF2-40B4-BE49-F238E27FC236}">
                <a16:creationId xmlns:a16="http://schemas.microsoft.com/office/drawing/2014/main" xmlns="" id="{1B6BF721-A9D9-4590-AFA7-8280182AC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780" y="5610"/>
            <a:ext cx="2329791" cy="263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242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119</Words>
  <Application>Microsoft Office PowerPoint</Application>
  <PresentationFormat>Custom</PresentationFormat>
  <Paragraphs>26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Fulwell Junior School </vt:lpstr>
      <vt:lpstr>Linking our learning…</vt:lpstr>
      <vt:lpstr>PowerPoint Presentation</vt:lpstr>
      <vt:lpstr>PowerPoint Presentation</vt:lpstr>
      <vt:lpstr>PowerPoint Presentation</vt:lpstr>
      <vt:lpstr>Your Poem can be… </vt:lpstr>
      <vt:lpstr>We would love to see your final poem. If you'd like to share please email Mrs. Hill or Mrs. Humphries.   fulwell.junior@schools.sunderland.gov.uk  Have a great Easter Break…see you on the 12th April!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Fulwell Junior School</dc:title>
  <dc:creator>Lucy Hill</dc:creator>
  <cp:lastModifiedBy>Joanne Anderson</cp:lastModifiedBy>
  <cp:revision>12</cp:revision>
  <dcterms:created xsi:type="dcterms:W3CDTF">2021-03-25T09:24:56Z</dcterms:created>
  <dcterms:modified xsi:type="dcterms:W3CDTF">2021-03-26T10:55:49Z</dcterms:modified>
</cp:coreProperties>
</file>