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3.xml" ContentType="application/vnd.openxmlformats-officedocument.themeOverr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4.xml" ContentType="application/vnd.openxmlformats-officedocument.themeOverr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Override5.xml" ContentType="application/vnd.openxmlformats-officedocument.themeOverr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heme/themeOverride6.xml" ContentType="application/vnd.openxmlformats-officedocument.themeOverride+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heme/themeOverride7.xml" ContentType="application/vnd.openxmlformats-officedocument.themeOverride+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heme/themeOverride8.xml" ContentType="application/vnd.openxmlformats-officedocument.themeOverride+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5"/>
  </p:notesMasterIdLst>
  <p:handoutMasterIdLst>
    <p:handoutMasterId r:id="rId16"/>
  </p:handoutMasterIdLst>
  <p:sldIdLst>
    <p:sldId id="268" r:id="rId5"/>
    <p:sldId id="319" r:id="rId6"/>
    <p:sldId id="321" r:id="rId7"/>
    <p:sldId id="322" r:id="rId8"/>
    <p:sldId id="320" r:id="rId9"/>
    <p:sldId id="315" r:id="rId10"/>
    <p:sldId id="310" r:id="rId11"/>
    <p:sldId id="317" r:id="rId12"/>
    <p:sldId id="325" r:id="rId13"/>
    <p:sldId id="327" r:id="rId14"/>
  </p:sldIdLst>
  <p:sldSz cx="12192000" cy="6858000"/>
  <p:notesSz cx="6858000" cy="9144000"/>
  <p:defaultTextStyle>
    <a:defPPr rtl="0">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E82D3E-BA76-46B3-BA95-AB22E70E27C9}" v="6" dt="2025-07-15T05:46:30.0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6323" autoAdjust="0"/>
  </p:normalViewPr>
  <p:slideViewPr>
    <p:cSldViewPr snapToGrid="0">
      <p:cViewPr varScale="1">
        <p:scale>
          <a:sx n="78" d="100"/>
          <a:sy n="78" d="100"/>
        </p:scale>
        <p:origin x="878" y="72"/>
      </p:cViewPr>
      <p:guideLst/>
    </p:cSldViewPr>
  </p:slideViewPr>
  <p:notesTextViewPr>
    <p:cViewPr>
      <p:scale>
        <a:sx n="1" d="1"/>
        <a:sy n="1" d="1"/>
      </p:scale>
      <p:origin x="0" y="0"/>
    </p:cViewPr>
  </p:notesTextViewPr>
  <p:notesViewPr>
    <p:cSldViewPr snapToGrid="0">
      <p:cViewPr varScale="1">
        <p:scale>
          <a:sx n="88" d="100"/>
          <a:sy n="88" d="100"/>
        </p:scale>
        <p:origin x="382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ce Earley" userId="27897c83660b51ea" providerId="LiveId" clId="{4EE82D3E-BA76-46B3-BA95-AB22E70E27C9}"/>
    <pc:docChg chg="custSel addSld delSld modSld">
      <pc:chgData name="Alice Earley" userId="27897c83660b51ea" providerId="LiveId" clId="{4EE82D3E-BA76-46B3-BA95-AB22E70E27C9}" dt="2025-07-15T07:42:20.254" v="619" actId="1076"/>
      <pc:docMkLst>
        <pc:docMk/>
      </pc:docMkLst>
      <pc:sldChg chg="modSp mod">
        <pc:chgData name="Alice Earley" userId="27897c83660b51ea" providerId="LiveId" clId="{4EE82D3E-BA76-46B3-BA95-AB22E70E27C9}" dt="2025-07-15T07:42:20.254" v="619" actId="1076"/>
        <pc:sldMkLst>
          <pc:docMk/>
          <pc:sldMk cId="3912747309" sldId="268"/>
        </pc:sldMkLst>
        <pc:spChg chg="mod">
          <ac:chgData name="Alice Earley" userId="27897c83660b51ea" providerId="LiveId" clId="{4EE82D3E-BA76-46B3-BA95-AB22E70E27C9}" dt="2025-07-15T07:42:20.254" v="619" actId="1076"/>
          <ac:spMkLst>
            <pc:docMk/>
            <pc:sldMk cId="3912747309" sldId="268"/>
            <ac:spMk id="6" creationId="{891D6DAD-6E59-CB64-B926-063F888F0649}"/>
          </ac:spMkLst>
        </pc:spChg>
      </pc:sldChg>
      <pc:sldChg chg="modSp mod">
        <pc:chgData name="Alice Earley" userId="27897c83660b51ea" providerId="LiveId" clId="{4EE82D3E-BA76-46B3-BA95-AB22E70E27C9}" dt="2025-07-15T05:45:52.692" v="346" actId="33524"/>
        <pc:sldMkLst>
          <pc:docMk/>
          <pc:sldMk cId="2482546811" sldId="310"/>
        </pc:sldMkLst>
        <pc:spChg chg="mod">
          <ac:chgData name="Alice Earley" userId="27897c83660b51ea" providerId="LiveId" clId="{4EE82D3E-BA76-46B3-BA95-AB22E70E27C9}" dt="2025-07-15T05:45:52.692" v="346" actId="33524"/>
          <ac:spMkLst>
            <pc:docMk/>
            <pc:sldMk cId="2482546811" sldId="310"/>
            <ac:spMk id="7" creationId="{007F973F-CFD4-4D65-963D-BC3324460C27}"/>
          </ac:spMkLst>
        </pc:spChg>
      </pc:sldChg>
      <pc:sldChg chg="modSp mod">
        <pc:chgData name="Alice Earley" userId="27897c83660b51ea" providerId="LiveId" clId="{4EE82D3E-BA76-46B3-BA95-AB22E70E27C9}" dt="2025-07-15T05:44:22.882" v="145" actId="20577"/>
        <pc:sldMkLst>
          <pc:docMk/>
          <pc:sldMk cId="2043262627" sldId="315"/>
        </pc:sldMkLst>
        <pc:spChg chg="mod">
          <ac:chgData name="Alice Earley" userId="27897c83660b51ea" providerId="LiveId" clId="{4EE82D3E-BA76-46B3-BA95-AB22E70E27C9}" dt="2025-07-15T05:44:22.882" v="145" actId="20577"/>
          <ac:spMkLst>
            <pc:docMk/>
            <pc:sldMk cId="2043262627" sldId="315"/>
            <ac:spMk id="7" creationId="{8967C690-2DC0-4FEF-8890-C99CC42DCCE0}"/>
          </ac:spMkLst>
        </pc:spChg>
      </pc:sldChg>
      <pc:sldChg chg="modSp mod">
        <pc:chgData name="Alice Earley" userId="27897c83660b51ea" providerId="LiveId" clId="{4EE82D3E-BA76-46B3-BA95-AB22E70E27C9}" dt="2025-07-15T05:48:27.470" v="605" actId="20577"/>
        <pc:sldMkLst>
          <pc:docMk/>
          <pc:sldMk cId="152471000" sldId="316"/>
        </pc:sldMkLst>
        <pc:spChg chg="mod">
          <ac:chgData name="Alice Earley" userId="27897c83660b51ea" providerId="LiveId" clId="{4EE82D3E-BA76-46B3-BA95-AB22E70E27C9}" dt="2025-07-15T05:46:38.185" v="355" actId="20577"/>
          <ac:spMkLst>
            <pc:docMk/>
            <pc:sldMk cId="152471000" sldId="316"/>
            <ac:spMk id="2" creationId="{4F76CB32-901A-4DA0-AA8A-9A7B5A88BFCD}"/>
          </ac:spMkLst>
        </pc:spChg>
        <pc:spChg chg="mod">
          <ac:chgData name="Alice Earley" userId="27897c83660b51ea" providerId="LiveId" clId="{4EE82D3E-BA76-46B3-BA95-AB22E70E27C9}" dt="2025-07-15T05:48:27.470" v="605" actId="20577"/>
          <ac:spMkLst>
            <pc:docMk/>
            <pc:sldMk cId="152471000" sldId="316"/>
            <ac:spMk id="6" creationId="{97A065BE-5E9A-4FC3-B9D7-32E3F6FBE160}"/>
          </ac:spMkLst>
        </pc:spChg>
      </pc:sldChg>
      <pc:sldChg chg="modSp mod">
        <pc:chgData name="Alice Earley" userId="27897c83660b51ea" providerId="LiveId" clId="{4EE82D3E-BA76-46B3-BA95-AB22E70E27C9}" dt="2025-07-15T05:37:30.080" v="1" actId="20577"/>
        <pc:sldMkLst>
          <pc:docMk/>
          <pc:sldMk cId="3608042861" sldId="319"/>
        </pc:sldMkLst>
        <pc:spChg chg="mod">
          <ac:chgData name="Alice Earley" userId="27897c83660b51ea" providerId="LiveId" clId="{4EE82D3E-BA76-46B3-BA95-AB22E70E27C9}" dt="2025-07-15T05:37:30.080" v="1" actId="20577"/>
          <ac:spMkLst>
            <pc:docMk/>
            <pc:sldMk cId="3608042861" sldId="319"/>
            <ac:spMk id="6" creationId="{F4257BB0-C8BD-4AF1-A34F-B8E921E66E71}"/>
          </ac:spMkLst>
        </pc:spChg>
      </pc:sldChg>
      <pc:sldChg chg="modSp mod">
        <pc:chgData name="Alice Earley" userId="27897c83660b51ea" providerId="LiveId" clId="{4EE82D3E-BA76-46B3-BA95-AB22E70E27C9}" dt="2025-07-15T05:43:11.133" v="70" actId="20577"/>
        <pc:sldMkLst>
          <pc:docMk/>
          <pc:sldMk cId="1927188746" sldId="320"/>
        </pc:sldMkLst>
        <pc:spChg chg="mod">
          <ac:chgData name="Alice Earley" userId="27897c83660b51ea" providerId="LiveId" clId="{4EE82D3E-BA76-46B3-BA95-AB22E70E27C9}" dt="2025-07-15T05:43:11.133" v="70" actId="20577"/>
          <ac:spMkLst>
            <pc:docMk/>
            <pc:sldMk cId="1927188746" sldId="320"/>
            <ac:spMk id="6" creationId="{A84E5C72-7DB7-4F9C-8B6E-801149F67CDD}"/>
          </ac:spMkLst>
        </pc:spChg>
      </pc:sldChg>
      <pc:sldChg chg="modSp mod">
        <pc:chgData name="Alice Earley" userId="27897c83660b51ea" providerId="LiveId" clId="{4EE82D3E-BA76-46B3-BA95-AB22E70E27C9}" dt="2025-07-15T05:39:46.323" v="52" actId="2711"/>
        <pc:sldMkLst>
          <pc:docMk/>
          <pc:sldMk cId="2717804477" sldId="321"/>
        </pc:sldMkLst>
        <pc:spChg chg="mod">
          <ac:chgData name="Alice Earley" userId="27897c83660b51ea" providerId="LiveId" clId="{4EE82D3E-BA76-46B3-BA95-AB22E70E27C9}" dt="2025-07-15T05:39:46.323" v="52" actId="2711"/>
          <ac:spMkLst>
            <pc:docMk/>
            <pc:sldMk cId="2717804477" sldId="321"/>
            <ac:spMk id="5" creationId="{005B0E46-B88C-455D-B9AF-A6F5BE816FEF}"/>
          </ac:spMkLst>
        </pc:spChg>
      </pc:sldChg>
      <pc:sldChg chg="modSp mod">
        <pc:chgData name="Alice Earley" userId="27897c83660b51ea" providerId="LiveId" clId="{4EE82D3E-BA76-46B3-BA95-AB22E70E27C9}" dt="2025-07-15T05:40:34.613" v="53" actId="20577"/>
        <pc:sldMkLst>
          <pc:docMk/>
          <pc:sldMk cId="217341281" sldId="322"/>
        </pc:sldMkLst>
        <pc:spChg chg="mod">
          <ac:chgData name="Alice Earley" userId="27897c83660b51ea" providerId="LiveId" clId="{4EE82D3E-BA76-46B3-BA95-AB22E70E27C9}" dt="2025-07-15T05:40:34.613" v="53" actId="20577"/>
          <ac:spMkLst>
            <pc:docMk/>
            <pc:sldMk cId="217341281" sldId="322"/>
            <ac:spMk id="6" creationId="{B425F5CB-9AB7-4DAF-BD0E-8201548252DE}"/>
          </ac:spMkLst>
        </pc:spChg>
      </pc:sldChg>
      <pc:sldChg chg="del">
        <pc:chgData name="Alice Earley" userId="27897c83660b51ea" providerId="LiveId" clId="{4EE82D3E-BA76-46B3-BA95-AB22E70E27C9}" dt="2025-07-15T05:46:31.949" v="350" actId="47"/>
        <pc:sldMkLst>
          <pc:docMk/>
          <pc:sldMk cId="1231467858" sldId="323"/>
        </pc:sldMkLst>
      </pc:sldChg>
      <pc:sldChg chg="new del">
        <pc:chgData name="Alice Earley" userId="27897c83660b51ea" providerId="LiveId" clId="{4EE82D3E-BA76-46B3-BA95-AB22E70E27C9}" dt="2025-07-15T05:46:31.805" v="349" actId="47"/>
        <pc:sldMkLst>
          <pc:docMk/>
          <pc:sldMk cId="3720141783" sldId="324"/>
        </pc:sldMkLst>
      </pc:sldChg>
      <pc:sldChg chg="add setBg">
        <pc:chgData name="Alice Earley" userId="27897c83660b51ea" providerId="LiveId" clId="{4EE82D3E-BA76-46B3-BA95-AB22E70E27C9}" dt="2025-07-15T05:46:30.080" v="348"/>
        <pc:sldMkLst>
          <pc:docMk/>
          <pc:sldMk cId="3976083406" sldId="32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6DFA04-31EF-49B6-AFAE-2287858E0303}"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rtlCol="0"/>
        <a:lstStyle/>
        <a:p>
          <a:pPr rtl="0"/>
          <a:endParaRPr lang="en-US"/>
        </a:p>
      </dgm:t>
    </dgm:pt>
    <dgm:pt modelId="{EBEA9F54-7364-45F9-829B-BF1EB38AEB12}" type="pres">
      <dgm:prSet presAssocID="{A86DFA04-31EF-49B6-AFAE-2287858E0303}" presName="Name0" presStyleCnt="0">
        <dgm:presLayoutVars>
          <dgm:chMax/>
          <dgm:chPref/>
          <dgm:animLvl val="lvl"/>
        </dgm:presLayoutVars>
      </dgm:prSet>
      <dgm:spPr/>
    </dgm:pt>
  </dgm:ptLst>
  <dgm:cxnLst>
    <dgm:cxn modelId="{AED1CC2F-C2A3-4A40-80FC-0F8E1651414C}" type="presOf" srcId="{A86DFA04-31EF-49B6-AFAE-2287858E0303}" destId="{EBEA9F54-7364-45F9-829B-BF1EB38AEB12}" srcOrd="0" destOrd="0" presId="urn:microsoft.com/office/officeart/2016/7/layout/RoundedRectangle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6DFA04-31EF-49B6-AFAE-2287858E0303}"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rtlCol="0"/>
        <a:lstStyle/>
        <a:p>
          <a:pPr rtl="0"/>
          <a:endParaRPr lang="en-US"/>
        </a:p>
      </dgm:t>
    </dgm:pt>
    <dgm:pt modelId="{EBEA9F54-7364-45F9-829B-BF1EB38AEB12}" type="pres">
      <dgm:prSet presAssocID="{A86DFA04-31EF-49B6-AFAE-2287858E0303}" presName="Name0" presStyleCnt="0">
        <dgm:presLayoutVars>
          <dgm:chMax/>
          <dgm:chPref/>
          <dgm:animLvl val="lvl"/>
        </dgm:presLayoutVars>
      </dgm:prSet>
      <dgm:spPr/>
    </dgm:pt>
  </dgm:ptLst>
  <dgm:cxnLst>
    <dgm:cxn modelId="{AED1CC2F-C2A3-4A40-80FC-0F8E1651414C}" type="presOf" srcId="{A86DFA04-31EF-49B6-AFAE-2287858E0303}" destId="{EBEA9F54-7364-45F9-829B-BF1EB38AEB12}" srcOrd="0" destOrd="0" presId="urn:microsoft.com/office/officeart/2016/7/layout/RoundedRectangle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86DFA04-31EF-49B6-AFAE-2287858E0303}"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rtlCol="0"/>
        <a:lstStyle/>
        <a:p>
          <a:pPr rtl="0"/>
          <a:endParaRPr lang="en-US"/>
        </a:p>
      </dgm:t>
    </dgm:pt>
    <dgm:pt modelId="{EBEA9F54-7364-45F9-829B-BF1EB38AEB12}" type="pres">
      <dgm:prSet presAssocID="{A86DFA04-31EF-49B6-AFAE-2287858E0303}" presName="Name0" presStyleCnt="0">
        <dgm:presLayoutVars>
          <dgm:chMax/>
          <dgm:chPref/>
          <dgm:animLvl val="lvl"/>
        </dgm:presLayoutVars>
      </dgm:prSet>
      <dgm:spPr/>
    </dgm:pt>
  </dgm:ptLst>
  <dgm:cxnLst>
    <dgm:cxn modelId="{AED1CC2F-C2A3-4A40-80FC-0F8E1651414C}" type="presOf" srcId="{A86DFA04-31EF-49B6-AFAE-2287858E0303}" destId="{EBEA9F54-7364-45F9-829B-BF1EB38AEB12}" srcOrd="0" destOrd="0" presId="urn:microsoft.com/office/officeart/2016/7/layout/RoundedRectangle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86DFA04-31EF-49B6-AFAE-2287858E0303}"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rtlCol="0"/>
        <a:lstStyle/>
        <a:p>
          <a:pPr rtl="0"/>
          <a:endParaRPr lang="en-US"/>
        </a:p>
      </dgm:t>
    </dgm:pt>
    <dgm:pt modelId="{EBEA9F54-7364-45F9-829B-BF1EB38AEB12}" type="pres">
      <dgm:prSet presAssocID="{A86DFA04-31EF-49B6-AFAE-2287858E0303}" presName="Name0" presStyleCnt="0">
        <dgm:presLayoutVars>
          <dgm:chMax/>
          <dgm:chPref/>
          <dgm:animLvl val="lvl"/>
        </dgm:presLayoutVars>
      </dgm:prSet>
      <dgm:spPr/>
    </dgm:pt>
  </dgm:ptLst>
  <dgm:cxnLst>
    <dgm:cxn modelId="{AED1CC2F-C2A3-4A40-80FC-0F8E1651414C}" type="presOf" srcId="{A86DFA04-31EF-49B6-AFAE-2287858E0303}" destId="{EBEA9F54-7364-45F9-829B-BF1EB38AEB12}" srcOrd="0" destOrd="0" presId="urn:microsoft.com/office/officeart/2016/7/layout/RoundedRectangle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86DFA04-31EF-49B6-AFAE-2287858E0303}"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rtlCol="0"/>
        <a:lstStyle/>
        <a:p>
          <a:pPr rtl="0"/>
          <a:endParaRPr lang="en-US"/>
        </a:p>
      </dgm:t>
    </dgm:pt>
    <dgm:pt modelId="{EBEA9F54-7364-45F9-829B-BF1EB38AEB12}" type="pres">
      <dgm:prSet presAssocID="{A86DFA04-31EF-49B6-AFAE-2287858E0303}" presName="Name0" presStyleCnt="0">
        <dgm:presLayoutVars>
          <dgm:chMax/>
          <dgm:chPref/>
          <dgm:animLvl val="lvl"/>
        </dgm:presLayoutVars>
      </dgm:prSet>
      <dgm:spPr/>
    </dgm:pt>
  </dgm:ptLst>
  <dgm:cxnLst>
    <dgm:cxn modelId="{AED1CC2F-C2A3-4A40-80FC-0F8E1651414C}" type="presOf" srcId="{A86DFA04-31EF-49B6-AFAE-2287858E0303}" destId="{EBEA9F54-7364-45F9-829B-BF1EB38AEB12}" srcOrd="0" destOrd="0" presId="urn:microsoft.com/office/officeart/2016/7/layout/RoundedRectangle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86DFA04-31EF-49B6-AFAE-2287858E0303}"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rtlCol="0"/>
        <a:lstStyle/>
        <a:p>
          <a:pPr rtl="0"/>
          <a:endParaRPr lang="en-US"/>
        </a:p>
      </dgm:t>
    </dgm:pt>
    <dgm:pt modelId="{EBEA9F54-7364-45F9-829B-BF1EB38AEB12}" type="pres">
      <dgm:prSet presAssocID="{A86DFA04-31EF-49B6-AFAE-2287858E0303}" presName="Name0" presStyleCnt="0">
        <dgm:presLayoutVars>
          <dgm:chMax/>
          <dgm:chPref/>
          <dgm:animLvl val="lvl"/>
        </dgm:presLayoutVars>
      </dgm:prSet>
      <dgm:spPr/>
    </dgm:pt>
  </dgm:ptLst>
  <dgm:cxnLst>
    <dgm:cxn modelId="{AED1CC2F-C2A3-4A40-80FC-0F8E1651414C}" type="presOf" srcId="{A86DFA04-31EF-49B6-AFAE-2287858E0303}" destId="{EBEA9F54-7364-45F9-829B-BF1EB38AEB12}" srcOrd="0" destOrd="0" presId="urn:microsoft.com/office/officeart/2016/7/layout/RoundedRectangle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86DFA04-31EF-49B6-AFAE-2287858E0303}"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rtlCol="0"/>
        <a:lstStyle/>
        <a:p>
          <a:pPr rtl="0"/>
          <a:endParaRPr lang="en-US"/>
        </a:p>
      </dgm:t>
    </dgm:pt>
    <dgm:pt modelId="{EBEA9F54-7364-45F9-829B-BF1EB38AEB12}" type="pres">
      <dgm:prSet presAssocID="{A86DFA04-31EF-49B6-AFAE-2287858E0303}" presName="Name0" presStyleCnt="0">
        <dgm:presLayoutVars>
          <dgm:chMax/>
          <dgm:chPref/>
          <dgm:animLvl val="lvl"/>
        </dgm:presLayoutVars>
      </dgm:prSet>
      <dgm:spPr/>
    </dgm:pt>
  </dgm:ptLst>
  <dgm:cxnLst>
    <dgm:cxn modelId="{AED1CC2F-C2A3-4A40-80FC-0F8E1651414C}" type="presOf" srcId="{A86DFA04-31EF-49B6-AFAE-2287858E0303}" destId="{EBEA9F54-7364-45F9-829B-BF1EB38AEB12}" srcOrd="0" destOrd="0" presId="urn:microsoft.com/office/officeart/2016/7/layout/RoundedRectangle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86DFA04-31EF-49B6-AFAE-2287858E0303}"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rtlCol="0"/>
        <a:lstStyle/>
        <a:p>
          <a:pPr rtl="0"/>
          <a:endParaRPr lang="en-US"/>
        </a:p>
      </dgm:t>
    </dgm:pt>
    <dgm:pt modelId="{EBEA9F54-7364-45F9-829B-BF1EB38AEB12}" type="pres">
      <dgm:prSet presAssocID="{A86DFA04-31EF-49B6-AFAE-2287858E0303}" presName="Name0" presStyleCnt="0">
        <dgm:presLayoutVars>
          <dgm:chMax/>
          <dgm:chPref/>
          <dgm:animLvl val="lvl"/>
        </dgm:presLayoutVars>
      </dgm:prSet>
      <dgm:spPr/>
    </dgm:pt>
  </dgm:ptLst>
  <dgm:cxnLst>
    <dgm:cxn modelId="{AED1CC2F-C2A3-4A40-80FC-0F8E1651414C}" type="presOf" srcId="{A86DFA04-31EF-49B6-AFAE-2287858E0303}" destId="{EBEA9F54-7364-45F9-829B-BF1EB38AEB12}" srcOrd="0" destOrd="0" presId="urn:microsoft.com/office/officeart/2016/7/layout/RoundedRectangleTimeline"/>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86DFA04-31EF-49B6-AFAE-2287858E0303}"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rtlCol="0"/>
        <a:lstStyle/>
        <a:p>
          <a:pPr rtl="0"/>
          <a:endParaRPr lang="en-US"/>
        </a:p>
      </dgm:t>
    </dgm:pt>
    <dgm:pt modelId="{EBEA9F54-7364-45F9-829B-BF1EB38AEB12}" type="pres">
      <dgm:prSet presAssocID="{A86DFA04-31EF-49B6-AFAE-2287858E0303}" presName="Name0" presStyleCnt="0">
        <dgm:presLayoutVars>
          <dgm:chMax/>
          <dgm:chPref/>
          <dgm:animLvl val="lvl"/>
        </dgm:presLayoutVars>
      </dgm:prSet>
      <dgm:spPr/>
    </dgm:pt>
  </dgm:ptLst>
  <dgm:cxnLst>
    <dgm:cxn modelId="{AED1CC2F-C2A3-4A40-80FC-0F8E1651414C}" type="presOf" srcId="{A86DFA04-31EF-49B6-AFAE-2287858E0303}" destId="{EBEA9F54-7364-45F9-829B-BF1EB38AEB12}" srcOrd="0" destOrd="0" presId="urn:microsoft.com/office/officeart/2016/7/layout/RoundedRectangleTimeline"/>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1AF180C-8747-4427-BB2D-CCDD4EE3F15C}" type="datetime1">
              <a:rPr lang="en-GB" smtClean="0"/>
              <a:t>08/09/2026</a:t>
            </a:fld>
            <a:endParaRPr lang="en-GB"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B58E7D5-1D06-44F4-BCC5-172DA0E2FB1C}" type="slidenum">
              <a:rPr lang="en-GB" smtClean="0"/>
              <a:t>‹#›</a:t>
            </a:fld>
            <a:endParaRPr lang="en-GB" dirty="0"/>
          </a:p>
        </p:txBody>
      </p:sp>
    </p:spTree>
    <p:extLst>
      <p:ext uri="{BB962C8B-B14F-4D97-AF65-F5344CB8AC3E}">
        <p14:creationId xmlns:p14="http://schemas.microsoft.com/office/powerpoint/2010/main" val="22927632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733B24-01F6-4E63-9EA0-1EADECE3F95E}" type="datetime1">
              <a:rPr lang="en-GB" noProof="0" smtClean="0"/>
              <a:t>08/09/2026</a:t>
            </a:fld>
            <a:endParaRPr lang="en-GB"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FB630D-3D96-428C-BB6A-E85275907A99}" type="slidenum">
              <a:rPr lang="en-GB" noProof="0" smtClean="0"/>
              <a:t>‹#›</a:t>
            </a:fld>
            <a:endParaRPr lang="en-GB" noProof="0" dirty="0"/>
          </a:p>
        </p:txBody>
      </p:sp>
    </p:spTree>
    <p:extLst>
      <p:ext uri="{BB962C8B-B14F-4D97-AF65-F5344CB8AC3E}">
        <p14:creationId xmlns:p14="http://schemas.microsoft.com/office/powerpoint/2010/main" val="62268969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FB630D-3D96-428C-BB6A-E85275907A99}" type="slidenum">
              <a:rPr lang="en-GB" smtClean="0"/>
              <a:t>1</a:t>
            </a:fld>
            <a:endParaRPr lang="en-GB" dirty="0"/>
          </a:p>
        </p:txBody>
      </p:sp>
    </p:spTree>
    <p:extLst>
      <p:ext uri="{BB962C8B-B14F-4D97-AF65-F5344CB8AC3E}">
        <p14:creationId xmlns:p14="http://schemas.microsoft.com/office/powerpoint/2010/main" val="1954543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292C1-D219-1F7E-6904-DC11626D65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8C9D95-4192-1E70-900A-F708DC313E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D80548-5052-C135-717B-3DC9EDA4069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E8B107E-69D6-B1A0-1139-0EE510915A2A}"/>
              </a:ext>
            </a:extLst>
          </p:cNvPr>
          <p:cNvSpPr>
            <a:spLocks noGrp="1"/>
          </p:cNvSpPr>
          <p:nvPr>
            <p:ph type="sldNum" sz="quarter" idx="10"/>
          </p:nvPr>
        </p:nvSpPr>
        <p:spPr/>
        <p:txBody>
          <a:bodyPr/>
          <a:lstStyle/>
          <a:p>
            <a:fld id="{15FB630D-3D96-428C-BB6A-E85275907A99}" type="slidenum">
              <a:rPr lang="en-GB" smtClean="0"/>
              <a:t>10</a:t>
            </a:fld>
            <a:endParaRPr lang="en-GB" dirty="0"/>
          </a:p>
        </p:txBody>
      </p:sp>
    </p:spTree>
    <p:extLst>
      <p:ext uri="{BB962C8B-B14F-4D97-AF65-F5344CB8AC3E}">
        <p14:creationId xmlns:p14="http://schemas.microsoft.com/office/powerpoint/2010/main" val="3416175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FB630D-3D96-428C-BB6A-E85275907A99}" type="slidenum">
              <a:rPr lang="en-GB" smtClean="0"/>
              <a:t>2</a:t>
            </a:fld>
            <a:endParaRPr lang="en-GB" dirty="0"/>
          </a:p>
        </p:txBody>
      </p:sp>
    </p:spTree>
    <p:extLst>
      <p:ext uri="{BB962C8B-B14F-4D97-AF65-F5344CB8AC3E}">
        <p14:creationId xmlns:p14="http://schemas.microsoft.com/office/powerpoint/2010/main" val="562299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FB630D-3D96-428C-BB6A-E85275907A99}" type="slidenum">
              <a:rPr lang="en-GB" smtClean="0"/>
              <a:t>3</a:t>
            </a:fld>
            <a:endParaRPr lang="en-GB" dirty="0"/>
          </a:p>
        </p:txBody>
      </p:sp>
    </p:spTree>
    <p:extLst>
      <p:ext uri="{BB962C8B-B14F-4D97-AF65-F5344CB8AC3E}">
        <p14:creationId xmlns:p14="http://schemas.microsoft.com/office/powerpoint/2010/main" val="3546270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FB630D-3D96-428C-BB6A-E85275907A99}" type="slidenum">
              <a:rPr lang="en-GB" smtClean="0"/>
              <a:t>4</a:t>
            </a:fld>
            <a:endParaRPr lang="en-GB" dirty="0"/>
          </a:p>
        </p:txBody>
      </p:sp>
    </p:spTree>
    <p:extLst>
      <p:ext uri="{BB962C8B-B14F-4D97-AF65-F5344CB8AC3E}">
        <p14:creationId xmlns:p14="http://schemas.microsoft.com/office/powerpoint/2010/main" val="10628945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FB630D-3D96-428C-BB6A-E85275907A99}" type="slidenum">
              <a:rPr lang="en-GB" smtClean="0"/>
              <a:t>5</a:t>
            </a:fld>
            <a:endParaRPr lang="en-GB" dirty="0"/>
          </a:p>
        </p:txBody>
      </p:sp>
    </p:spTree>
    <p:extLst>
      <p:ext uri="{BB962C8B-B14F-4D97-AF65-F5344CB8AC3E}">
        <p14:creationId xmlns:p14="http://schemas.microsoft.com/office/powerpoint/2010/main" val="4080628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FB630D-3D96-428C-BB6A-E85275907A99}" type="slidenum">
              <a:rPr lang="en-GB" smtClean="0"/>
              <a:t>6</a:t>
            </a:fld>
            <a:endParaRPr lang="en-GB" dirty="0"/>
          </a:p>
        </p:txBody>
      </p:sp>
    </p:spTree>
    <p:extLst>
      <p:ext uri="{BB962C8B-B14F-4D97-AF65-F5344CB8AC3E}">
        <p14:creationId xmlns:p14="http://schemas.microsoft.com/office/powerpoint/2010/main" val="39022518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FB630D-3D96-428C-BB6A-E85275907A99}" type="slidenum">
              <a:rPr lang="en-GB" smtClean="0"/>
              <a:t>7</a:t>
            </a:fld>
            <a:endParaRPr lang="en-GB" dirty="0"/>
          </a:p>
        </p:txBody>
      </p:sp>
    </p:spTree>
    <p:extLst>
      <p:ext uri="{BB962C8B-B14F-4D97-AF65-F5344CB8AC3E}">
        <p14:creationId xmlns:p14="http://schemas.microsoft.com/office/powerpoint/2010/main" val="8079952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FB630D-3D96-428C-BB6A-E85275907A99}" type="slidenum">
              <a:rPr lang="en-GB" smtClean="0"/>
              <a:t>8</a:t>
            </a:fld>
            <a:endParaRPr lang="en-GB" dirty="0"/>
          </a:p>
        </p:txBody>
      </p:sp>
    </p:spTree>
    <p:extLst>
      <p:ext uri="{BB962C8B-B14F-4D97-AF65-F5344CB8AC3E}">
        <p14:creationId xmlns:p14="http://schemas.microsoft.com/office/powerpoint/2010/main" val="7128344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292C1-D219-1F7E-6904-DC11626D65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8C9D95-4192-1E70-900A-F708DC313E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D80548-5052-C135-717B-3DC9EDA4069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E8B107E-69D6-B1A0-1139-0EE510915A2A}"/>
              </a:ext>
            </a:extLst>
          </p:cNvPr>
          <p:cNvSpPr>
            <a:spLocks noGrp="1"/>
          </p:cNvSpPr>
          <p:nvPr>
            <p:ph type="sldNum" sz="quarter" idx="10"/>
          </p:nvPr>
        </p:nvSpPr>
        <p:spPr/>
        <p:txBody>
          <a:bodyPr/>
          <a:lstStyle/>
          <a:p>
            <a:fld id="{15FB630D-3D96-428C-BB6A-E85275907A99}" type="slidenum">
              <a:rPr lang="en-GB" smtClean="0"/>
              <a:t>9</a:t>
            </a:fld>
            <a:endParaRPr lang="en-GB" dirty="0"/>
          </a:p>
        </p:txBody>
      </p:sp>
    </p:spTree>
    <p:extLst>
      <p:ext uri="{BB962C8B-B14F-4D97-AF65-F5344CB8AC3E}">
        <p14:creationId xmlns:p14="http://schemas.microsoft.com/office/powerpoint/2010/main" val="156668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rtlCol="0" anchor="b">
            <a:normAutofit/>
          </a:bodyPr>
          <a:lstStyle>
            <a:lvl1pPr algn="l">
              <a:lnSpc>
                <a:spcPct val="90000"/>
              </a:lnSpc>
              <a:defRPr sz="8000" spc="-50" baseline="0">
                <a:solidFill>
                  <a:schemeClr val="tx1">
                    <a:lumMod val="85000"/>
                    <a:lumOff val="15000"/>
                  </a:schemeClr>
                </a:solidFill>
              </a:defRPr>
            </a:lvl1pPr>
          </a:lstStyle>
          <a:p>
            <a:pPr rtl="0"/>
            <a:r>
              <a:rPr lang="en-GB" noProof="0"/>
              <a:t>Click to edit Master title style</a:t>
            </a:r>
            <a:endParaRPr lang="en-GB" noProof="0" dirty="0"/>
          </a:p>
        </p:txBody>
      </p:sp>
      <p:sp>
        <p:nvSpPr>
          <p:cNvPr id="3" name="Subtitle 2"/>
          <p:cNvSpPr>
            <a:spLocks noGrp="1"/>
          </p:cNvSpPr>
          <p:nvPr>
            <p:ph type="subTitle" idx="1"/>
          </p:nvPr>
        </p:nvSpPr>
        <p:spPr>
          <a:xfrm>
            <a:off x="1100051" y="4645152"/>
            <a:ext cx="10058400" cy="1143000"/>
          </a:xfrm>
        </p:spPr>
        <p:txBody>
          <a:bodyPr lIns="91440" rIns="91440" rtlCol="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en-GB" noProof="0"/>
              <a:t>Click to edit Master subtitle style</a:t>
            </a:r>
            <a:endParaRPr lang="en-GB" noProof="0"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rtlCol="0"/>
          <a:lstStyle/>
          <a:p>
            <a:pPr rtl="0"/>
            <a:fld id="{0368ACB3-5184-4A99-BD5F-56AB3D3ED2CB}" type="datetime1">
              <a:rPr lang="en-GB" noProof="0" smtClean="0"/>
              <a:t>08/09/2026</a:t>
            </a:fld>
            <a:endParaRPr lang="en-GB" noProof="0"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rtlCol="0"/>
          <a:lstStyle/>
          <a:p>
            <a:pPr rtl="0"/>
            <a:endParaRPr lang="en-GB" noProof="0"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227225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GB" noProof="0"/>
              <a:t>Click to edit Master title style</a:t>
            </a:r>
            <a:endParaRPr lang="en-GB" noProof="0" dirty="0"/>
          </a:p>
        </p:txBody>
      </p:sp>
      <p:sp>
        <p:nvSpPr>
          <p:cNvPr id="3" name="Content Placeholder 2"/>
          <p:cNvSpPr>
            <a:spLocks noGrp="1"/>
          </p:cNvSpPr>
          <p:nvPr>
            <p:ph idx="1"/>
          </p:nvPr>
        </p:nvSpPr>
        <p:spPr/>
        <p:txBody>
          <a:bodyPr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endParaRPr lang="en-GB" noProof="0"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rtlCol="0"/>
          <a:lstStyle/>
          <a:p>
            <a:pPr rtl="0"/>
            <a:fld id="{3B36C4A3-5B12-4119-87D0-8D39FC7D2CC7}" type="datetime1">
              <a:rPr lang="en-GB" noProof="0" smtClean="0"/>
              <a:t>08/09/2026</a:t>
            </a:fld>
            <a:endParaRPr lang="en-GB" noProof="0"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rtlCol="0"/>
          <a:lstStyle/>
          <a:p>
            <a:pPr rtl="0"/>
            <a:endParaRPr lang="en-GB" noProof="0"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3752010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rtlCol="0" anchor="b" anchorCtr="0">
            <a:normAutofit/>
          </a:bodyPr>
          <a:lstStyle>
            <a:lvl1pPr>
              <a:lnSpc>
                <a:spcPct val="90000"/>
              </a:lnSpc>
              <a:defRPr sz="8000" b="0">
                <a:solidFill>
                  <a:schemeClr val="tx1">
                    <a:lumMod val="85000"/>
                    <a:lumOff val="15000"/>
                  </a:schemeClr>
                </a:solidFill>
              </a:defRPr>
            </a:lvl1pPr>
          </a:lstStyle>
          <a:p>
            <a:pPr rtl="0"/>
            <a:r>
              <a:rPr lang="en-GB" noProof="0"/>
              <a:t>Click to edit Master title style</a:t>
            </a:r>
            <a:endParaRPr lang="en-GB" noProof="0" dirty="0"/>
          </a:p>
        </p:txBody>
      </p:sp>
      <p:sp>
        <p:nvSpPr>
          <p:cNvPr id="3" name="Text Placeholder 2"/>
          <p:cNvSpPr>
            <a:spLocks noGrp="1"/>
          </p:cNvSpPr>
          <p:nvPr>
            <p:ph type="body" idx="1"/>
          </p:nvPr>
        </p:nvSpPr>
        <p:spPr>
          <a:xfrm>
            <a:off x="1097280" y="4663440"/>
            <a:ext cx="10058400" cy="1143000"/>
          </a:xfrm>
        </p:spPr>
        <p:txBody>
          <a:bodyPr lIns="91440" rIns="91440" rtlCol="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n-GB" noProof="0"/>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rtlCol="0"/>
          <a:lstStyle/>
          <a:p>
            <a:pPr rtl="0"/>
            <a:fld id="{4EDFADDC-3910-4AC4-A7D8-E898D49EACBB}" type="datetime1">
              <a:rPr lang="en-GB" noProof="0" smtClean="0"/>
              <a:t>08/09/2026</a:t>
            </a:fld>
            <a:endParaRPr lang="en-GB" noProof="0"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rtlCol="0"/>
          <a:lstStyle/>
          <a:p>
            <a:pPr rtl="0"/>
            <a:endParaRPr lang="en-GB" noProof="0"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770401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rtlCol="0"/>
          <a:lstStyle/>
          <a:p>
            <a:pPr rtl="0"/>
            <a:r>
              <a:rPr lang="en-GB" noProof="0"/>
              <a:t>Click to edit Master title style</a:t>
            </a:r>
            <a:endParaRPr lang="en-GB" noProof="0" dirty="0"/>
          </a:p>
        </p:txBody>
      </p:sp>
      <p:sp>
        <p:nvSpPr>
          <p:cNvPr id="3" name="Content Placeholder 2"/>
          <p:cNvSpPr>
            <a:spLocks noGrp="1"/>
          </p:cNvSpPr>
          <p:nvPr>
            <p:ph sz="half" idx="1"/>
          </p:nvPr>
        </p:nvSpPr>
        <p:spPr>
          <a:xfrm>
            <a:off x="1097280" y="2120900"/>
            <a:ext cx="4639736" cy="3748193"/>
          </a:xfrm>
        </p:spPr>
        <p:txBody>
          <a:bodyPr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endParaRPr lang="en-GB" noProof="0" dirty="0"/>
          </a:p>
        </p:txBody>
      </p:sp>
      <p:sp>
        <p:nvSpPr>
          <p:cNvPr id="4" name="Content Placeholder 3"/>
          <p:cNvSpPr>
            <a:spLocks noGrp="1"/>
          </p:cNvSpPr>
          <p:nvPr>
            <p:ph sz="half" idx="2"/>
          </p:nvPr>
        </p:nvSpPr>
        <p:spPr>
          <a:xfrm>
            <a:off x="6515944" y="2120900"/>
            <a:ext cx="4639736" cy="3748194"/>
          </a:xfrm>
        </p:spPr>
        <p:txBody>
          <a:bodyPr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endParaRPr lang="en-GB" noProof="0"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rtlCol="0"/>
          <a:lstStyle/>
          <a:p>
            <a:pPr rtl="0"/>
            <a:fld id="{E6A43A68-8FC1-4445-8F7E-24F318066D59}" type="datetime1">
              <a:rPr lang="en-GB" noProof="0" smtClean="0"/>
              <a:t>08/09/2026</a:t>
            </a:fld>
            <a:endParaRPr lang="en-GB" noProof="0"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rtlCol="0"/>
          <a:lstStyle/>
          <a:p>
            <a:pPr rtl="0"/>
            <a:endParaRPr lang="en-GB" noProof="0"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1152231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rtlCol="0"/>
          <a:lstStyle/>
          <a:p>
            <a:pPr rtl="0"/>
            <a:r>
              <a:rPr lang="en-GB" noProof="0"/>
              <a:t>Click to edit Master title style</a:t>
            </a:r>
            <a:endParaRPr lang="en-GB" noProof="0" dirty="0"/>
          </a:p>
        </p:txBody>
      </p:sp>
      <p:sp>
        <p:nvSpPr>
          <p:cNvPr id="3" name="Text Placeholder 2"/>
          <p:cNvSpPr>
            <a:spLocks noGrp="1"/>
          </p:cNvSpPr>
          <p:nvPr>
            <p:ph type="body" idx="1"/>
          </p:nvPr>
        </p:nvSpPr>
        <p:spPr>
          <a:xfrm>
            <a:off x="1097280" y="2057400"/>
            <a:ext cx="4639736" cy="736282"/>
          </a:xfrm>
        </p:spPr>
        <p:txBody>
          <a:bodyPr lIns="91440" rIns="91440" rtlCol="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4" name="Content Placeholder 3"/>
          <p:cNvSpPr>
            <a:spLocks noGrp="1"/>
          </p:cNvSpPr>
          <p:nvPr>
            <p:ph sz="half" idx="2"/>
          </p:nvPr>
        </p:nvSpPr>
        <p:spPr>
          <a:xfrm>
            <a:off x="1097280" y="2958274"/>
            <a:ext cx="4639736" cy="2910821"/>
          </a:xfrm>
        </p:spPr>
        <p:txBody>
          <a:bodyPr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endParaRPr lang="en-GB" noProof="0" dirty="0"/>
          </a:p>
        </p:txBody>
      </p:sp>
      <p:sp>
        <p:nvSpPr>
          <p:cNvPr id="5" name="Text Placeholder 4"/>
          <p:cNvSpPr>
            <a:spLocks noGrp="1"/>
          </p:cNvSpPr>
          <p:nvPr>
            <p:ph type="body" sz="quarter" idx="3"/>
          </p:nvPr>
        </p:nvSpPr>
        <p:spPr>
          <a:xfrm>
            <a:off x="6515944" y="2057400"/>
            <a:ext cx="4639736" cy="736282"/>
          </a:xfrm>
        </p:spPr>
        <p:txBody>
          <a:bodyPr lIns="91440" rIns="91440" rtlCol="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6" name="Content Placeholder 5"/>
          <p:cNvSpPr>
            <a:spLocks noGrp="1"/>
          </p:cNvSpPr>
          <p:nvPr>
            <p:ph sz="quarter" idx="4"/>
          </p:nvPr>
        </p:nvSpPr>
        <p:spPr>
          <a:xfrm>
            <a:off x="6515944" y="2958273"/>
            <a:ext cx="4639736" cy="2910821"/>
          </a:xfrm>
        </p:spPr>
        <p:txBody>
          <a:bodyPr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endParaRPr lang="en-GB" noProof="0"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rtlCol="0"/>
          <a:lstStyle/>
          <a:p>
            <a:pPr rtl="0"/>
            <a:fld id="{911E46FA-4696-4713-8781-E2A911F116DE}" type="datetime1">
              <a:rPr lang="en-GB" noProof="0" smtClean="0"/>
              <a:t>08/09/2026</a:t>
            </a:fld>
            <a:endParaRPr lang="en-GB" noProof="0"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rtlCol="0"/>
          <a:lstStyle/>
          <a:p>
            <a:pPr rtl="0"/>
            <a:endParaRPr lang="en-GB" noProof="0"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3316775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GB" noProof="0"/>
              <a:t>Click to edit Master title style</a:t>
            </a:r>
            <a:endParaRPr lang="en-GB" noProof="0"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rtlCol="0"/>
          <a:lstStyle/>
          <a:p>
            <a:pPr rtl="0"/>
            <a:fld id="{7C5DE13F-0970-4502-808B-8CB987AE3F63}" type="datetime1">
              <a:rPr lang="en-GB" noProof="0" smtClean="0"/>
              <a:t>08/09/2026</a:t>
            </a:fld>
            <a:endParaRPr lang="en-GB" noProof="0"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rtlCol="0"/>
          <a:lstStyle/>
          <a:p>
            <a:pPr rtl="0"/>
            <a:endParaRPr lang="en-GB" noProof="0"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1042260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rtlCol="0"/>
          <a:lstStyle/>
          <a:p>
            <a:pPr rtl="0"/>
            <a:fld id="{55606A57-68D4-474F-B9B9-5693AEFA2B02}" type="datetime1">
              <a:rPr lang="en-GB" noProof="0" smtClean="0"/>
              <a:t>08/09/2026</a:t>
            </a:fld>
            <a:endParaRPr lang="en-GB" noProof="0"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rtlCol="0"/>
          <a:lstStyle/>
          <a:p>
            <a:pPr rtl="0"/>
            <a:endParaRPr lang="en-GB" noProof="0"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3440723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rtlCol="0" anchor="b">
            <a:normAutofit/>
          </a:bodyPr>
          <a:lstStyle>
            <a:lvl1pPr>
              <a:lnSpc>
                <a:spcPct val="90000"/>
              </a:lnSpc>
              <a:defRPr sz="3600" b="0">
                <a:solidFill>
                  <a:srgbClr val="FFFFFF"/>
                </a:solidFill>
              </a:defRPr>
            </a:lvl1pPr>
          </a:lstStyle>
          <a:p>
            <a:pPr rtl="0"/>
            <a:r>
              <a:rPr lang="en-GB" noProof="0"/>
              <a:t>Click to edit Master title style</a:t>
            </a:r>
            <a:endParaRPr lang="en-GB" noProof="0" dirty="0"/>
          </a:p>
        </p:txBody>
      </p:sp>
      <p:sp>
        <p:nvSpPr>
          <p:cNvPr id="3" name="Content Placeholder 2"/>
          <p:cNvSpPr>
            <a:spLocks noGrp="1"/>
          </p:cNvSpPr>
          <p:nvPr>
            <p:ph idx="1"/>
          </p:nvPr>
        </p:nvSpPr>
        <p:spPr>
          <a:xfrm>
            <a:off x="5458984" y="812799"/>
            <a:ext cx="5928344" cy="5294757"/>
          </a:xfrm>
        </p:spPr>
        <p:txBody>
          <a:bodyPr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endParaRPr lang="en-GB" noProof="0" dirty="0"/>
          </a:p>
        </p:txBody>
      </p:sp>
      <p:sp>
        <p:nvSpPr>
          <p:cNvPr id="4" name="Text Placeholder 3"/>
          <p:cNvSpPr>
            <a:spLocks noGrp="1"/>
          </p:cNvSpPr>
          <p:nvPr>
            <p:ph type="body" sz="half" idx="2"/>
          </p:nvPr>
        </p:nvSpPr>
        <p:spPr>
          <a:xfrm>
            <a:off x="643465" y="3043050"/>
            <a:ext cx="3517567" cy="3064505"/>
          </a:xfrm>
        </p:spPr>
        <p:txBody>
          <a:bodyPr lIns="91440" rIns="91440" rtlCol="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n-GB" noProof="0"/>
              <a:t>Click to edit Master text styles</a:t>
            </a:r>
          </a:p>
        </p:txBody>
      </p:sp>
      <p:sp>
        <p:nvSpPr>
          <p:cNvPr id="5" name="Date Placeholder 4"/>
          <p:cNvSpPr>
            <a:spLocks noGrp="1"/>
          </p:cNvSpPr>
          <p:nvPr>
            <p:ph type="dt" sz="half" idx="10"/>
          </p:nvPr>
        </p:nvSpPr>
        <p:spPr>
          <a:xfrm>
            <a:off x="643464" y="6446520"/>
            <a:ext cx="3517568" cy="365125"/>
          </a:xfrm>
        </p:spPr>
        <p:txBody>
          <a:bodyPr rtlCol="0"/>
          <a:lstStyle>
            <a:lvl1pPr algn="l">
              <a:defRPr/>
            </a:lvl1pPr>
          </a:lstStyle>
          <a:p>
            <a:pPr rtl="0"/>
            <a:fld id="{A5E309D9-8F57-4FD2-8AD3-41D0AF2176EB}" type="datetime1">
              <a:rPr lang="en-GB" noProof="0" smtClean="0"/>
              <a:t>08/09/2026</a:t>
            </a:fld>
            <a:endParaRPr lang="en-GB" noProof="0" dirty="0"/>
          </a:p>
        </p:txBody>
      </p:sp>
      <p:sp>
        <p:nvSpPr>
          <p:cNvPr id="6" name="Footer Placeholder 5"/>
          <p:cNvSpPr>
            <a:spLocks noGrp="1"/>
          </p:cNvSpPr>
          <p:nvPr>
            <p:ph type="ftr" sz="quarter" idx="11"/>
          </p:nvPr>
        </p:nvSpPr>
        <p:spPr>
          <a:xfrm>
            <a:off x="5458983" y="6446520"/>
            <a:ext cx="5334019" cy="365125"/>
          </a:xfrm>
        </p:spPr>
        <p:txBody>
          <a:bodyPr rtlCol="0"/>
          <a:lstStyle>
            <a:lvl1pPr algn="l">
              <a:defRPr>
                <a:solidFill>
                  <a:schemeClr val="tx2"/>
                </a:solidFill>
              </a:defRPr>
            </a:lvl1pPr>
          </a:lstStyle>
          <a:p>
            <a:pPr rtl="0"/>
            <a:endParaRPr lang="en-GB" noProof="0" dirty="0"/>
          </a:p>
        </p:txBody>
      </p:sp>
      <p:sp>
        <p:nvSpPr>
          <p:cNvPr id="7" name="Slide Number Placeholder 6"/>
          <p:cNvSpPr>
            <a:spLocks noGrp="1"/>
          </p:cNvSpPr>
          <p:nvPr>
            <p:ph type="sldNum" sz="quarter" idx="12"/>
          </p:nvPr>
        </p:nvSpPr>
        <p:spPr/>
        <p:txBody>
          <a:bodyPr rtlCol="0"/>
          <a:lstStyle>
            <a:lvl1pPr>
              <a:defRPr>
                <a:solidFill>
                  <a:schemeClr val="tx2"/>
                </a:solidFill>
              </a:defRPr>
            </a:lvl1pPr>
          </a:lstStyle>
          <a:p>
            <a:pPr rtl="0"/>
            <a:fld id="{3A98EE3D-8CD1-4C3F-BD1C-C98C9596463C}" type="slidenum">
              <a:rPr lang="en-GB" noProof="0" smtClean="0"/>
              <a:pPr/>
              <a:t>‹#›</a:t>
            </a:fld>
            <a:endParaRPr lang="en-GB" noProof="0" dirty="0"/>
          </a:p>
        </p:txBody>
      </p:sp>
    </p:spTree>
    <p:extLst>
      <p:ext uri="{BB962C8B-B14F-4D97-AF65-F5344CB8AC3E}">
        <p14:creationId xmlns:p14="http://schemas.microsoft.com/office/powerpoint/2010/main" val="2411850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n-GB" noProof="0"/>
              <a:t>Click icon to add picture</a:t>
            </a:r>
            <a:endParaRPr lang="en-GB" noProof="0" dirty="0"/>
          </a:p>
        </p:txBody>
      </p:sp>
      <p:sp>
        <p:nvSpPr>
          <p:cNvPr id="2" name="Title 1"/>
          <p:cNvSpPr>
            <a:spLocks noGrp="1"/>
          </p:cNvSpPr>
          <p:nvPr>
            <p:ph type="title"/>
          </p:nvPr>
        </p:nvSpPr>
        <p:spPr>
          <a:xfrm>
            <a:off x="1097279" y="4799362"/>
            <a:ext cx="10113645" cy="743682"/>
          </a:xfrm>
        </p:spPr>
        <p:txBody>
          <a:bodyPr tIns="0" bIns="0" rtlCol="0" anchor="b">
            <a:noAutofit/>
          </a:bodyPr>
          <a:lstStyle>
            <a:lvl1pPr>
              <a:defRPr sz="3600" b="0">
                <a:solidFill>
                  <a:srgbClr val="FFFFFF"/>
                </a:solidFill>
              </a:defRPr>
            </a:lvl1pPr>
          </a:lstStyle>
          <a:p>
            <a:pPr rtl="0"/>
            <a:r>
              <a:rPr lang="en-GB" noProof="0"/>
              <a:t>Click to edit Master title style</a:t>
            </a:r>
            <a:endParaRPr lang="en-GB" noProof="0" dirty="0"/>
          </a:p>
        </p:txBody>
      </p:sp>
      <p:sp>
        <p:nvSpPr>
          <p:cNvPr id="4" name="Text Placeholder 3"/>
          <p:cNvSpPr>
            <a:spLocks noGrp="1"/>
          </p:cNvSpPr>
          <p:nvPr>
            <p:ph type="body" sz="half" idx="2"/>
          </p:nvPr>
        </p:nvSpPr>
        <p:spPr>
          <a:xfrm>
            <a:off x="1097279" y="5715000"/>
            <a:ext cx="10113264" cy="609600"/>
          </a:xfrm>
        </p:spPr>
        <p:txBody>
          <a:bodyPr lIns="91440" tIns="0" rIns="91440" bIns="0" rtlCol="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n-GB" noProof="0"/>
              <a:t>Click to edit Master text styles</a:t>
            </a:r>
          </a:p>
        </p:txBody>
      </p:sp>
      <p:sp>
        <p:nvSpPr>
          <p:cNvPr id="5" name="Date Placeholder 4"/>
          <p:cNvSpPr>
            <a:spLocks noGrp="1"/>
          </p:cNvSpPr>
          <p:nvPr>
            <p:ph type="dt" sz="half" idx="10"/>
          </p:nvPr>
        </p:nvSpPr>
        <p:spPr/>
        <p:txBody>
          <a:bodyPr rtlCol="0"/>
          <a:lstStyle>
            <a:lvl1pPr>
              <a:defRPr/>
            </a:lvl1pPr>
          </a:lstStyle>
          <a:p>
            <a:pPr rtl="0"/>
            <a:fld id="{99D67A34-FC9B-417F-A63B-AF7A464D2285}" type="datetime1">
              <a:rPr lang="en-GB" noProof="0" smtClean="0"/>
              <a:t>08/09/2026</a:t>
            </a:fld>
            <a:endParaRPr lang="en-GB" noProof="0" dirty="0"/>
          </a:p>
        </p:txBody>
      </p:sp>
      <p:sp>
        <p:nvSpPr>
          <p:cNvPr id="6" name="Footer Placeholder 5"/>
          <p:cNvSpPr>
            <a:spLocks noGrp="1"/>
          </p:cNvSpPr>
          <p:nvPr>
            <p:ph type="ftr" sz="quarter" idx="11"/>
          </p:nvPr>
        </p:nvSpPr>
        <p:spPr>
          <a:xfrm>
            <a:off x="1097279" y="6446838"/>
            <a:ext cx="6818262" cy="365125"/>
          </a:xfrm>
        </p:spPr>
        <p:txBody>
          <a:bodyPr rtlCol="0"/>
          <a:lstStyle/>
          <a:p>
            <a:pPr algn="l" rtl="0"/>
            <a:endParaRPr lang="en-GB" noProof="0" dirty="0"/>
          </a:p>
        </p:txBody>
      </p:sp>
      <p:sp>
        <p:nvSpPr>
          <p:cNvPr id="7" name="Slide Number Placeholder 6"/>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2884398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pPr rtl="0"/>
            <a:r>
              <a:rPr lang="en-GB" noProof="0"/>
              <a:t>Click to edit Master title style</a:t>
            </a:r>
            <a:endParaRPr lang="en-GB" noProof="0"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rtl="0"/>
            <a:r>
              <a:rPr lang="en-GB" noProof="0" dirty="0"/>
              <a:t>Click to edit Master text styles</a:t>
            </a:r>
          </a:p>
          <a:p>
            <a:pPr lvl="1" rtl="0"/>
            <a:r>
              <a:rPr lang="en-GB" noProof="0" dirty="0"/>
              <a:t>Second level</a:t>
            </a:r>
          </a:p>
          <a:p>
            <a:pPr lvl="2" rtl="0"/>
            <a:r>
              <a:rPr lang="en-GB" noProof="0" dirty="0"/>
              <a:t>Third level</a:t>
            </a:r>
          </a:p>
          <a:p>
            <a:pPr lvl="3" rtl="0"/>
            <a:r>
              <a:rPr lang="en-GB" noProof="0" dirty="0"/>
              <a:t>Quarter level</a:t>
            </a:r>
          </a:p>
          <a:p>
            <a:pPr lvl="4" rtl="0"/>
            <a:r>
              <a:rPr lang="en-GB" noProof="0" dirty="0"/>
              <a:t>Fifth level</a:t>
            </a:r>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pPr rtl="0"/>
            <a:fld id="{D1946942-6409-4E4C-8755-EBA7E31F89FB}" type="datetime1">
              <a:rPr lang="en-GB" noProof="0" smtClean="0"/>
              <a:t>08/09/2026</a:t>
            </a:fld>
            <a:endParaRPr lang="en-GB" noProof="0"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pPr rtl="0"/>
            <a:endParaRPr lang="en-GB" noProof="0"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pPr rtl="0"/>
            <a:fld id="{3A98EE3D-8CD1-4C3F-BD1C-C98C9596463C}" type="slidenum">
              <a:rPr lang="en-GB" noProof="0" smtClean="0"/>
              <a:t>‹#›</a:t>
            </a:fld>
            <a:endParaRPr lang="en-GB" noProof="0"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90708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jpg"/><Relationship Id="rId7" Type="http://schemas.openxmlformats.org/officeDocument/2006/relationships/diagramColors" Target="../diagrams/colors9.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2.xml"/><Relationship Id="rId7" Type="http://schemas.openxmlformats.org/officeDocument/2006/relationships/diagramQuickStyle" Target="../diagrams/quickStyle1.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jpg"/><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notesSlide" Target="../notesSlides/notesSlide3.xml"/><Relationship Id="rId7" Type="http://schemas.openxmlformats.org/officeDocument/2006/relationships/diagramQuickStyle" Target="../diagrams/quickStyle2.xml"/><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jpg"/><Relationship Id="rId9" Type="http://schemas.microsoft.com/office/2007/relationships/diagramDrawing" Target="../diagrams/drawing2.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notesSlide" Target="../notesSlides/notesSlide4.xml"/><Relationship Id="rId7" Type="http://schemas.openxmlformats.org/officeDocument/2006/relationships/diagramQuickStyle" Target="../diagrams/quickStyle3.xml"/><Relationship Id="rId2" Type="http://schemas.openxmlformats.org/officeDocument/2006/relationships/slideLayout" Target="../slideLayouts/slideLayout2.xml"/><Relationship Id="rId1" Type="http://schemas.openxmlformats.org/officeDocument/2006/relationships/themeOverride" Target="../theme/themeOverride4.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jpg"/><Relationship Id="rId9" Type="http://schemas.microsoft.com/office/2007/relationships/diagramDrawing" Target="../diagrams/drawing3.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notesSlide" Target="../notesSlides/notesSlide5.xml"/><Relationship Id="rId7" Type="http://schemas.openxmlformats.org/officeDocument/2006/relationships/diagramQuickStyle" Target="../diagrams/quickStyle4.xml"/><Relationship Id="rId2" Type="http://schemas.openxmlformats.org/officeDocument/2006/relationships/slideLayout" Target="../slideLayouts/slideLayout2.xml"/><Relationship Id="rId1" Type="http://schemas.openxmlformats.org/officeDocument/2006/relationships/themeOverride" Target="../theme/themeOverride5.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1.jpg"/><Relationship Id="rId9" Type="http://schemas.microsoft.com/office/2007/relationships/diagramDrawing" Target="../diagrams/drawing4.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notesSlide" Target="../notesSlides/notesSlide6.xml"/><Relationship Id="rId7" Type="http://schemas.openxmlformats.org/officeDocument/2006/relationships/diagramQuickStyle" Target="../diagrams/quickStyle5.xml"/><Relationship Id="rId2" Type="http://schemas.openxmlformats.org/officeDocument/2006/relationships/slideLayout" Target="../slideLayouts/slideLayout2.xml"/><Relationship Id="rId1" Type="http://schemas.openxmlformats.org/officeDocument/2006/relationships/themeOverride" Target="../theme/themeOverride6.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1.jpg"/><Relationship Id="rId9" Type="http://schemas.microsoft.com/office/2007/relationships/diagramDrawing" Target="../diagrams/drawing5.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notesSlide" Target="../notesSlides/notesSlide7.xml"/><Relationship Id="rId7" Type="http://schemas.openxmlformats.org/officeDocument/2006/relationships/diagramQuickStyle" Target="../diagrams/quickStyle6.xml"/><Relationship Id="rId2" Type="http://schemas.openxmlformats.org/officeDocument/2006/relationships/slideLayout" Target="../slideLayouts/slideLayout2.xml"/><Relationship Id="rId1" Type="http://schemas.openxmlformats.org/officeDocument/2006/relationships/themeOverride" Target="../theme/themeOverride7.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1.jpg"/><Relationship Id="rId9" Type="http://schemas.microsoft.com/office/2007/relationships/diagramDrawing" Target="../diagrams/drawing6.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notesSlide" Target="../notesSlides/notesSlide8.xml"/><Relationship Id="rId7" Type="http://schemas.openxmlformats.org/officeDocument/2006/relationships/diagramQuickStyle" Target="../diagrams/quickStyle7.xml"/><Relationship Id="rId2" Type="http://schemas.openxmlformats.org/officeDocument/2006/relationships/slideLayout" Target="../slideLayouts/slideLayout2.xml"/><Relationship Id="rId1" Type="http://schemas.openxmlformats.org/officeDocument/2006/relationships/themeOverride" Target="../theme/themeOverride8.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1.jpg"/><Relationship Id="rId9" Type="http://schemas.microsoft.com/office/2007/relationships/diagramDrawing" Target="../diagrams/drawing7.xml"/></Relationships>
</file>

<file path=ppt/slides/_rels/slide9.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jpg"/><Relationship Id="rId7" Type="http://schemas.openxmlformats.org/officeDocument/2006/relationships/diagramColors" Target="../diagrams/colors8.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A9286AD2-18A9-4868-A4E3-7A2097A2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dirty="0">
              <a:ln>
                <a:noFill/>
              </a:ln>
              <a:solidFill>
                <a:prstClr val="white"/>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4010AF38-26DF-48B3-952C-4A9091D6863C}"/>
              </a:ext>
            </a:extLst>
          </p:cNvPr>
          <p:cNvSpPr>
            <a:spLocks noGrp="1"/>
          </p:cNvSpPr>
          <p:nvPr>
            <p:ph type="ctrTitle"/>
          </p:nvPr>
        </p:nvSpPr>
        <p:spPr>
          <a:xfrm>
            <a:off x="624433" y="4452829"/>
            <a:ext cx="9880281" cy="1481007"/>
          </a:xfrm>
        </p:spPr>
        <p:txBody>
          <a:bodyPr rtlCol="0">
            <a:normAutofit/>
          </a:bodyPr>
          <a:lstStyle/>
          <a:p>
            <a:pPr rtl="0"/>
            <a:r>
              <a:rPr lang="en-GB" sz="8000" dirty="0"/>
              <a:t>Welcome to Year 4</a:t>
            </a:r>
          </a:p>
        </p:txBody>
      </p:sp>
      <p:cxnSp>
        <p:nvCxnSpPr>
          <p:cNvPr id="29" name="Straight Connector 28">
            <a:extLst>
              <a:ext uri="{FF2B5EF4-FFF2-40B4-BE49-F238E27FC236}">
                <a16:creationId xmlns:a16="http://schemas.microsoft.com/office/drawing/2014/main" id="{E7A7CD63-7EC3-44F3-95D0-595C4019FF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44179" y="4498925"/>
            <a:ext cx="563610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1AC574F4-255F-4BBB-8581-077998E185F0}"/>
              </a:ext>
            </a:extLst>
          </p:cNvPr>
          <p:cNvPicPr>
            <a:picLocks noChangeAspect="1"/>
          </p:cNvPicPr>
          <p:nvPr/>
        </p:nvPicPr>
        <p:blipFill>
          <a:blip r:embed="rId4">
            <a:alphaModFix amt="35000"/>
          </a:blip>
          <a:stretch>
            <a:fillRect/>
          </a:stretch>
        </p:blipFill>
        <p:spPr>
          <a:xfrm>
            <a:off x="0" y="0"/>
            <a:ext cx="12192000" cy="4012295"/>
          </a:xfrm>
          <a:prstGeom prst="rect">
            <a:avLst/>
          </a:prstGeom>
        </p:spPr>
      </p:pic>
      <p:sp>
        <p:nvSpPr>
          <p:cNvPr id="6" name="Subtitle 5">
            <a:extLst>
              <a:ext uri="{FF2B5EF4-FFF2-40B4-BE49-F238E27FC236}">
                <a16:creationId xmlns:a16="http://schemas.microsoft.com/office/drawing/2014/main" id="{891D6DAD-6E59-CB64-B926-063F888F0649}"/>
              </a:ext>
            </a:extLst>
          </p:cNvPr>
          <p:cNvSpPr>
            <a:spLocks noGrp="1"/>
          </p:cNvSpPr>
          <p:nvPr>
            <p:ph type="subTitle" idx="1"/>
          </p:nvPr>
        </p:nvSpPr>
        <p:spPr>
          <a:xfrm>
            <a:off x="744179" y="4122637"/>
            <a:ext cx="10058400" cy="1143000"/>
          </a:xfrm>
        </p:spPr>
        <p:txBody>
          <a:bodyPr/>
          <a:lstStyle/>
          <a:p>
            <a:r>
              <a:rPr lang="en-US" dirty="0"/>
              <a:t>Mr. Hoyle</a:t>
            </a:r>
          </a:p>
        </p:txBody>
      </p:sp>
    </p:spTree>
    <p:extLst>
      <p:ext uri="{BB962C8B-B14F-4D97-AF65-F5344CB8AC3E}">
        <p14:creationId xmlns:p14="http://schemas.microsoft.com/office/powerpoint/2010/main" val="3912747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E080A-971C-405E-F31E-BE629634F61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38E94A3-42FB-AC9D-F644-765C9425F54B}"/>
              </a:ext>
            </a:extLst>
          </p:cNvPr>
          <p:cNvPicPr>
            <a:picLocks noChangeAspect="1"/>
          </p:cNvPicPr>
          <p:nvPr/>
        </p:nvPicPr>
        <p:blipFill>
          <a:blip r:embed="rId3">
            <a:alphaModFix amt="35000"/>
          </a:blip>
          <a:stretch>
            <a:fillRect/>
          </a:stretch>
        </p:blipFill>
        <p:spPr>
          <a:xfrm>
            <a:off x="0" y="0"/>
            <a:ext cx="12192000" cy="4012295"/>
          </a:xfrm>
          <a:prstGeom prst="rect">
            <a:avLst/>
          </a:prstGeom>
        </p:spPr>
      </p:pic>
      <p:sp>
        <p:nvSpPr>
          <p:cNvPr id="2" name="Title 1">
            <a:extLst>
              <a:ext uri="{FF2B5EF4-FFF2-40B4-BE49-F238E27FC236}">
                <a16:creationId xmlns:a16="http://schemas.microsoft.com/office/drawing/2014/main" id="{4B17AF40-4D58-5CA2-5EFC-0AF820944D6E}"/>
              </a:ext>
            </a:extLst>
          </p:cNvPr>
          <p:cNvSpPr>
            <a:spLocks noGrp="1"/>
          </p:cNvSpPr>
          <p:nvPr>
            <p:ph type="title"/>
          </p:nvPr>
        </p:nvSpPr>
        <p:spPr>
          <a:xfrm>
            <a:off x="1097280" y="286603"/>
            <a:ext cx="10058400" cy="1450757"/>
          </a:xfrm>
        </p:spPr>
        <p:txBody>
          <a:bodyPr rtlCol="0">
            <a:normAutofit/>
          </a:bodyPr>
          <a:lstStyle/>
          <a:p>
            <a:pPr rtl="0"/>
            <a:r>
              <a:rPr lang="en-GB" dirty="0"/>
              <a:t>Communication </a:t>
            </a:r>
          </a:p>
        </p:txBody>
      </p:sp>
      <p:graphicFrame>
        <p:nvGraphicFramePr>
          <p:cNvPr id="14" name="Content Placeholder 2" descr="SmartArt timeline">
            <a:extLst>
              <a:ext uri="{FF2B5EF4-FFF2-40B4-BE49-F238E27FC236}">
                <a16:creationId xmlns:a16="http://schemas.microsoft.com/office/drawing/2014/main" id="{7CE50C38-93E3-5276-DDFB-B2DB1F055F2C}"/>
              </a:ext>
            </a:extLst>
          </p:cNvPr>
          <p:cNvGraphicFramePr>
            <a:graphicFrameLocks noGrp="1"/>
          </p:cNvGraphicFramePr>
          <p:nvPr>
            <p:ph idx="1"/>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ECD6055D-C01A-C1DB-E782-4FFC875589F1}"/>
              </a:ext>
            </a:extLst>
          </p:cNvPr>
          <p:cNvSpPr txBox="1"/>
          <p:nvPr/>
        </p:nvSpPr>
        <p:spPr>
          <a:xfrm>
            <a:off x="1186962" y="2224454"/>
            <a:ext cx="9908075" cy="400110"/>
          </a:xfrm>
          <a:prstGeom prst="rect">
            <a:avLst/>
          </a:prstGeom>
          <a:noFill/>
        </p:spPr>
        <p:txBody>
          <a:bodyPr wrap="square" rtlCol="0">
            <a:spAutoFit/>
          </a:bodyPr>
          <a:lstStyle/>
          <a:p>
            <a:endParaRPr lang="en-GB" sz="2000" dirty="0">
              <a:latin typeface="+mj-lt"/>
            </a:endParaRPr>
          </a:p>
        </p:txBody>
      </p:sp>
      <p:sp>
        <p:nvSpPr>
          <p:cNvPr id="6" name="TextBox 5">
            <a:extLst>
              <a:ext uri="{FF2B5EF4-FFF2-40B4-BE49-F238E27FC236}">
                <a16:creationId xmlns:a16="http://schemas.microsoft.com/office/drawing/2014/main" id="{ECD033DC-2D1E-D73B-4BA4-9711A7D24177}"/>
              </a:ext>
            </a:extLst>
          </p:cNvPr>
          <p:cNvSpPr txBox="1"/>
          <p:nvPr/>
        </p:nvSpPr>
        <p:spPr>
          <a:xfrm>
            <a:off x="1126636" y="2224454"/>
            <a:ext cx="9908075" cy="3170099"/>
          </a:xfrm>
          <a:prstGeom prst="rect">
            <a:avLst/>
          </a:prstGeom>
          <a:noFill/>
        </p:spPr>
        <p:txBody>
          <a:bodyPr wrap="square" rtlCol="0">
            <a:spAutoFit/>
          </a:bodyPr>
          <a:lstStyle/>
          <a:p>
            <a:pPr algn="l"/>
            <a:r>
              <a:rPr lang="en-GB" sz="2000" dirty="0">
                <a:solidFill>
                  <a:srgbClr val="000000"/>
                </a:solidFill>
                <a:latin typeface="Bookman Old Style (Headings)"/>
              </a:rPr>
              <a:t>Y</a:t>
            </a:r>
            <a:r>
              <a:rPr lang="en-GB" sz="2000" b="0" i="0" dirty="0">
                <a:solidFill>
                  <a:srgbClr val="000000"/>
                </a:solidFill>
                <a:effectLst/>
                <a:latin typeface="Bookman Old Style (Headings)"/>
              </a:rPr>
              <a:t>ou may use Dojo if you’d like to contact me; however, these messages may not be responded to immediately as they may be in lesson time.</a:t>
            </a:r>
          </a:p>
          <a:p>
            <a:pPr algn="l"/>
            <a:endParaRPr lang="en-GB" sz="2000" b="0" i="0" dirty="0">
              <a:solidFill>
                <a:srgbClr val="000000"/>
              </a:solidFill>
              <a:effectLst/>
              <a:latin typeface="Bookman Old Style (Headings)"/>
            </a:endParaRPr>
          </a:p>
          <a:p>
            <a:pPr algn="l"/>
            <a:r>
              <a:rPr lang="en-GB" sz="2000" b="0" i="0" dirty="0">
                <a:solidFill>
                  <a:srgbClr val="000000"/>
                </a:solidFill>
                <a:effectLst/>
                <a:latin typeface="Bookman Old Style (Headings)"/>
              </a:rPr>
              <a:t>Dojos are monitored and responded to in school hours between 8:30 and 16:30. If your query is of a more pressing nature please email or call the office to leave a message for your child’s teacher.</a:t>
            </a:r>
          </a:p>
          <a:p>
            <a:pPr algn="l"/>
            <a:endParaRPr lang="en-GB" sz="2000" b="0" i="0" dirty="0">
              <a:solidFill>
                <a:srgbClr val="000000"/>
              </a:solidFill>
              <a:effectLst/>
              <a:latin typeface="Bookman Old Style (Headings)"/>
            </a:endParaRPr>
          </a:p>
          <a:p>
            <a:pPr algn="l"/>
            <a:r>
              <a:rPr lang="en-GB" sz="2000" b="0" i="0" dirty="0">
                <a:solidFill>
                  <a:srgbClr val="000000"/>
                </a:solidFill>
                <a:effectLst/>
                <a:latin typeface="Bookman Old Style (Headings)"/>
              </a:rPr>
              <a:t>Absences and illnesses can be emailed to Mrs Peacock or Mrs </a:t>
            </a:r>
            <a:r>
              <a:rPr lang="en-GB" sz="2000" b="0" i="0" dirty="0" err="1">
                <a:solidFill>
                  <a:srgbClr val="000000"/>
                </a:solidFill>
                <a:effectLst/>
                <a:latin typeface="Bookman Old Style (Headings)"/>
              </a:rPr>
              <a:t>Pantlin</a:t>
            </a:r>
            <a:r>
              <a:rPr lang="en-GB" sz="2000" b="0" i="0" dirty="0">
                <a:solidFill>
                  <a:srgbClr val="000000"/>
                </a:solidFill>
                <a:effectLst/>
                <a:latin typeface="Bookman Old Style (Headings)"/>
              </a:rPr>
              <a:t> to the email:- bursar@st-peterscofe.lancs.sch.uk or phoned through the school office 01772 864550. Mrs Peacock and Mrs </a:t>
            </a:r>
            <a:r>
              <a:rPr lang="en-GB" sz="2000" b="0" i="0" dirty="0" err="1">
                <a:solidFill>
                  <a:srgbClr val="000000"/>
                </a:solidFill>
                <a:effectLst/>
                <a:latin typeface="Bookman Old Style (Headings)"/>
              </a:rPr>
              <a:t>Pantlin</a:t>
            </a:r>
            <a:r>
              <a:rPr lang="en-GB" sz="2000" b="0" i="0" dirty="0">
                <a:solidFill>
                  <a:srgbClr val="000000"/>
                </a:solidFill>
                <a:effectLst/>
                <a:latin typeface="Bookman Old Style (Headings)"/>
              </a:rPr>
              <a:t> are also available on Dojo.</a:t>
            </a:r>
          </a:p>
        </p:txBody>
      </p:sp>
    </p:spTree>
    <p:extLst>
      <p:ext uri="{BB962C8B-B14F-4D97-AF65-F5344CB8AC3E}">
        <p14:creationId xmlns:p14="http://schemas.microsoft.com/office/powerpoint/2010/main" val="1034244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3622DA-14A3-49C4-88F5-B07B5437E94A}"/>
              </a:ext>
            </a:extLst>
          </p:cNvPr>
          <p:cNvPicPr>
            <a:picLocks noChangeAspect="1"/>
          </p:cNvPicPr>
          <p:nvPr/>
        </p:nvPicPr>
        <p:blipFill>
          <a:blip r:embed="rId4">
            <a:alphaModFix amt="35000"/>
          </a:blip>
          <a:stretch>
            <a:fillRect/>
          </a:stretch>
        </p:blipFill>
        <p:spPr>
          <a:xfrm>
            <a:off x="0" y="0"/>
            <a:ext cx="12192000" cy="4012295"/>
          </a:xfrm>
          <a:prstGeom prst="rect">
            <a:avLst/>
          </a:prstGeom>
        </p:spPr>
      </p:pic>
      <p:sp>
        <p:nvSpPr>
          <p:cNvPr id="2" name="Title 1">
            <a:extLst>
              <a:ext uri="{FF2B5EF4-FFF2-40B4-BE49-F238E27FC236}">
                <a16:creationId xmlns:a16="http://schemas.microsoft.com/office/drawing/2014/main" id="{4F76CB32-901A-4DA0-AA8A-9A7B5A88BFCD}"/>
              </a:ext>
            </a:extLst>
          </p:cNvPr>
          <p:cNvSpPr>
            <a:spLocks noGrp="1"/>
          </p:cNvSpPr>
          <p:nvPr>
            <p:ph type="title"/>
          </p:nvPr>
        </p:nvSpPr>
        <p:spPr>
          <a:xfrm>
            <a:off x="1097280" y="286603"/>
            <a:ext cx="10058400" cy="1450757"/>
          </a:xfrm>
        </p:spPr>
        <p:txBody>
          <a:bodyPr rtlCol="0">
            <a:normAutofit/>
          </a:bodyPr>
          <a:lstStyle/>
          <a:p>
            <a:pPr rtl="0"/>
            <a:r>
              <a:rPr lang="en-GB" dirty="0"/>
              <a:t>Daily Routines </a:t>
            </a:r>
          </a:p>
        </p:txBody>
      </p:sp>
      <p:graphicFrame>
        <p:nvGraphicFramePr>
          <p:cNvPr id="14" name="Content Placeholder 2" descr="SmartArt timeline">
            <a:extLst>
              <a:ext uri="{FF2B5EF4-FFF2-40B4-BE49-F238E27FC236}">
                <a16:creationId xmlns:a16="http://schemas.microsoft.com/office/drawing/2014/main" id="{62612D72-5A4E-430E-8505-B2C209DA7C74}"/>
              </a:ext>
            </a:extLst>
          </p:cNvPr>
          <p:cNvGraphicFramePr>
            <a:graphicFrameLocks noGrp="1"/>
          </p:cNvGraphicFramePr>
          <p:nvPr>
            <p:ph idx="1"/>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Box 5">
            <a:extLst>
              <a:ext uri="{FF2B5EF4-FFF2-40B4-BE49-F238E27FC236}">
                <a16:creationId xmlns:a16="http://schemas.microsoft.com/office/drawing/2014/main" id="{F4257BB0-C8BD-4AF1-A34F-B8E921E66E71}"/>
              </a:ext>
            </a:extLst>
          </p:cNvPr>
          <p:cNvSpPr txBox="1"/>
          <p:nvPr/>
        </p:nvSpPr>
        <p:spPr>
          <a:xfrm>
            <a:off x="1186962" y="1958621"/>
            <a:ext cx="9908075" cy="3785652"/>
          </a:xfrm>
          <a:prstGeom prst="rect">
            <a:avLst/>
          </a:prstGeom>
          <a:noFill/>
        </p:spPr>
        <p:txBody>
          <a:bodyPr wrap="square" rtlCol="0">
            <a:spAutoFit/>
          </a:bodyPr>
          <a:lstStyle/>
          <a:p>
            <a:r>
              <a:rPr lang="en-GB" sz="2000" dirty="0">
                <a:latin typeface="+mj-lt"/>
              </a:rPr>
              <a:t>The doors open at 8:45 and the children can enter until 8:55. During this time, children will be set either a maths challenge, reading time or another challenge while registration is being done. </a:t>
            </a:r>
          </a:p>
          <a:p>
            <a:endParaRPr lang="en-GB" sz="2000" dirty="0">
              <a:latin typeface="+mj-lt"/>
            </a:endParaRPr>
          </a:p>
          <a:p>
            <a:r>
              <a:rPr lang="en-GB" sz="2000" dirty="0">
                <a:latin typeface="+mj-lt"/>
              </a:rPr>
              <a:t>The timetable is designed to be consistent and full of learning. Please make every effort to have high attendance and punctuality, as missed learning is hard to pick back up. </a:t>
            </a:r>
          </a:p>
          <a:p>
            <a:endParaRPr lang="en-GB" sz="2000" dirty="0">
              <a:latin typeface="+mj-lt"/>
            </a:endParaRPr>
          </a:p>
          <a:p>
            <a:r>
              <a:rPr lang="en-GB" sz="2000" dirty="0">
                <a:latin typeface="+mj-lt"/>
              </a:rPr>
              <a:t>At the beginning of the year the children make up their own rules linked to Ready, Safe and Respect. The staff in Year 4 will then be looking out for the children following these rules where their name will be moved up the behaviour stalk.  </a:t>
            </a:r>
          </a:p>
        </p:txBody>
      </p:sp>
    </p:spTree>
    <p:extLst>
      <p:ext uri="{BB962C8B-B14F-4D97-AF65-F5344CB8AC3E}">
        <p14:creationId xmlns:p14="http://schemas.microsoft.com/office/powerpoint/2010/main" val="3608042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3622DA-14A3-49C4-88F5-B07B5437E94A}"/>
              </a:ext>
            </a:extLst>
          </p:cNvPr>
          <p:cNvPicPr>
            <a:picLocks noChangeAspect="1"/>
          </p:cNvPicPr>
          <p:nvPr/>
        </p:nvPicPr>
        <p:blipFill>
          <a:blip r:embed="rId4">
            <a:alphaModFix amt="35000"/>
          </a:blip>
          <a:stretch>
            <a:fillRect/>
          </a:stretch>
        </p:blipFill>
        <p:spPr>
          <a:xfrm>
            <a:off x="0" y="-88210"/>
            <a:ext cx="12192000" cy="4012295"/>
          </a:xfrm>
          <a:prstGeom prst="rect">
            <a:avLst/>
          </a:prstGeom>
        </p:spPr>
      </p:pic>
      <p:sp>
        <p:nvSpPr>
          <p:cNvPr id="2" name="Title 1">
            <a:extLst>
              <a:ext uri="{FF2B5EF4-FFF2-40B4-BE49-F238E27FC236}">
                <a16:creationId xmlns:a16="http://schemas.microsoft.com/office/drawing/2014/main" id="{4F76CB32-901A-4DA0-AA8A-9A7B5A88BFCD}"/>
              </a:ext>
            </a:extLst>
          </p:cNvPr>
          <p:cNvSpPr>
            <a:spLocks noGrp="1"/>
          </p:cNvSpPr>
          <p:nvPr>
            <p:ph type="title"/>
          </p:nvPr>
        </p:nvSpPr>
        <p:spPr>
          <a:xfrm>
            <a:off x="1097280" y="286603"/>
            <a:ext cx="10058400" cy="1450757"/>
          </a:xfrm>
        </p:spPr>
        <p:txBody>
          <a:bodyPr rtlCol="0">
            <a:normAutofit/>
          </a:bodyPr>
          <a:lstStyle/>
          <a:p>
            <a:pPr rtl="0"/>
            <a:r>
              <a:rPr lang="en-GB" dirty="0"/>
              <a:t>Curriculum </a:t>
            </a:r>
          </a:p>
        </p:txBody>
      </p:sp>
      <p:graphicFrame>
        <p:nvGraphicFramePr>
          <p:cNvPr id="14" name="Content Placeholder 2" descr="SmartArt timeline">
            <a:extLst>
              <a:ext uri="{FF2B5EF4-FFF2-40B4-BE49-F238E27FC236}">
                <a16:creationId xmlns:a16="http://schemas.microsoft.com/office/drawing/2014/main" id="{62612D72-5A4E-430E-8505-B2C209DA7C74}"/>
              </a:ext>
            </a:extLst>
          </p:cNvPr>
          <p:cNvGraphicFramePr>
            <a:graphicFrameLocks noGrp="1"/>
          </p:cNvGraphicFramePr>
          <p:nvPr>
            <p:ph idx="1"/>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005B0E46-B88C-455D-B9AF-A6F5BE816FEF}"/>
              </a:ext>
            </a:extLst>
          </p:cNvPr>
          <p:cNvSpPr txBox="1"/>
          <p:nvPr/>
        </p:nvSpPr>
        <p:spPr>
          <a:xfrm>
            <a:off x="1096963" y="1737360"/>
            <a:ext cx="9949264" cy="4370427"/>
          </a:xfrm>
          <a:prstGeom prst="rect">
            <a:avLst/>
          </a:prstGeom>
          <a:noFill/>
        </p:spPr>
        <p:txBody>
          <a:bodyPr wrap="square" lIns="91440" tIns="45720" rIns="91440" bIns="45720" rtlCol="0" anchor="t">
            <a:spAutoFit/>
          </a:bodyPr>
          <a:lstStyle/>
          <a:p>
            <a:endParaRPr lang="en-GB" dirty="0">
              <a:latin typeface="+mj-lt"/>
            </a:endParaRPr>
          </a:p>
          <a:p>
            <a:r>
              <a:rPr lang="en-GB" sz="2000" dirty="0">
                <a:latin typeface="Bookman Old Style (Headings)"/>
              </a:rPr>
              <a:t>Each term (Autumn, Spring and Summer) you will be sent a curriculum news with details of knowledge to be taught for each subject. This has been posted to Dojo already, and has also been posted onto our class website page. </a:t>
            </a:r>
          </a:p>
          <a:p>
            <a:endParaRPr lang="en-GB" sz="2000" dirty="0">
              <a:latin typeface="+mj-lt"/>
            </a:endParaRPr>
          </a:p>
          <a:p>
            <a:r>
              <a:rPr lang="en-GB" sz="2000" dirty="0">
                <a:latin typeface="+mj-lt"/>
              </a:rPr>
              <a:t>In the Autumn term, our main focus will be the topic of Greece, both in the ancient era and the modern era. </a:t>
            </a:r>
          </a:p>
          <a:p>
            <a:endParaRPr lang="en-GB" sz="2000" dirty="0">
              <a:latin typeface="+mj-lt"/>
            </a:endParaRPr>
          </a:p>
          <a:p>
            <a:r>
              <a:rPr lang="en-GB" sz="2000" dirty="0">
                <a:latin typeface="+mj-lt"/>
              </a:rPr>
              <a:t>In the Spring term, our main focus will be our Geography topic of Rainforests and Rivers which also includes looking at the Water Cycle. </a:t>
            </a:r>
          </a:p>
          <a:p>
            <a:endParaRPr lang="en-GB" sz="2000" dirty="0">
              <a:latin typeface="+mj-lt"/>
            </a:endParaRPr>
          </a:p>
          <a:p>
            <a:r>
              <a:rPr lang="en-GB" sz="2000" dirty="0">
                <a:latin typeface="+mj-lt"/>
              </a:rPr>
              <a:t>In the Summer term, our main focus will be our History topic of The Victorians and the Industrial Revolution.</a:t>
            </a:r>
            <a:endParaRPr lang="en-GB" sz="2000" dirty="0"/>
          </a:p>
          <a:p>
            <a:endParaRPr lang="en-GB" sz="2000" dirty="0">
              <a:latin typeface="+mj-lt"/>
            </a:endParaRPr>
          </a:p>
        </p:txBody>
      </p:sp>
    </p:spTree>
    <p:extLst>
      <p:ext uri="{BB962C8B-B14F-4D97-AF65-F5344CB8AC3E}">
        <p14:creationId xmlns:p14="http://schemas.microsoft.com/office/powerpoint/2010/main" val="2717804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3622DA-14A3-49C4-88F5-B07B5437E94A}"/>
              </a:ext>
            </a:extLst>
          </p:cNvPr>
          <p:cNvPicPr>
            <a:picLocks noChangeAspect="1"/>
          </p:cNvPicPr>
          <p:nvPr/>
        </p:nvPicPr>
        <p:blipFill>
          <a:blip r:embed="rId4">
            <a:alphaModFix amt="35000"/>
          </a:blip>
          <a:stretch>
            <a:fillRect/>
          </a:stretch>
        </p:blipFill>
        <p:spPr>
          <a:xfrm>
            <a:off x="0" y="0"/>
            <a:ext cx="12192000" cy="4012295"/>
          </a:xfrm>
          <a:prstGeom prst="rect">
            <a:avLst/>
          </a:prstGeom>
        </p:spPr>
      </p:pic>
      <p:sp>
        <p:nvSpPr>
          <p:cNvPr id="2" name="Title 1">
            <a:extLst>
              <a:ext uri="{FF2B5EF4-FFF2-40B4-BE49-F238E27FC236}">
                <a16:creationId xmlns:a16="http://schemas.microsoft.com/office/drawing/2014/main" id="{4F76CB32-901A-4DA0-AA8A-9A7B5A88BFCD}"/>
              </a:ext>
            </a:extLst>
          </p:cNvPr>
          <p:cNvSpPr>
            <a:spLocks noGrp="1"/>
          </p:cNvSpPr>
          <p:nvPr>
            <p:ph type="title"/>
          </p:nvPr>
        </p:nvSpPr>
        <p:spPr>
          <a:xfrm>
            <a:off x="1097280" y="286603"/>
            <a:ext cx="10058400" cy="1450757"/>
          </a:xfrm>
        </p:spPr>
        <p:txBody>
          <a:bodyPr rtlCol="0">
            <a:normAutofit/>
          </a:bodyPr>
          <a:lstStyle/>
          <a:p>
            <a:pPr rtl="0"/>
            <a:r>
              <a:rPr lang="en-GB" dirty="0"/>
              <a:t>Assessments</a:t>
            </a:r>
          </a:p>
        </p:txBody>
      </p:sp>
      <p:graphicFrame>
        <p:nvGraphicFramePr>
          <p:cNvPr id="14" name="Content Placeholder 2" descr="SmartArt timeline">
            <a:extLst>
              <a:ext uri="{FF2B5EF4-FFF2-40B4-BE49-F238E27FC236}">
                <a16:creationId xmlns:a16="http://schemas.microsoft.com/office/drawing/2014/main" id="{62612D72-5A4E-430E-8505-B2C209DA7C74}"/>
              </a:ext>
            </a:extLst>
          </p:cNvPr>
          <p:cNvGraphicFramePr>
            <a:graphicFrameLocks noGrp="1"/>
          </p:cNvGraphicFramePr>
          <p:nvPr>
            <p:ph idx="1"/>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3AC87B41-4B9C-4FF8-955E-4F38B664DF80}"/>
              </a:ext>
            </a:extLst>
          </p:cNvPr>
          <p:cNvSpPr txBox="1"/>
          <p:nvPr/>
        </p:nvSpPr>
        <p:spPr>
          <a:xfrm>
            <a:off x="1186962" y="2224454"/>
            <a:ext cx="9908075" cy="400110"/>
          </a:xfrm>
          <a:prstGeom prst="rect">
            <a:avLst/>
          </a:prstGeom>
          <a:noFill/>
        </p:spPr>
        <p:txBody>
          <a:bodyPr wrap="square" rtlCol="0">
            <a:spAutoFit/>
          </a:bodyPr>
          <a:lstStyle/>
          <a:p>
            <a:endParaRPr lang="en-GB" sz="2000" dirty="0">
              <a:latin typeface="+mj-lt"/>
            </a:endParaRPr>
          </a:p>
        </p:txBody>
      </p:sp>
      <p:sp>
        <p:nvSpPr>
          <p:cNvPr id="6" name="TextBox 5">
            <a:extLst>
              <a:ext uri="{FF2B5EF4-FFF2-40B4-BE49-F238E27FC236}">
                <a16:creationId xmlns:a16="http://schemas.microsoft.com/office/drawing/2014/main" id="{B425F5CB-9AB7-4DAF-BD0E-8201548252DE}"/>
              </a:ext>
            </a:extLst>
          </p:cNvPr>
          <p:cNvSpPr txBox="1"/>
          <p:nvPr/>
        </p:nvSpPr>
        <p:spPr>
          <a:xfrm>
            <a:off x="1096963" y="1892078"/>
            <a:ext cx="9908075" cy="4478149"/>
          </a:xfrm>
          <a:prstGeom prst="rect">
            <a:avLst/>
          </a:prstGeom>
          <a:noFill/>
        </p:spPr>
        <p:txBody>
          <a:bodyPr wrap="square" rtlCol="0">
            <a:spAutoFit/>
          </a:bodyPr>
          <a:lstStyle/>
          <a:p>
            <a:r>
              <a:rPr lang="en-GB" sz="1900" dirty="0">
                <a:latin typeface="+mj-lt"/>
              </a:rPr>
              <a:t>Each term we will have NFER assessments to analyse pupil attainment. These are in the areas of Maths, Reading and Grammar &amp; Spelling. These results will be reported to you in our school reports. </a:t>
            </a:r>
          </a:p>
          <a:p>
            <a:endParaRPr lang="en-GB" sz="1900" dirty="0">
              <a:latin typeface="+mj-lt"/>
            </a:endParaRPr>
          </a:p>
          <a:p>
            <a:r>
              <a:rPr lang="en-GB" sz="1900" dirty="0">
                <a:latin typeface="+mj-lt"/>
              </a:rPr>
              <a:t>At the beginning of teaching a new unit pupils will encounter a pre-assessment to see what knowledge the child has and which areas may need extra support. At the end of each unit we will then assess the progress children have made. </a:t>
            </a:r>
          </a:p>
          <a:p>
            <a:endParaRPr lang="en-GB" sz="1900" dirty="0">
              <a:latin typeface="+mj-lt"/>
            </a:endParaRPr>
          </a:p>
          <a:p>
            <a:r>
              <a:rPr lang="en-GB" sz="1900" dirty="0">
                <a:latin typeface="+mj-lt"/>
              </a:rPr>
              <a:t>Writing assessments will be done throughout the year looking at the children’s targets which will link to handwriting, spelling rules and different grammar areas.</a:t>
            </a:r>
          </a:p>
          <a:p>
            <a:r>
              <a:rPr lang="en-GB" sz="1900" dirty="0">
                <a:latin typeface="+mj-lt"/>
              </a:rPr>
              <a:t> </a:t>
            </a:r>
          </a:p>
          <a:p>
            <a:r>
              <a:rPr lang="en-GB" sz="1900" dirty="0">
                <a:latin typeface="+mj-lt"/>
              </a:rPr>
              <a:t>For reading, children will complete a Star Test termly to assess their reading level. This will give them a new reading age and reading levels for books to chose in. </a:t>
            </a:r>
          </a:p>
          <a:p>
            <a:r>
              <a:rPr lang="en-GB" sz="1900" dirty="0">
                <a:latin typeface="+mj-lt"/>
              </a:rPr>
              <a:t>In Year 4, the children will complete their Multiplication Tables Check in the summer term. </a:t>
            </a:r>
          </a:p>
        </p:txBody>
      </p:sp>
    </p:spTree>
    <p:extLst>
      <p:ext uri="{BB962C8B-B14F-4D97-AF65-F5344CB8AC3E}">
        <p14:creationId xmlns:p14="http://schemas.microsoft.com/office/powerpoint/2010/main" val="217341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3622DA-14A3-49C4-88F5-B07B5437E94A}"/>
              </a:ext>
            </a:extLst>
          </p:cNvPr>
          <p:cNvPicPr>
            <a:picLocks noChangeAspect="1"/>
          </p:cNvPicPr>
          <p:nvPr/>
        </p:nvPicPr>
        <p:blipFill>
          <a:blip r:embed="rId4">
            <a:alphaModFix amt="35000"/>
          </a:blip>
          <a:stretch>
            <a:fillRect/>
          </a:stretch>
        </p:blipFill>
        <p:spPr>
          <a:xfrm>
            <a:off x="0" y="0"/>
            <a:ext cx="12192000" cy="4012295"/>
          </a:xfrm>
          <a:prstGeom prst="rect">
            <a:avLst/>
          </a:prstGeom>
        </p:spPr>
      </p:pic>
      <p:sp>
        <p:nvSpPr>
          <p:cNvPr id="2" name="Title 1">
            <a:extLst>
              <a:ext uri="{FF2B5EF4-FFF2-40B4-BE49-F238E27FC236}">
                <a16:creationId xmlns:a16="http://schemas.microsoft.com/office/drawing/2014/main" id="{4F76CB32-901A-4DA0-AA8A-9A7B5A88BFCD}"/>
              </a:ext>
            </a:extLst>
          </p:cNvPr>
          <p:cNvSpPr>
            <a:spLocks noGrp="1"/>
          </p:cNvSpPr>
          <p:nvPr>
            <p:ph type="title"/>
          </p:nvPr>
        </p:nvSpPr>
        <p:spPr>
          <a:xfrm>
            <a:off x="1097280" y="286603"/>
            <a:ext cx="10058400" cy="1450757"/>
          </a:xfrm>
        </p:spPr>
        <p:txBody>
          <a:bodyPr rtlCol="0">
            <a:normAutofit/>
          </a:bodyPr>
          <a:lstStyle/>
          <a:p>
            <a:pPr rtl="0"/>
            <a:r>
              <a:rPr lang="en-GB" dirty="0"/>
              <a:t>Homework Expectations </a:t>
            </a:r>
          </a:p>
        </p:txBody>
      </p:sp>
      <p:graphicFrame>
        <p:nvGraphicFramePr>
          <p:cNvPr id="14" name="Content Placeholder 2" descr="SmartArt timeline">
            <a:extLst>
              <a:ext uri="{FF2B5EF4-FFF2-40B4-BE49-F238E27FC236}">
                <a16:creationId xmlns:a16="http://schemas.microsoft.com/office/drawing/2014/main" id="{62612D72-5A4E-430E-8505-B2C209DA7C74}"/>
              </a:ext>
            </a:extLst>
          </p:cNvPr>
          <p:cNvGraphicFramePr>
            <a:graphicFrameLocks noGrp="1"/>
          </p:cNvGraphicFramePr>
          <p:nvPr>
            <p:ph idx="1"/>
            <p:extLst>
              <p:ext uri="{D42A27DB-BD31-4B8C-83A1-F6EECF244321}">
                <p14:modId xmlns:p14="http://schemas.microsoft.com/office/powerpoint/2010/main" val="1608243519"/>
              </p:ext>
            </p:extLst>
          </p:nvPr>
        </p:nvGraphicFramePr>
        <p:xfrm>
          <a:off x="1066800" y="2098515"/>
          <a:ext cx="10058400" cy="37860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91454FB2-4D3F-4A0D-9D57-8D456719426B}"/>
              </a:ext>
            </a:extLst>
          </p:cNvPr>
          <p:cNvSpPr txBox="1"/>
          <p:nvPr/>
        </p:nvSpPr>
        <p:spPr>
          <a:xfrm>
            <a:off x="1186962" y="2224454"/>
            <a:ext cx="9908075" cy="400110"/>
          </a:xfrm>
          <a:prstGeom prst="rect">
            <a:avLst/>
          </a:prstGeom>
          <a:noFill/>
        </p:spPr>
        <p:txBody>
          <a:bodyPr wrap="square" rtlCol="0">
            <a:spAutoFit/>
          </a:bodyPr>
          <a:lstStyle/>
          <a:p>
            <a:endParaRPr lang="en-GB" sz="2000" dirty="0">
              <a:latin typeface="+mj-lt"/>
            </a:endParaRPr>
          </a:p>
        </p:txBody>
      </p:sp>
      <p:sp>
        <p:nvSpPr>
          <p:cNvPr id="6" name="TextBox 5">
            <a:extLst>
              <a:ext uri="{FF2B5EF4-FFF2-40B4-BE49-F238E27FC236}">
                <a16:creationId xmlns:a16="http://schemas.microsoft.com/office/drawing/2014/main" id="{A84E5C72-7DB7-4F9C-8B6E-801149F67CDD}"/>
              </a:ext>
            </a:extLst>
          </p:cNvPr>
          <p:cNvSpPr txBox="1"/>
          <p:nvPr/>
        </p:nvSpPr>
        <p:spPr>
          <a:xfrm>
            <a:off x="1141962" y="2098515"/>
            <a:ext cx="9908075" cy="4401205"/>
          </a:xfrm>
          <a:prstGeom prst="rect">
            <a:avLst/>
          </a:prstGeom>
          <a:noFill/>
        </p:spPr>
        <p:txBody>
          <a:bodyPr wrap="square" lIns="91440" tIns="45720" rIns="91440" bIns="45720" rtlCol="0" anchor="t">
            <a:spAutoFit/>
          </a:bodyPr>
          <a:lstStyle/>
          <a:p>
            <a:r>
              <a:rPr lang="en-GB" sz="2000" dirty="0">
                <a:latin typeface="+mj-lt"/>
              </a:rPr>
              <a:t>Each Monday the children will be set their homework. It will be due in for the following Monday. Homework will relate to an area of our Maths unit and English unit.</a:t>
            </a:r>
          </a:p>
          <a:p>
            <a:endParaRPr lang="en-GB" sz="2000" dirty="0">
              <a:latin typeface="+mj-lt"/>
            </a:endParaRPr>
          </a:p>
          <a:p>
            <a:r>
              <a:rPr lang="en-GB" sz="2000" dirty="0">
                <a:latin typeface="+mj-lt"/>
              </a:rPr>
              <a:t>Also on Monday, the children will complete their weekly spelling tests and a SPAG test. New spellings will be handed out on Mondays with homework. </a:t>
            </a:r>
          </a:p>
          <a:p>
            <a:endParaRPr lang="en-GB" sz="2000" dirty="0">
              <a:latin typeface="+mj-lt"/>
            </a:endParaRPr>
          </a:p>
          <a:p>
            <a:r>
              <a:rPr lang="en-GB" sz="2000" dirty="0">
                <a:latin typeface="+mj-lt"/>
              </a:rPr>
              <a:t>Children will need to practise their timed multiplications weekly on TTRS in preparation to learning their multiplication facts up to 12x12 at pace. </a:t>
            </a:r>
          </a:p>
          <a:p>
            <a:endParaRPr lang="en-GB" sz="2000" dirty="0">
              <a:latin typeface="+mj-lt"/>
            </a:endParaRPr>
          </a:p>
          <a:p>
            <a:r>
              <a:rPr lang="en-GB" sz="2000" dirty="0">
                <a:latin typeface="+mj-lt"/>
              </a:rPr>
              <a:t>Regular reading supported by an adult is a successful technique for developing fluency, understanding of vocabulary and comprehension skills. </a:t>
            </a:r>
          </a:p>
          <a:p>
            <a:endParaRPr lang="en-GB" sz="2000" dirty="0">
              <a:latin typeface="+mj-lt"/>
            </a:endParaRPr>
          </a:p>
          <a:p>
            <a:endParaRPr lang="en-GB" sz="2000" dirty="0">
              <a:latin typeface="+mj-lt"/>
            </a:endParaRPr>
          </a:p>
        </p:txBody>
      </p:sp>
    </p:spTree>
    <p:extLst>
      <p:ext uri="{BB962C8B-B14F-4D97-AF65-F5344CB8AC3E}">
        <p14:creationId xmlns:p14="http://schemas.microsoft.com/office/powerpoint/2010/main" val="1927188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3622DA-14A3-49C4-88F5-B07B5437E94A}"/>
              </a:ext>
            </a:extLst>
          </p:cNvPr>
          <p:cNvPicPr>
            <a:picLocks noChangeAspect="1"/>
          </p:cNvPicPr>
          <p:nvPr/>
        </p:nvPicPr>
        <p:blipFill>
          <a:blip r:embed="rId4">
            <a:alphaModFix amt="35000"/>
          </a:blip>
          <a:stretch>
            <a:fillRect/>
          </a:stretch>
        </p:blipFill>
        <p:spPr>
          <a:xfrm>
            <a:off x="0" y="0"/>
            <a:ext cx="12192000" cy="4012295"/>
          </a:xfrm>
          <a:prstGeom prst="rect">
            <a:avLst/>
          </a:prstGeom>
        </p:spPr>
      </p:pic>
      <p:sp>
        <p:nvSpPr>
          <p:cNvPr id="2" name="Title 1">
            <a:extLst>
              <a:ext uri="{FF2B5EF4-FFF2-40B4-BE49-F238E27FC236}">
                <a16:creationId xmlns:a16="http://schemas.microsoft.com/office/drawing/2014/main" id="{4F76CB32-901A-4DA0-AA8A-9A7B5A88BFCD}"/>
              </a:ext>
            </a:extLst>
          </p:cNvPr>
          <p:cNvSpPr>
            <a:spLocks noGrp="1"/>
          </p:cNvSpPr>
          <p:nvPr>
            <p:ph type="title"/>
          </p:nvPr>
        </p:nvSpPr>
        <p:spPr>
          <a:xfrm>
            <a:off x="1097280" y="286603"/>
            <a:ext cx="10058400" cy="1450757"/>
          </a:xfrm>
        </p:spPr>
        <p:txBody>
          <a:bodyPr rtlCol="0">
            <a:normAutofit/>
          </a:bodyPr>
          <a:lstStyle/>
          <a:p>
            <a:pPr rtl="0"/>
            <a:r>
              <a:rPr lang="en-GB" dirty="0"/>
              <a:t>PE days and physical activities</a:t>
            </a:r>
          </a:p>
        </p:txBody>
      </p:sp>
      <p:graphicFrame>
        <p:nvGraphicFramePr>
          <p:cNvPr id="14" name="Content Placeholder 2" descr="SmartArt timeline">
            <a:extLst>
              <a:ext uri="{FF2B5EF4-FFF2-40B4-BE49-F238E27FC236}">
                <a16:creationId xmlns:a16="http://schemas.microsoft.com/office/drawing/2014/main" id="{62612D72-5A4E-430E-8505-B2C209DA7C74}"/>
              </a:ext>
            </a:extLst>
          </p:cNvPr>
          <p:cNvGraphicFramePr>
            <a:graphicFrameLocks noGrp="1"/>
          </p:cNvGraphicFramePr>
          <p:nvPr>
            <p:ph idx="1"/>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C61CEDCD-F21E-40B5-B191-E3BD78303BE8}"/>
              </a:ext>
            </a:extLst>
          </p:cNvPr>
          <p:cNvSpPr txBox="1"/>
          <p:nvPr/>
        </p:nvSpPr>
        <p:spPr>
          <a:xfrm>
            <a:off x="1186962" y="2224454"/>
            <a:ext cx="9908075" cy="400110"/>
          </a:xfrm>
          <a:prstGeom prst="rect">
            <a:avLst/>
          </a:prstGeom>
          <a:noFill/>
        </p:spPr>
        <p:txBody>
          <a:bodyPr wrap="square" rtlCol="0">
            <a:spAutoFit/>
          </a:bodyPr>
          <a:lstStyle/>
          <a:p>
            <a:endParaRPr lang="en-GB" sz="2000" dirty="0">
              <a:latin typeface="+mj-lt"/>
            </a:endParaRPr>
          </a:p>
        </p:txBody>
      </p:sp>
      <p:sp>
        <p:nvSpPr>
          <p:cNvPr id="6" name="TextBox 5">
            <a:extLst>
              <a:ext uri="{FF2B5EF4-FFF2-40B4-BE49-F238E27FC236}">
                <a16:creationId xmlns:a16="http://schemas.microsoft.com/office/drawing/2014/main" id="{BA9A18DC-B6BB-43BF-BBF6-FC1ADA24CC40}"/>
              </a:ext>
            </a:extLst>
          </p:cNvPr>
          <p:cNvSpPr txBox="1"/>
          <p:nvPr/>
        </p:nvSpPr>
        <p:spPr>
          <a:xfrm>
            <a:off x="1339362" y="2376854"/>
            <a:ext cx="9908075" cy="400110"/>
          </a:xfrm>
          <a:prstGeom prst="rect">
            <a:avLst/>
          </a:prstGeom>
          <a:noFill/>
        </p:spPr>
        <p:txBody>
          <a:bodyPr wrap="square" rtlCol="0">
            <a:spAutoFit/>
          </a:bodyPr>
          <a:lstStyle/>
          <a:p>
            <a:endParaRPr lang="en-GB" sz="2000" dirty="0">
              <a:latin typeface="+mj-lt"/>
            </a:endParaRPr>
          </a:p>
        </p:txBody>
      </p:sp>
      <p:sp>
        <p:nvSpPr>
          <p:cNvPr id="7" name="TextBox 6">
            <a:extLst>
              <a:ext uri="{FF2B5EF4-FFF2-40B4-BE49-F238E27FC236}">
                <a16:creationId xmlns:a16="http://schemas.microsoft.com/office/drawing/2014/main" id="{8967C690-2DC0-4FEF-8890-C99CC42DCCE0}"/>
              </a:ext>
            </a:extLst>
          </p:cNvPr>
          <p:cNvSpPr txBox="1"/>
          <p:nvPr/>
        </p:nvSpPr>
        <p:spPr>
          <a:xfrm>
            <a:off x="1096963" y="2006147"/>
            <a:ext cx="9908075" cy="3477875"/>
          </a:xfrm>
          <a:prstGeom prst="rect">
            <a:avLst/>
          </a:prstGeom>
          <a:noFill/>
        </p:spPr>
        <p:txBody>
          <a:bodyPr wrap="square" lIns="91440" tIns="45720" rIns="91440" bIns="45720" rtlCol="0" anchor="t">
            <a:spAutoFit/>
          </a:bodyPr>
          <a:lstStyle/>
          <a:p>
            <a:r>
              <a:rPr lang="en-GB" sz="2000" dirty="0">
                <a:latin typeface="+mj-lt"/>
              </a:rPr>
              <a:t>We will have PE during the week for the delivery of the PE national curriculum. This will take place on Mondays. No earrings to be worn and hair needs tying up.</a:t>
            </a:r>
          </a:p>
          <a:p>
            <a:endParaRPr lang="en-GB" sz="2000" dirty="0">
              <a:latin typeface="+mj-lt"/>
            </a:endParaRPr>
          </a:p>
          <a:p>
            <a:r>
              <a:rPr lang="en-GB" sz="2000" dirty="0">
                <a:latin typeface="+mj-lt"/>
              </a:rPr>
              <a:t>Every day, the children will have 15 minutes of additional physical movement to refresh concentration and provide a brain break from learning. </a:t>
            </a:r>
          </a:p>
          <a:p>
            <a:endParaRPr lang="en-GB" sz="2000" dirty="0">
              <a:latin typeface="+mj-lt"/>
            </a:endParaRPr>
          </a:p>
          <a:p>
            <a:r>
              <a:rPr lang="en-GB" sz="2000" dirty="0">
                <a:latin typeface="+mj-lt"/>
              </a:rPr>
              <a:t>Year 4 will take part in their swimming lessons during the latter half of the Autumn term. More information regarding swimming will be released at a later date. When released, swimming letters will need to be returned with medical and goggle information as soon as possible. </a:t>
            </a:r>
            <a:endParaRPr lang="en-GB" sz="2000" dirty="0"/>
          </a:p>
        </p:txBody>
      </p:sp>
    </p:spTree>
    <p:extLst>
      <p:ext uri="{BB962C8B-B14F-4D97-AF65-F5344CB8AC3E}">
        <p14:creationId xmlns:p14="http://schemas.microsoft.com/office/powerpoint/2010/main" val="2043262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3622DA-14A3-49C4-88F5-B07B5437E94A}"/>
              </a:ext>
            </a:extLst>
          </p:cNvPr>
          <p:cNvPicPr>
            <a:picLocks noChangeAspect="1"/>
          </p:cNvPicPr>
          <p:nvPr/>
        </p:nvPicPr>
        <p:blipFill>
          <a:blip r:embed="rId4">
            <a:alphaModFix amt="35000"/>
          </a:blip>
          <a:stretch>
            <a:fillRect/>
          </a:stretch>
        </p:blipFill>
        <p:spPr>
          <a:xfrm>
            <a:off x="0" y="0"/>
            <a:ext cx="12192000" cy="4012295"/>
          </a:xfrm>
          <a:prstGeom prst="rect">
            <a:avLst/>
          </a:prstGeom>
        </p:spPr>
      </p:pic>
      <p:sp>
        <p:nvSpPr>
          <p:cNvPr id="2" name="Title 1">
            <a:extLst>
              <a:ext uri="{FF2B5EF4-FFF2-40B4-BE49-F238E27FC236}">
                <a16:creationId xmlns:a16="http://schemas.microsoft.com/office/drawing/2014/main" id="{4F76CB32-901A-4DA0-AA8A-9A7B5A88BFCD}"/>
              </a:ext>
            </a:extLst>
          </p:cNvPr>
          <p:cNvSpPr>
            <a:spLocks noGrp="1"/>
          </p:cNvSpPr>
          <p:nvPr>
            <p:ph type="title"/>
          </p:nvPr>
        </p:nvSpPr>
        <p:spPr>
          <a:xfrm>
            <a:off x="1097280" y="286603"/>
            <a:ext cx="10058400" cy="1450757"/>
          </a:xfrm>
        </p:spPr>
        <p:txBody>
          <a:bodyPr rtlCol="0">
            <a:normAutofit/>
          </a:bodyPr>
          <a:lstStyle/>
          <a:p>
            <a:pPr rtl="0"/>
            <a:r>
              <a:rPr lang="en-GB" dirty="0"/>
              <a:t>Learning in Nature </a:t>
            </a:r>
          </a:p>
        </p:txBody>
      </p:sp>
      <p:graphicFrame>
        <p:nvGraphicFramePr>
          <p:cNvPr id="14" name="Content Placeholder 2" descr="SmartArt timeline">
            <a:extLst>
              <a:ext uri="{FF2B5EF4-FFF2-40B4-BE49-F238E27FC236}">
                <a16:creationId xmlns:a16="http://schemas.microsoft.com/office/drawing/2014/main" id="{62612D72-5A4E-430E-8505-B2C209DA7C74}"/>
              </a:ext>
            </a:extLst>
          </p:cNvPr>
          <p:cNvGraphicFramePr>
            <a:graphicFrameLocks noGrp="1"/>
          </p:cNvGraphicFramePr>
          <p:nvPr>
            <p:ph idx="1"/>
            <p:extLst>
              <p:ext uri="{D42A27DB-BD31-4B8C-83A1-F6EECF244321}">
                <p14:modId xmlns:p14="http://schemas.microsoft.com/office/powerpoint/2010/main" val="2478423611"/>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F76951C1-B28E-4CCC-934E-97B2498EF508}"/>
              </a:ext>
            </a:extLst>
          </p:cNvPr>
          <p:cNvSpPr txBox="1"/>
          <p:nvPr/>
        </p:nvSpPr>
        <p:spPr>
          <a:xfrm>
            <a:off x="1186962" y="2224454"/>
            <a:ext cx="9908075" cy="400110"/>
          </a:xfrm>
          <a:prstGeom prst="rect">
            <a:avLst/>
          </a:prstGeom>
          <a:noFill/>
        </p:spPr>
        <p:txBody>
          <a:bodyPr wrap="square" rtlCol="0">
            <a:spAutoFit/>
          </a:bodyPr>
          <a:lstStyle/>
          <a:p>
            <a:endParaRPr lang="en-GB" sz="2000" dirty="0">
              <a:latin typeface="+mj-lt"/>
            </a:endParaRPr>
          </a:p>
        </p:txBody>
      </p:sp>
      <p:sp>
        <p:nvSpPr>
          <p:cNvPr id="6" name="TextBox 5">
            <a:extLst>
              <a:ext uri="{FF2B5EF4-FFF2-40B4-BE49-F238E27FC236}">
                <a16:creationId xmlns:a16="http://schemas.microsoft.com/office/drawing/2014/main" id="{67F98306-8F9A-4FA0-BC89-2E29B2483511}"/>
              </a:ext>
            </a:extLst>
          </p:cNvPr>
          <p:cNvSpPr txBox="1"/>
          <p:nvPr/>
        </p:nvSpPr>
        <p:spPr>
          <a:xfrm>
            <a:off x="1339362" y="2376854"/>
            <a:ext cx="9908075" cy="400110"/>
          </a:xfrm>
          <a:prstGeom prst="rect">
            <a:avLst/>
          </a:prstGeom>
          <a:noFill/>
        </p:spPr>
        <p:txBody>
          <a:bodyPr wrap="square" rtlCol="0">
            <a:spAutoFit/>
          </a:bodyPr>
          <a:lstStyle/>
          <a:p>
            <a:endParaRPr lang="en-GB" sz="2000" dirty="0">
              <a:latin typeface="+mj-lt"/>
            </a:endParaRPr>
          </a:p>
        </p:txBody>
      </p:sp>
      <p:sp>
        <p:nvSpPr>
          <p:cNvPr id="7" name="TextBox 6">
            <a:extLst>
              <a:ext uri="{FF2B5EF4-FFF2-40B4-BE49-F238E27FC236}">
                <a16:creationId xmlns:a16="http://schemas.microsoft.com/office/drawing/2014/main" id="{007F973F-CFD4-4D65-963D-BC3324460C27}"/>
              </a:ext>
            </a:extLst>
          </p:cNvPr>
          <p:cNvSpPr txBox="1"/>
          <p:nvPr/>
        </p:nvSpPr>
        <p:spPr>
          <a:xfrm>
            <a:off x="1094888" y="2224454"/>
            <a:ext cx="9908075" cy="1631216"/>
          </a:xfrm>
          <a:prstGeom prst="rect">
            <a:avLst/>
          </a:prstGeom>
          <a:noFill/>
        </p:spPr>
        <p:txBody>
          <a:bodyPr wrap="square" rtlCol="0">
            <a:spAutoFit/>
          </a:bodyPr>
          <a:lstStyle/>
          <a:p>
            <a:endParaRPr lang="en-GB" sz="2000" dirty="0">
              <a:latin typeface="+mj-lt"/>
            </a:endParaRPr>
          </a:p>
          <a:p>
            <a:r>
              <a:rPr lang="en-GB" sz="2000" dirty="0">
                <a:latin typeface="+mj-lt"/>
              </a:rPr>
              <a:t>On Thursdays, children will take part in their learning in nature lesson with Mrs </a:t>
            </a:r>
            <a:r>
              <a:rPr lang="en-GB" sz="2000" dirty="0" err="1">
                <a:latin typeface="+mj-lt"/>
              </a:rPr>
              <a:t>Cogley</a:t>
            </a:r>
            <a:r>
              <a:rPr lang="en-GB" sz="2000" dirty="0">
                <a:latin typeface="+mj-lt"/>
              </a:rPr>
              <a:t>. Please see Mrs </a:t>
            </a:r>
            <a:r>
              <a:rPr lang="en-GB" sz="2000" dirty="0" err="1">
                <a:latin typeface="+mj-lt"/>
              </a:rPr>
              <a:t>Cogley’s</a:t>
            </a:r>
            <a:r>
              <a:rPr lang="en-GB" sz="2000" dirty="0">
                <a:latin typeface="+mj-lt"/>
              </a:rPr>
              <a:t> letter regarding Learning in Nature clothing requirements. </a:t>
            </a:r>
          </a:p>
          <a:p>
            <a:endParaRPr lang="en-GB" sz="2000" dirty="0">
              <a:latin typeface="+mj-lt"/>
            </a:endParaRPr>
          </a:p>
        </p:txBody>
      </p:sp>
    </p:spTree>
    <p:extLst>
      <p:ext uri="{BB962C8B-B14F-4D97-AF65-F5344CB8AC3E}">
        <p14:creationId xmlns:p14="http://schemas.microsoft.com/office/powerpoint/2010/main" val="2482546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3622DA-14A3-49C4-88F5-B07B5437E94A}"/>
              </a:ext>
            </a:extLst>
          </p:cNvPr>
          <p:cNvPicPr>
            <a:picLocks noChangeAspect="1"/>
          </p:cNvPicPr>
          <p:nvPr/>
        </p:nvPicPr>
        <p:blipFill>
          <a:blip r:embed="rId4">
            <a:alphaModFix amt="35000"/>
          </a:blip>
          <a:stretch>
            <a:fillRect/>
          </a:stretch>
        </p:blipFill>
        <p:spPr>
          <a:xfrm>
            <a:off x="0" y="0"/>
            <a:ext cx="12192000" cy="4012295"/>
          </a:xfrm>
          <a:prstGeom prst="rect">
            <a:avLst/>
          </a:prstGeom>
        </p:spPr>
      </p:pic>
      <p:sp>
        <p:nvSpPr>
          <p:cNvPr id="2" name="Title 1">
            <a:extLst>
              <a:ext uri="{FF2B5EF4-FFF2-40B4-BE49-F238E27FC236}">
                <a16:creationId xmlns:a16="http://schemas.microsoft.com/office/drawing/2014/main" id="{4F76CB32-901A-4DA0-AA8A-9A7B5A88BFCD}"/>
              </a:ext>
            </a:extLst>
          </p:cNvPr>
          <p:cNvSpPr>
            <a:spLocks noGrp="1"/>
          </p:cNvSpPr>
          <p:nvPr>
            <p:ph type="title"/>
          </p:nvPr>
        </p:nvSpPr>
        <p:spPr>
          <a:xfrm>
            <a:off x="1097280" y="286603"/>
            <a:ext cx="10058400" cy="1450757"/>
          </a:xfrm>
        </p:spPr>
        <p:txBody>
          <a:bodyPr rtlCol="0">
            <a:normAutofit/>
          </a:bodyPr>
          <a:lstStyle/>
          <a:p>
            <a:pPr rtl="0"/>
            <a:r>
              <a:rPr lang="en-GB" dirty="0"/>
              <a:t>Stationary</a:t>
            </a:r>
          </a:p>
        </p:txBody>
      </p:sp>
      <p:graphicFrame>
        <p:nvGraphicFramePr>
          <p:cNvPr id="14" name="Content Placeholder 2" descr="SmartArt timeline">
            <a:extLst>
              <a:ext uri="{FF2B5EF4-FFF2-40B4-BE49-F238E27FC236}">
                <a16:creationId xmlns:a16="http://schemas.microsoft.com/office/drawing/2014/main" id="{62612D72-5A4E-430E-8505-B2C209DA7C74}"/>
              </a:ext>
            </a:extLst>
          </p:cNvPr>
          <p:cNvGraphicFramePr>
            <a:graphicFrameLocks noGrp="1"/>
          </p:cNvGraphicFramePr>
          <p:nvPr>
            <p:ph idx="1"/>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ABFC8CBB-B8A0-45E0-AF13-E9C5C9B15464}"/>
              </a:ext>
            </a:extLst>
          </p:cNvPr>
          <p:cNvSpPr txBox="1"/>
          <p:nvPr/>
        </p:nvSpPr>
        <p:spPr>
          <a:xfrm>
            <a:off x="1186962" y="2224454"/>
            <a:ext cx="9908075" cy="400110"/>
          </a:xfrm>
          <a:prstGeom prst="rect">
            <a:avLst/>
          </a:prstGeom>
          <a:noFill/>
        </p:spPr>
        <p:txBody>
          <a:bodyPr wrap="square" rtlCol="0">
            <a:spAutoFit/>
          </a:bodyPr>
          <a:lstStyle/>
          <a:p>
            <a:endParaRPr lang="en-GB" sz="2000" dirty="0">
              <a:latin typeface="+mj-lt"/>
            </a:endParaRPr>
          </a:p>
        </p:txBody>
      </p:sp>
      <p:sp>
        <p:nvSpPr>
          <p:cNvPr id="6" name="TextBox 5">
            <a:extLst>
              <a:ext uri="{FF2B5EF4-FFF2-40B4-BE49-F238E27FC236}">
                <a16:creationId xmlns:a16="http://schemas.microsoft.com/office/drawing/2014/main" id="{EFB25A60-643F-4B1D-BAAF-DE0E715523A4}"/>
              </a:ext>
            </a:extLst>
          </p:cNvPr>
          <p:cNvSpPr txBox="1"/>
          <p:nvPr/>
        </p:nvSpPr>
        <p:spPr>
          <a:xfrm>
            <a:off x="1186962" y="2273400"/>
            <a:ext cx="9908075" cy="1631216"/>
          </a:xfrm>
          <a:prstGeom prst="rect">
            <a:avLst/>
          </a:prstGeom>
          <a:noFill/>
        </p:spPr>
        <p:txBody>
          <a:bodyPr wrap="square" rtlCol="0">
            <a:spAutoFit/>
          </a:bodyPr>
          <a:lstStyle/>
          <a:p>
            <a:r>
              <a:rPr lang="en-GB" sz="2000" dirty="0">
                <a:latin typeface="+mj-lt"/>
              </a:rPr>
              <a:t>In Year 4, all stationary is provided for the children. </a:t>
            </a:r>
          </a:p>
          <a:p>
            <a:endParaRPr lang="en-GB" sz="2000" dirty="0">
              <a:latin typeface="+mj-lt"/>
            </a:endParaRPr>
          </a:p>
          <a:p>
            <a:r>
              <a:rPr lang="en-GB" sz="2000" dirty="0">
                <a:latin typeface="+mj-lt"/>
              </a:rPr>
              <a:t>With that in mind, please can children not bring additional stationery, including books and notepads, to school, as this clutters the tables and can lead to unnecessary issues. </a:t>
            </a:r>
          </a:p>
        </p:txBody>
      </p:sp>
    </p:spTree>
    <p:extLst>
      <p:ext uri="{BB962C8B-B14F-4D97-AF65-F5344CB8AC3E}">
        <p14:creationId xmlns:p14="http://schemas.microsoft.com/office/powerpoint/2010/main" val="4030073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E080A-971C-405E-F31E-BE629634F61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38E94A3-42FB-AC9D-F644-765C9425F54B}"/>
              </a:ext>
            </a:extLst>
          </p:cNvPr>
          <p:cNvPicPr>
            <a:picLocks noChangeAspect="1"/>
          </p:cNvPicPr>
          <p:nvPr/>
        </p:nvPicPr>
        <p:blipFill>
          <a:blip r:embed="rId3">
            <a:alphaModFix amt="35000"/>
          </a:blip>
          <a:stretch>
            <a:fillRect/>
          </a:stretch>
        </p:blipFill>
        <p:spPr>
          <a:xfrm>
            <a:off x="0" y="0"/>
            <a:ext cx="12192000" cy="4012295"/>
          </a:xfrm>
          <a:prstGeom prst="rect">
            <a:avLst/>
          </a:prstGeom>
        </p:spPr>
      </p:pic>
      <p:sp>
        <p:nvSpPr>
          <p:cNvPr id="2" name="Title 1">
            <a:extLst>
              <a:ext uri="{FF2B5EF4-FFF2-40B4-BE49-F238E27FC236}">
                <a16:creationId xmlns:a16="http://schemas.microsoft.com/office/drawing/2014/main" id="{4B17AF40-4D58-5CA2-5EFC-0AF820944D6E}"/>
              </a:ext>
            </a:extLst>
          </p:cNvPr>
          <p:cNvSpPr>
            <a:spLocks noGrp="1"/>
          </p:cNvSpPr>
          <p:nvPr>
            <p:ph type="title"/>
          </p:nvPr>
        </p:nvSpPr>
        <p:spPr>
          <a:xfrm>
            <a:off x="1097280" y="286603"/>
            <a:ext cx="10058400" cy="1450757"/>
          </a:xfrm>
        </p:spPr>
        <p:txBody>
          <a:bodyPr rtlCol="0">
            <a:normAutofit/>
          </a:bodyPr>
          <a:lstStyle/>
          <a:p>
            <a:pPr rtl="0"/>
            <a:r>
              <a:rPr lang="en-GB" dirty="0"/>
              <a:t>Snacks</a:t>
            </a:r>
          </a:p>
        </p:txBody>
      </p:sp>
      <p:graphicFrame>
        <p:nvGraphicFramePr>
          <p:cNvPr id="14" name="Content Placeholder 2" descr="SmartArt timeline">
            <a:extLst>
              <a:ext uri="{FF2B5EF4-FFF2-40B4-BE49-F238E27FC236}">
                <a16:creationId xmlns:a16="http://schemas.microsoft.com/office/drawing/2014/main" id="{7CE50C38-93E3-5276-DDFB-B2DB1F055F2C}"/>
              </a:ext>
            </a:extLst>
          </p:cNvPr>
          <p:cNvGraphicFramePr>
            <a:graphicFrameLocks noGrp="1"/>
          </p:cNvGraphicFramePr>
          <p:nvPr>
            <p:ph idx="1"/>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ECD6055D-C01A-C1DB-E782-4FFC875589F1}"/>
              </a:ext>
            </a:extLst>
          </p:cNvPr>
          <p:cNvSpPr txBox="1"/>
          <p:nvPr/>
        </p:nvSpPr>
        <p:spPr>
          <a:xfrm>
            <a:off x="1186962" y="2224454"/>
            <a:ext cx="9908075" cy="400110"/>
          </a:xfrm>
          <a:prstGeom prst="rect">
            <a:avLst/>
          </a:prstGeom>
          <a:noFill/>
        </p:spPr>
        <p:txBody>
          <a:bodyPr wrap="square" rtlCol="0">
            <a:spAutoFit/>
          </a:bodyPr>
          <a:lstStyle/>
          <a:p>
            <a:endParaRPr lang="en-GB" sz="2000" dirty="0">
              <a:latin typeface="+mj-lt"/>
            </a:endParaRPr>
          </a:p>
        </p:txBody>
      </p:sp>
      <p:sp>
        <p:nvSpPr>
          <p:cNvPr id="6" name="TextBox 5">
            <a:extLst>
              <a:ext uri="{FF2B5EF4-FFF2-40B4-BE49-F238E27FC236}">
                <a16:creationId xmlns:a16="http://schemas.microsoft.com/office/drawing/2014/main" id="{ECD033DC-2D1E-D73B-4BA4-9711A7D24177}"/>
              </a:ext>
            </a:extLst>
          </p:cNvPr>
          <p:cNvSpPr txBox="1"/>
          <p:nvPr/>
        </p:nvSpPr>
        <p:spPr>
          <a:xfrm>
            <a:off x="1126636" y="2224454"/>
            <a:ext cx="9908075" cy="3170099"/>
          </a:xfrm>
          <a:prstGeom prst="rect">
            <a:avLst/>
          </a:prstGeom>
          <a:noFill/>
        </p:spPr>
        <p:txBody>
          <a:bodyPr wrap="square" rtlCol="0">
            <a:spAutoFit/>
          </a:bodyPr>
          <a:lstStyle/>
          <a:p>
            <a:r>
              <a:rPr lang="en-GB" sz="2000" dirty="0">
                <a:latin typeface="+mj-lt"/>
              </a:rPr>
              <a:t>Children can bring a water bottle each day which is brought into the classrooms and left, tidily, on the desks. Children can access their bottle at any point during the day.</a:t>
            </a:r>
          </a:p>
          <a:p>
            <a:endParaRPr lang="en-GB" sz="2000" dirty="0">
              <a:latin typeface="+mj-lt"/>
            </a:endParaRPr>
          </a:p>
          <a:p>
            <a:r>
              <a:rPr lang="en-GB" sz="2000" dirty="0">
                <a:latin typeface="+mj-lt"/>
              </a:rPr>
              <a:t>The children are welcome to bring in a healthy snack from home. Please can you ensure that this does not contain nuts as we are an allergy aware school.</a:t>
            </a:r>
          </a:p>
          <a:p>
            <a:endParaRPr lang="en-GB" sz="2000" dirty="0">
              <a:latin typeface="+mj-lt"/>
            </a:endParaRPr>
          </a:p>
          <a:p>
            <a:r>
              <a:rPr lang="en-GB" sz="2000" b="0" i="0" dirty="0">
                <a:solidFill>
                  <a:srgbClr val="242424"/>
                </a:solidFill>
                <a:effectLst/>
                <a:latin typeface="Bookman Old Style (Headings)"/>
              </a:rPr>
              <a:t>On birthdays you may wish to send in treats for the children. As in previous years, our school likes to </a:t>
            </a:r>
            <a:r>
              <a:rPr lang="en-GB" sz="2000" b="0" i="0" u="none" strike="noStrike" dirty="0">
                <a:solidFill>
                  <a:srgbClr val="242424"/>
                </a:solidFill>
                <a:effectLst/>
                <a:latin typeface="Bookman Old Style (Headings)"/>
              </a:rPr>
              <a:t>distribute treats that are suitable for all children in the class, including those with dietary, cultural or religious requirements. </a:t>
            </a:r>
            <a:endParaRPr lang="en-GB" sz="2000" dirty="0">
              <a:latin typeface="Bookman Old Style (Headings)"/>
            </a:endParaRPr>
          </a:p>
        </p:txBody>
      </p:sp>
    </p:spTree>
    <p:extLst>
      <p:ext uri="{BB962C8B-B14F-4D97-AF65-F5344CB8AC3E}">
        <p14:creationId xmlns:p14="http://schemas.microsoft.com/office/powerpoint/2010/main" val="3976083406"/>
      </p:ext>
    </p:extLst>
  </p:cSld>
  <p:clrMapOvr>
    <a:masterClrMapping/>
  </p:clrMapOvr>
</p:sld>
</file>

<file path=ppt/theme/theme1.xml><?xml version="1.0" encoding="utf-8"?>
<a:theme xmlns:a="http://schemas.openxmlformats.org/drawingml/2006/main" name="1_RetrospectVTI">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Office_44286011_TF33845126.potx" id="{25CA2DFD-8B79-42CF-8D2F-EDB0F76572A7}" vid="{81C9C05A-2C90-44AF-8112-DC20AA587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ppt/theme/themeOverride2.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ppt/theme/themeOverride3.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ppt/theme/themeOverride4.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ppt/theme/themeOverride5.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ppt/theme/themeOverride6.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ppt/theme/themeOverride7.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ppt/theme/themeOverride8.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38A3B04-B0F3-4C12-A722-52B5CF6D9723}">
  <ds:schemaRefs>
    <ds:schemaRef ds:uri="http://schemas.microsoft.com/sharepoint/v3/contenttype/forms"/>
  </ds:schemaRefs>
</ds:datastoreItem>
</file>

<file path=customXml/itemProps2.xml><?xml version="1.0" encoding="utf-8"?>
<ds:datastoreItem xmlns:ds="http://schemas.openxmlformats.org/officeDocument/2006/customXml" ds:itemID="{4F5B1FD9-3BB6-4DA9-A089-3B68C2323D4F}">
  <ds:schemaRefs>
    <ds:schemaRef ds:uri="http://schemas.microsoft.com/office/2006/metadata/properties"/>
    <ds:schemaRef ds:uri="http://www.w3.org/2000/xmlns/"/>
    <ds:schemaRef ds:uri="71af3243-3dd4-4a8d-8c0d-dd76da1f02a5"/>
    <ds:schemaRef ds:uri="http://www.w3.org/2001/XMLSchema-instance"/>
    <ds:schemaRef ds:uri="http://schemas.microsoft.com/office/infopath/2007/PartnerControls"/>
  </ds:schemaRefs>
</ds:datastoreItem>
</file>

<file path=customXml/itemProps3.xml><?xml version="1.0" encoding="utf-8"?>
<ds:datastoreItem xmlns:ds="http://schemas.openxmlformats.org/officeDocument/2006/customXml" ds:itemID="{1747A963-53E0-44AF-AF13-963FE676C682}">
  <ds:schemaRefs>
    <ds:schemaRef ds:uri="http://schemas.microsoft.com/office/2006/metadata/contentType"/>
    <ds:schemaRef ds:uri="http://schemas.microsoft.com/office/2006/metadata/properties/metaAttributes"/>
    <ds:schemaRef ds:uri="http://www.w3.org/2000/xmlns/"/>
    <ds:schemaRef ds:uri="http://www.w3.org/2001/XMLSchema"/>
    <ds:schemaRef ds:uri="71af3243-3dd4-4a8d-8c0d-dd76da1f02a5"/>
    <ds:schemaRef ds:uri="16c05727-aa75-4e4a-9b5f-8a80a1165891"/>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{8D15C4D8-35D6-4682-8705-9B537F22E355}tf33845126_win32</Template>
  <TotalTime>358</TotalTime>
  <Words>940</Words>
  <Application>Microsoft Office PowerPoint</Application>
  <PresentationFormat>Widescreen</PresentationFormat>
  <Paragraphs>69</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Bookman Old Style</vt:lpstr>
      <vt:lpstr>Bookman Old Style (Headings)</vt:lpstr>
      <vt:lpstr>Calibri</vt:lpstr>
      <vt:lpstr>Franklin Gothic Book</vt:lpstr>
      <vt:lpstr>1_RetrospectVTI</vt:lpstr>
      <vt:lpstr>Welcome to Year 4</vt:lpstr>
      <vt:lpstr>Daily Routines </vt:lpstr>
      <vt:lpstr>Curriculum </vt:lpstr>
      <vt:lpstr>Assessments</vt:lpstr>
      <vt:lpstr>Homework Expectations </vt:lpstr>
      <vt:lpstr>PE days and physical activities</vt:lpstr>
      <vt:lpstr>Learning in Nature </vt:lpstr>
      <vt:lpstr>Stationary</vt:lpstr>
      <vt:lpstr>Snacks</vt:lpstr>
      <vt:lpstr>Communication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5</dc:title>
  <dc:creator>Natasha Williams</dc:creator>
  <cp:lastModifiedBy>S Hoyle</cp:lastModifiedBy>
  <cp:revision>125</cp:revision>
  <dcterms:created xsi:type="dcterms:W3CDTF">2024-05-17T12:35:37Z</dcterms:created>
  <dcterms:modified xsi:type="dcterms:W3CDTF">2026-09-08T15:33:37Z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