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3.xml" ContentType="application/vnd.openxmlformats-officedocument.themeOverr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4.xml" ContentType="application/vnd.openxmlformats-officedocument.themeOverr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5.xml" ContentType="application/vnd.openxmlformats-officedocument.themeOverr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Override6.xml" ContentType="application/vnd.openxmlformats-officedocument.themeOverr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heme/themeOverride7.xml" ContentType="application/vnd.openxmlformats-officedocument.themeOverride+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heme/themeOverride8.xml" ContentType="application/vnd.openxmlformats-officedocument.themeOverride+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heme/themeOverride9.xml" ContentType="application/vnd.openxmlformats-officedocument.themeOverride+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heme/themeOverride10.xml" ContentType="application/vnd.openxmlformats-officedocument.themeOverride+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6"/>
  </p:notesMasterIdLst>
  <p:handoutMasterIdLst>
    <p:handoutMasterId r:id="rId17"/>
  </p:handoutMasterIdLst>
  <p:sldIdLst>
    <p:sldId id="268" r:id="rId5"/>
    <p:sldId id="319" r:id="rId6"/>
    <p:sldId id="321" r:id="rId7"/>
    <p:sldId id="322" r:id="rId8"/>
    <p:sldId id="320" r:id="rId9"/>
    <p:sldId id="315" r:id="rId10"/>
    <p:sldId id="310" r:id="rId11"/>
    <p:sldId id="317" r:id="rId12"/>
    <p:sldId id="316" r:id="rId13"/>
    <p:sldId id="324" r:id="rId14"/>
    <p:sldId id="323" r:id="rId15"/>
  </p:sldIdLst>
  <p:sldSz cx="12192000" cy="6858000"/>
  <p:notesSz cx="6858000" cy="9144000"/>
  <p:defaultTextStyle>
    <a:defPPr rtl="0">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323" autoAdjust="0"/>
  </p:normalViewPr>
  <p:slideViewPr>
    <p:cSldViewPr snapToGrid="0">
      <p:cViewPr varScale="1">
        <p:scale>
          <a:sx n="111" d="100"/>
          <a:sy n="111" d="100"/>
        </p:scale>
        <p:origin x="594" y="102"/>
      </p:cViewPr>
      <p:guideLst/>
    </p:cSldViewPr>
  </p:slideViewPr>
  <p:notesTextViewPr>
    <p:cViewPr>
      <p:scale>
        <a:sx n="1" d="1"/>
        <a:sy n="1" d="1"/>
      </p:scale>
      <p:origin x="0" y="0"/>
    </p:cViewPr>
  </p:notesTextViewPr>
  <p:notesViewPr>
    <p:cSldViewPr snapToGrid="0">
      <p:cViewPr varScale="1">
        <p:scale>
          <a:sx n="88" d="100"/>
          <a:sy n="88" d="100"/>
        </p:scale>
        <p:origin x="38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nny Marr" userId="53988432-1f5e-4452-a5a9-77443459b335" providerId="ADAL" clId="{1F47C671-8FC6-4A07-9E4C-81E7F14BFE25}"/>
    <pc:docChg chg="modSld">
      <pc:chgData name="Vinny Marr" userId="53988432-1f5e-4452-a5a9-77443459b335" providerId="ADAL" clId="{1F47C671-8FC6-4A07-9E4C-81E7F14BFE25}" dt="2026-06-28T07:42:10.453" v="12" actId="20577"/>
      <pc:docMkLst>
        <pc:docMk/>
      </pc:docMkLst>
      <pc:sldChg chg="modSp mod">
        <pc:chgData name="Vinny Marr" userId="53988432-1f5e-4452-a5a9-77443459b335" providerId="ADAL" clId="{1F47C671-8FC6-4A07-9E4C-81E7F14BFE25}" dt="2026-06-28T07:41:55.817" v="11" actId="20577"/>
        <pc:sldMkLst>
          <pc:docMk/>
          <pc:sldMk cId="3912747309" sldId="268"/>
        </pc:sldMkLst>
        <pc:spChg chg="mod">
          <ac:chgData name="Vinny Marr" userId="53988432-1f5e-4452-a5a9-77443459b335" providerId="ADAL" clId="{1F47C671-8FC6-4A07-9E4C-81E7F14BFE25}" dt="2026-06-28T07:41:55.817" v="11" actId="20577"/>
          <ac:spMkLst>
            <pc:docMk/>
            <pc:sldMk cId="3912747309" sldId="268"/>
            <ac:spMk id="3" creationId="{37FC2D8F-56D2-4ADF-B439-0E09E7C37894}"/>
          </ac:spMkLst>
        </pc:spChg>
      </pc:sldChg>
      <pc:sldChg chg="modSp mod">
        <pc:chgData name="Vinny Marr" userId="53988432-1f5e-4452-a5a9-77443459b335" providerId="ADAL" clId="{1F47C671-8FC6-4A07-9E4C-81E7F14BFE25}" dt="2026-06-28T07:42:10.453" v="12" actId="20577"/>
        <pc:sldMkLst>
          <pc:docMk/>
          <pc:sldMk cId="3608042861" sldId="319"/>
        </pc:sldMkLst>
        <pc:spChg chg="mod">
          <ac:chgData name="Vinny Marr" userId="53988432-1f5e-4452-a5a9-77443459b335" providerId="ADAL" clId="{1F47C671-8FC6-4A07-9E4C-81E7F14BFE25}" dt="2026-06-28T07:42:10.453" v="12" actId="20577"/>
          <ac:spMkLst>
            <pc:docMk/>
            <pc:sldMk cId="3608042861" sldId="319"/>
            <ac:spMk id="6" creationId="{F4257BB0-C8BD-4AF1-A34F-B8E921E66E71}"/>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t>
        <a:bodyPr/>
        <a:lstStyle/>
        <a:p>
          <a:endParaRPr lang="en-US"/>
        </a:p>
      </dgm:t>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t>
        <a:bodyPr/>
        <a:lstStyle/>
        <a:p>
          <a:endParaRPr lang="en-US"/>
        </a:p>
      </dgm:t>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t>
        <a:bodyPr/>
        <a:lstStyle/>
        <a:p>
          <a:endParaRPr lang="en-US"/>
        </a:p>
      </dgm:t>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t>
        <a:bodyPr/>
        <a:lstStyle/>
        <a:p>
          <a:endParaRPr lang="en-US"/>
        </a:p>
      </dgm:t>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t>
        <a:bodyPr/>
        <a:lstStyle/>
        <a:p>
          <a:endParaRPr lang="en-US"/>
        </a:p>
      </dgm:t>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t>
        <a:bodyPr/>
        <a:lstStyle/>
        <a:p>
          <a:endParaRPr lang="en-US"/>
        </a:p>
      </dgm:t>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t>
        <a:bodyPr/>
        <a:lstStyle/>
        <a:p>
          <a:endParaRPr lang="en-US"/>
        </a:p>
      </dgm:t>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t>
        <a:bodyPr/>
        <a:lstStyle/>
        <a:p>
          <a:endParaRPr lang="en-US"/>
        </a:p>
      </dgm:t>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86DFA04-31EF-49B6-AFAE-2287858E0303}" type="doc">
      <dgm:prSet loTypeId="urn:microsoft.com/office/officeart/2016/7/layout/RoundedRectangleTimeline" loCatId="process" qsTypeId="urn:microsoft.com/office/officeart/2005/8/quickstyle/simple1" qsCatId="simple" csTypeId="urn:microsoft.com/office/officeart/2005/8/colors/accent1_2" csCatId="accent1" phldr="1"/>
      <dgm:spPr/>
      <dgm:t>
        <a:bodyPr rtlCol="0"/>
        <a:lstStyle/>
        <a:p>
          <a:pPr rtl="0"/>
          <a:endParaRPr lang="en-US"/>
        </a:p>
      </dgm:t>
    </dgm:pt>
    <dgm:pt modelId="{EBEA9F54-7364-45F9-829B-BF1EB38AEB12}" type="pres">
      <dgm:prSet presAssocID="{A86DFA04-31EF-49B6-AFAE-2287858E0303}" presName="Name0" presStyleCnt="0">
        <dgm:presLayoutVars>
          <dgm:chMax/>
          <dgm:chPref/>
          <dgm:animLvl val="lvl"/>
        </dgm:presLayoutVars>
      </dgm:prSet>
      <dgm:spPr/>
      <dgm:t>
        <a:bodyPr/>
        <a:lstStyle/>
        <a:p>
          <a:endParaRPr lang="en-US"/>
        </a:p>
      </dgm:t>
    </dgm:pt>
  </dgm:ptLst>
  <dgm:cxnLst>
    <dgm:cxn modelId="{AED1CC2F-C2A3-4A40-80FC-0F8E1651414C}" type="presOf" srcId="{A86DFA04-31EF-49B6-AFAE-2287858E0303}" destId="{EBEA9F54-7364-45F9-829B-BF1EB38AEB12}" srcOrd="0" destOrd="0" presId="urn:microsoft.com/office/officeart/2016/7/layout/RoundedRectangleTimeline"/>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xmlns="">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1AF180C-8747-4427-BB2D-CCDD4EE3F15C}" type="datetime1">
              <a:rPr lang="en-GB" smtClean="0"/>
              <a:t>07/07/2026</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B58E7D5-1D06-44F4-BCC5-172DA0E2FB1C}" type="slidenum">
              <a:rPr lang="en-GB" smtClean="0"/>
              <a:t>‹#›</a:t>
            </a:fld>
            <a:endParaRPr lang="en-GB" dirty="0"/>
          </a:p>
        </p:txBody>
      </p:sp>
    </p:spTree>
    <p:extLst>
      <p:ext uri="{BB962C8B-B14F-4D97-AF65-F5344CB8AC3E}">
        <p14:creationId xmlns:p14="http://schemas.microsoft.com/office/powerpoint/2010/main" val="22927632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33B24-01F6-4E63-9EA0-1EADECE3F95E}" type="datetime1">
              <a:rPr lang="en-GB" noProof="0" smtClean="0"/>
              <a:t>07/07/2026</a:t>
            </a:fld>
            <a:endParaRPr lang="en-GB"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FB630D-3D96-428C-BB6A-E85275907A99}" type="slidenum">
              <a:rPr lang="en-GB" noProof="0" smtClean="0"/>
              <a:t>‹#›</a:t>
            </a:fld>
            <a:endParaRPr lang="en-GB" noProof="0" dirty="0"/>
          </a:p>
        </p:txBody>
      </p:sp>
    </p:spTree>
    <p:extLst>
      <p:ext uri="{BB962C8B-B14F-4D97-AF65-F5344CB8AC3E}">
        <p14:creationId xmlns:p14="http://schemas.microsoft.com/office/powerpoint/2010/main" val="62268969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1</a:t>
            </a:fld>
            <a:endParaRPr lang="en-GB" dirty="0"/>
          </a:p>
        </p:txBody>
      </p:sp>
    </p:spTree>
    <p:extLst>
      <p:ext uri="{BB962C8B-B14F-4D97-AF65-F5344CB8AC3E}">
        <p14:creationId xmlns:p14="http://schemas.microsoft.com/office/powerpoint/2010/main" val="195454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FB630D-3D96-428C-BB6A-E85275907A9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1788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2</a:t>
            </a:fld>
            <a:endParaRPr lang="en-GB" dirty="0"/>
          </a:p>
        </p:txBody>
      </p:sp>
    </p:spTree>
    <p:extLst>
      <p:ext uri="{BB962C8B-B14F-4D97-AF65-F5344CB8AC3E}">
        <p14:creationId xmlns:p14="http://schemas.microsoft.com/office/powerpoint/2010/main" val="562299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3</a:t>
            </a:fld>
            <a:endParaRPr lang="en-GB" dirty="0"/>
          </a:p>
        </p:txBody>
      </p:sp>
    </p:spTree>
    <p:extLst>
      <p:ext uri="{BB962C8B-B14F-4D97-AF65-F5344CB8AC3E}">
        <p14:creationId xmlns:p14="http://schemas.microsoft.com/office/powerpoint/2010/main" val="3546270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4</a:t>
            </a:fld>
            <a:endParaRPr lang="en-GB" dirty="0"/>
          </a:p>
        </p:txBody>
      </p:sp>
    </p:spTree>
    <p:extLst>
      <p:ext uri="{BB962C8B-B14F-4D97-AF65-F5344CB8AC3E}">
        <p14:creationId xmlns:p14="http://schemas.microsoft.com/office/powerpoint/2010/main" val="1062894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5</a:t>
            </a:fld>
            <a:endParaRPr lang="en-GB" dirty="0"/>
          </a:p>
        </p:txBody>
      </p:sp>
    </p:spTree>
    <p:extLst>
      <p:ext uri="{BB962C8B-B14F-4D97-AF65-F5344CB8AC3E}">
        <p14:creationId xmlns:p14="http://schemas.microsoft.com/office/powerpoint/2010/main" val="4080628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6</a:t>
            </a:fld>
            <a:endParaRPr lang="en-GB" dirty="0"/>
          </a:p>
        </p:txBody>
      </p:sp>
    </p:spTree>
    <p:extLst>
      <p:ext uri="{BB962C8B-B14F-4D97-AF65-F5344CB8AC3E}">
        <p14:creationId xmlns:p14="http://schemas.microsoft.com/office/powerpoint/2010/main" val="3902251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7</a:t>
            </a:fld>
            <a:endParaRPr lang="en-GB" dirty="0"/>
          </a:p>
        </p:txBody>
      </p:sp>
    </p:spTree>
    <p:extLst>
      <p:ext uri="{BB962C8B-B14F-4D97-AF65-F5344CB8AC3E}">
        <p14:creationId xmlns:p14="http://schemas.microsoft.com/office/powerpoint/2010/main" val="807995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8</a:t>
            </a:fld>
            <a:endParaRPr lang="en-GB" dirty="0"/>
          </a:p>
        </p:txBody>
      </p:sp>
    </p:spTree>
    <p:extLst>
      <p:ext uri="{BB962C8B-B14F-4D97-AF65-F5344CB8AC3E}">
        <p14:creationId xmlns:p14="http://schemas.microsoft.com/office/powerpoint/2010/main" val="7128344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5FB630D-3D96-428C-BB6A-E85275907A99}" type="slidenum">
              <a:rPr lang="en-GB" smtClean="0"/>
              <a:t>9</a:t>
            </a:fld>
            <a:endParaRPr lang="en-GB" dirty="0"/>
          </a:p>
        </p:txBody>
      </p:sp>
    </p:spTree>
    <p:extLst>
      <p:ext uri="{BB962C8B-B14F-4D97-AF65-F5344CB8AC3E}">
        <p14:creationId xmlns:p14="http://schemas.microsoft.com/office/powerpoint/2010/main" val="3131828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rtlCol="0" anchor="b">
            <a:normAutofit/>
          </a:bodyPr>
          <a:lstStyle>
            <a:lvl1pPr algn="l">
              <a:lnSpc>
                <a:spcPct val="90000"/>
              </a:lnSpc>
              <a:defRPr sz="8000" spc="-50" baseline="0">
                <a:solidFill>
                  <a:schemeClr val="tx1">
                    <a:lumMod val="85000"/>
                    <a:lumOff val="15000"/>
                  </a:schemeClr>
                </a:solidFill>
              </a:defRPr>
            </a:lvl1pPr>
          </a:lstStyle>
          <a:p>
            <a:pPr rtl="0"/>
            <a:r>
              <a:rPr lang="en-GB" noProof="0"/>
              <a:t>Click to edit Master title style</a:t>
            </a:r>
            <a:endParaRPr lang="en-GB" noProof="0" dirty="0"/>
          </a:p>
        </p:txBody>
      </p:sp>
      <p:sp>
        <p:nvSpPr>
          <p:cNvPr id="3" name="Subtitle 2"/>
          <p:cNvSpPr>
            <a:spLocks noGrp="1"/>
          </p:cNvSpPr>
          <p:nvPr>
            <p:ph type="subTitle" idx="1"/>
          </p:nvPr>
        </p:nvSpPr>
        <p:spPr>
          <a:xfrm>
            <a:off x="1100051" y="4645152"/>
            <a:ext cx="10058400" cy="1143000"/>
          </a:xfrm>
        </p:spPr>
        <p:txBody>
          <a:bodyPr lIns="91440" rIns="91440" rtlCol="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en-GB" noProof="0"/>
              <a:t>Click to edit Master subtitle style</a:t>
            </a:r>
            <a:endParaRPr lang="en-GB" noProof="0"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rtlCol="0"/>
          <a:lstStyle/>
          <a:p>
            <a:pPr rtl="0"/>
            <a:fld id="{0368ACB3-5184-4A99-BD5F-56AB3D3ED2CB}" type="datetime1">
              <a:rPr lang="en-GB" noProof="0" smtClean="0"/>
              <a:t>07/07/2026</a:t>
            </a:fld>
            <a:endParaRPr lang="en-GB" noProof="0"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rtlCol="0"/>
          <a:lstStyle/>
          <a:p>
            <a:pPr rtl="0"/>
            <a:endParaRPr lang="en-GB" noProof="0"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227225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noProof="0"/>
              <a:t>Click to edit Master title style</a:t>
            </a:r>
            <a:endParaRPr lang="en-GB" noProof="0" dirty="0"/>
          </a:p>
        </p:txBody>
      </p:sp>
      <p:sp>
        <p:nvSpPr>
          <p:cNvPr id="3" name="Content Placeholder 2"/>
          <p:cNvSpPr>
            <a:spLocks noGrp="1"/>
          </p:cNvSpPr>
          <p:nvPr>
            <p:ph idx="1"/>
          </p:nvPr>
        </p:nvSpPr>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endParaRPr lang="en-GB" noProof="0"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rtlCol="0"/>
          <a:lstStyle/>
          <a:p>
            <a:pPr rtl="0"/>
            <a:fld id="{3B36C4A3-5B12-4119-87D0-8D39FC7D2CC7}" type="datetime1">
              <a:rPr lang="en-GB" noProof="0" smtClean="0"/>
              <a:t>07/07/2026</a:t>
            </a:fld>
            <a:endParaRPr lang="en-GB" noProof="0"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rtlCol="0"/>
          <a:lstStyle/>
          <a:p>
            <a:pPr rtl="0"/>
            <a:endParaRPr lang="en-GB" noProof="0"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3752010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rtlCol="0" anchor="b" anchorCtr="0">
            <a:normAutofit/>
          </a:bodyPr>
          <a:lstStyle>
            <a:lvl1pPr>
              <a:lnSpc>
                <a:spcPct val="90000"/>
              </a:lnSpc>
              <a:defRPr sz="8000" b="0">
                <a:solidFill>
                  <a:schemeClr val="tx1">
                    <a:lumMod val="85000"/>
                    <a:lumOff val="15000"/>
                  </a:schemeClr>
                </a:solidFill>
              </a:defRPr>
            </a:lvl1pPr>
          </a:lstStyle>
          <a:p>
            <a:pPr rtl="0"/>
            <a:r>
              <a:rPr lang="en-GB" noProof="0"/>
              <a:t>Click to edit Master title style</a:t>
            </a:r>
            <a:endParaRPr lang="en-GB" noProof="0" dirty="0"/>
          </a:p>
        </p:txBody>
      </p:sp>
      <p:sp>
        <p:nvSpPr>
          <p:cNvPr id="3" name="Text Placeholder 2"/>
          <p:cNvSpPr>
            <a:spLocks noGrp="1"/>
          </p:cNvSpPr>
          <p:nvPr>
            <p:ph type="body" idx="1"/>
          </p:nvPr>
        </p:nvSpPr>
        <p:spPr>
          <a:xfrm>
            <a:off x="1097280" y="4663440"/>
            <a:ext cx="10058400" cy="1143000"/>
          </a:xfrm>
        </p:spPr>
        <p:txBody>
          <a:bodyPr lIns="91440" rIns="91440" rtlCol="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n-GB" noProof="0"/>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rtlCol="0"/>
          <a:lstStyle/>
          <a:p>
            <a:pPr rtl="0"/>
            <a:fld id="{4EDFADDC-3910-4AC4-A7D8-E898D49EACBB}" type="datetime1">
              <a:rPr lang="en-GB" noProof="0" smtClean="0"/>
              <a:t>07/07/2026</a:t>
            </a:fld>
            <a:endParaRPr lang="en-GB" noProof="0"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rtlCol="0"/>
          <a:lstStyle/>
          <a:p>
            <a:pPr rtl="0"/>
            <a:endParaRPr lang="en-GB" noProof="0"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770401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rtlCol="0"/>
          <a:lstStyle/>
          <a:p>
            <a:pPr rtl="0"/>
            <a:r>
              <a:rPr lang="en-GB" noProof="0"/>
              <a:t>Click to edit Master title style</a:t>
            </a:r>
            <a:endParaRPr lang="en-GB" noProof="0" dirty="0"/>
          </a:p>
        </p:txBody>
      </p:sp>
      <p:sp>
        <p:nvSpPr>
          <p:cNvPr id="3" name="Content Placeholder 2"/>
          <p:cNvSpPr>
            <a:spLocks noGrp="1"/>
          </p:cNvSpPr>
          <p:nvPr>
            <p:ph sz="half" idx="1"/>
          </p:nvPr>
        </p:nvSpPr>
        <p:spPr>
          <a:xfrm>
            <a:off x="1097280" y="2120900"/>
            <a:ext cx="4639736" cy="3748193"/>
          </a:xfrm>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endParaRPr lang="en-GB" noProof="0" dirty="0"/>
          </a:p>
        </p:txBody>
      </p:sp>
      <p:sp>
        <p:nvSpPr>
          <p:cNvPr id="4" name="Content Placeholder 3"/>
          <p:cNvSpPr>
            <a:spLocks noGrp="1"/>
          </p:cNvSpPr>
          <p:nvPr>
            <p:ph sz="half" idx="2"/>
          </p:nvPr>
        </p:nvSpPr>
        <p:spPr>
          <a:xfrm>
            <a:off x="6515944" y="2120900"/>
            <a:ext cx="4639736" cy="3748194"/>
          </a:xfrm>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endParaRPr lang="en-GB" noProof="0"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rtlCol="0"/>
          <a:lstStyle/>
          <a:p>
            <a:pPr rtl="0"/>
            <a:fld id="{E6A43A68-8FC1-4445-8F7E-24F318066D59}" type="datetime1">
              <a:rPr lang="en-GB" noProof="0" smtClean="0"/>
              <a:t>07/07/2026</a:t>
            </a:fld>
            <a:endParaRPr lang="en-GB" noProof="0"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rtlCol="0"/>
          <a:lstStyle/>
          <a:p>
            <a:pPr rtl="0"/>
            <a:endParaRPr lang="en-GB" noProof="0"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1152231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rtlCol="0"/>
          <a:lstStyle/>
          <a:p>
            <a:pPr rtl="0"/>
            <a:r>
              <a:rPr lang="en-GB" noProof="0"/>
              <a:t>Click to edit Master title style</a:t>
            </a:r>
            <a:endParaRPr lang="en-GB" noProof="0" dirty="0"/>
          </a:p>
        </p:txBody>
      </p:sp>
      <p:sp>
        <p:nvSpPr>
          <p:cNvPr id="3" name="Text Placeholder 2"/>
          <p:cNvSpPr>
            <a:spLocks noGrp="1"/>
          </p:cNvSpPr>
          <p:nvPr>
            <p:ph type="body" idx="1"/>
          </p:nvPr>
        </p:nvSpPr>
        <p:spPr>
          <a:xfrm>
            <a:off x="1097280"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4" name="Content Placeholder 3"/>
          <p:cNvSpPr>
            <a:spLocks noGrp="1"/>
          </p:cNvSpPr>
          <p:nvPr>
            <p:ph sz="half" idx="2"/>
          </p:nvPr>
        </p:nvSpPr>
        <p:spPr>
          <a:xfrm>
            <a:off x="1097280" y="2958274"/>
            <a:ext cx="4639736" cy="2910821"/>
          </a:xfrm>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endParaRPr lang="en-GB" noProof="0" dirty="0"/>
          </a:p>
        </p:txBody>
      </p:sp>
      <p:sp>
        <p:nvSpPr>
          <p:cNvPr id="5" name="Text Placeholder 4"/>
          <p:cNvSpPr>
            <a:spLocks noGrp="1"/>
          </p:cNvSpPr>
          <p:nvPr>
            <p:ph type="body" sz="quarter" idx="3"/>
          </p:nvPr>
        </p:nvSpPr>
        <p:spPr>
          <a:xfrm>
            <a:off x="6515944" y="2057400"/>
            <a:ext cx="4639736" cy="736282"/>
          </a:xfrm>
        </p:spPr>
        <p:txBody>
          <a:bodyPr lIns="91440" rIns="91440" rtlCol="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noProof="0"/>
              <a:t>Click to edit Master text styles</a:t>
            </a:r>
          </a:p>
        </p:txBody>
      </p:sp>
      <p:sp>
        <p:nvSpPr>
          <p:cNvPr id="6" name="Content Placeholder 5"/>
          <p:cNvSpPr>
            <a:spLocks noGrp="1"/>
          </p:cNvSpPr>
          <p:nvPr>
            <p:ph sz="quarter" idx="4"/>
          </p:nvPr>
        </p:nvSpPr>
        <p:spPr>
          <a:xfrm>
            <a:off x="6515944" y="2958273"/>
            <a:ext cx="4639736" cy="2910821"/>
          </a:xfrm>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endParaRPr lang="en-GB" noProof="0"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rtlCol="0"/>
          <a:lstStyle/>
          <a:p>
            <a:pPr rtl="0"/>
            <a:fld id="{911E46FA-4696-4713-8781-E2A911F116DE}" type="datetime1">
              <a:rPr lang="en-GB" noProof="0" smtClean="0"/>
              <a:t>07/07/2026</a:t>
            </a:fld>
            <a:endParaRPr lang="en-GB" noProof="0"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rtlCol="0"/>
          <a:lstStyle/>
          <a:p>
            <a:pPr rtl="0"/>
            <a:endParaRPr lang="en-GB" noProof="0"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3316775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pPr rtl="0"/>
            <a:r>
              <a:rPr lang="en-GB" noProof="0"/>
              <a:t>Click to edit Master title style</a:t>
            </a:r>
            <a:endParaRPr lang="en-GB" noProof="0"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rtlCol="0"/>
          <a:lstStyle/>
          <a:p>
            <a:pPr rtl="0"/>
            <a:fld id="{7C5DE13F-0970-4502-808B-8CB987AE3F63}" type="datetime1">
              <a:rPr lang="en-GB" noProof="0" smtClean="0"/>
              <a:t>07/07/2026</a:t>
            </a:fld>
            <a:endParaRPr lang="en-GB" noProof="0"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rtlCol="0"/>
          <a:lstStyle/>
          <a:p>
            <a:pPr rtl="0"/>
            <a:endParaRPr lang="en-GB" noProof="0"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1042260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rtlCol="0"/>
          <a:lstStyle/>
          <a:p>
            <a:pPr rtl="0"/>
            <a:fld id="{55606A57-68D4-474F-B9B9-5693AEFA2B02}" type="datetime1">
              <a:rPr lang="en-GB" noProof="0" smtClean="0"/>
              <a:t>07/07/2026</a:t>
            </a:fld>
            <a:endParaRPr lang="en-GB" noProof="0"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rtlCol="0"/>
          <a:lstStyle/>
          <a:p>
            <a:pPr rtl="0"/>
            <a:endParaRPr lang="en-GB" noProof="0"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3440723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rtlCol="0" anchor="b">
            <a:normAutofit/>
          </a:bodyPr>
          <a:lstStyle>
            <a:lvl1pPr>
              <a:lnSpc>
                <a:spcPct val="90000"/>
              </a:lnSpc>
              <a:defRPr sz="3600" b="0">
                <a:solidFill>
                  <a:srgbClr val="FFFFFF"/>
                </a:solidFill>
              </a:defRPr>
            </a:lvl1pPr>
          </a:lstStyle>
          <a:p>
            <a:pPr rtl="0"/>
            <a:r>
              <a:rPr lang="en-GB" noProof="0"/>
              <a:t>Click to edit Master title style</a:t>
            </a:r>
            <a:endParaRPr lang="en-GB" noProof="0" dirty="0"/>
          </a:p>
        </p:txBody>
      </p:sp>
      <p:sp>
        <p:nvSpPr>
          <p:cNvPr id="3" name="Content Placeholder 2"/>
          <p:cNvSpPr>
            <a:spLocks noGrp="1"/>
          </p:cNvSpPr>
          <p:nvPr>
            <p:ph idx="1"/>
          </p:nvPr>
        </p:nvSpPr>
        <p:spPr>
          <a:xfrm>
            <a:off x="5458984" y="812799"/>
            <a:ext cx="5928344" cy="5294757"/>
          </a:xfrm>
        </p:spPr>
        <p:txBody>
          <a:bodyPr rtlCol="0"/>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endParaRPr lang="en-GB" noProof="0" dirty="0"/>
          </a:p>
        </p:txBody>
      </p:sp>
      <p:sp>
        <p:nvSpPr>
          <p:cNvPr id="4" name="Text Placeholder 3"/>
          <p:cNvSpPr>
            <a:spLocks noGrp="1"/>
          </p:cNvSpPr>
          <p:nvPr>
            <p:ph type="body" sz="half" idx="2"/>
          </p:nvPr>
        </p:nvSpPr>
        <p:spPr>
          <a:xfrm>
            <a:off x="643465" y="3043050"/>
            <a:ext cx="3517567" cy="3064505"/>
          </a:xfrm>
        </p:spPr>
        <p:txBody>
          <a:bodyPr lIns="91440" rIns="91440" rtlCol="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GB" noProof="0"/>
              <a:t>Click to edit Master text styles</a:t>
            </a:r>
          </a:p>
        </p:txBody>
      </p:sp>
      <p:sp>
        <p:nvSpPr>
          <p:cNvPr id="5" name="Date Placeholder 4"/>
          <p:cNvSpPr>
            <a:spLocks noGrp="1"/>
          </p:cNvSpPr>
          <p:nvPr>
            <p:ph type="dt" sz="half" idx="10"/>
          </p:nvPr>
        </p:nvSpPr>
        <p:spPr>
          <a:xfrm>
            <a:off x="643464" y="6446520"/>
            <a:ext cx="3517568" cy="365125"/>
          </a:xfrm>
        </p:spPr>
        <p:txBody>
          <a:bodyPr rtlCol="0"/>
          <a:lstStyle>
            <a:lvl1pPr algn="l">
              <a:defRPr/>
            </a:lvl1pPr>
          </a:lstStyle>
          <a:p>
            <a:pPr rtl="0"/>
            <a:fld id="{A5E309D9-8F57-4FD2-8AD3-41D0AF2176EB}" type="datetime1">
              <a:rPr lang="en-GB" noProof="0" smtClean="0"/>
              <a:t>07/07/2026</a:t>
            </a:fld>
            <a:endParaRPr lang="en-GB" noProof="0" dirty="0"/>
          </a:p>
        </p:txBody>
      </p:sp>
      <p:sp>
        <p:nvSpPr>
          <p:cNvPr id="6" name="Footer Placeholder 5"/>
          <p:cNvSpPr>
            <a:spLocks noGrp="1"/>
          </p:cNvSpPr>
          <p:nvPr>
            <p:ph type="ftr" sz="quarter" idx="11"/>
          </p:nvPr>
        </p:nvSpPr>
        <p:spPr>
          <a:xfrm>
            <a:off x="5458983" y="6446520"/>
            <a:ext cx="5334019" cy="365125"/>
          </a:xfrm>
        </p:spPr>
        <p:txBody>
          <a:bodyPr rtlCol="0"/>
          <a:lstStyle>
            <a:lvl1pPr algn="l">
              <a:defRPr>
                <a:solidFill>
                  <a:schemeClr val="tx2"/>
                </a:solidFill>
              </a:defRPr>
            </a:lvl1pPr>
          </a:lstStyle>
          <a:p>
            <a:pPr rtl="0"/>
            <a:endParaRPr lang="en-GB" noProof="0" dirty="0"/>
          </a:p>
        </p:txBody>
      </p:sp>
      <p:sp>
        <p:nvSpPr>
          <p:cNvPr id="7" name="Slide Number Placeholder 6"/>
          <p:cNvSpPr>
            <a:spLocks noGrp="1"/>
          </p:cNvSpPr>
          <p:nvPr>
            <p:ph type="sldNum" sz="quarter" idx="12"/>
          </p:nvPr>
        </p:nvSpPr>
        <p:spPr/>
        <p:txBody>
          <a:bodyPr rtlCol="0"/>
          <a:lstStyle>
            <a:lvl1pPr>
              <a:defRPr>
                <a:solidFill>
                  <a:schemeClr val="tx2"/>
                </a:solidFill>
              </a:defRPr>
            </a:lvl1pPr>
          </a:lstStyle>
          <a:p>
            <a:pPr rtl="0"/>
            <a:fld id="{3A98EE3D-8CD1-4C3F-BD1C-C98C9596463C}" type="slidenum">
              <a:rPr lang="en-GB" noProof="0" smtClean="0"/>
              <a:pPr/>
              <a:t>‹#›</a:t>
            </a:fld>
            <a:endParaRPr lang="en-GB" noProof="0" dirty="0"/>
          </a:p>
        </p:txBody>
      </p:sp>
    </p:spTree>
    <p:extLst>
      <p:ext uri="{BB962C8B-B14F-4D97-AF65-F5344CB8AC3E}">
        <p14:creationId xmlns:p14="http://schemas.microsoft.com/office/powerpoint/2010/main" val="2411850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n-GB" noProof="0"/>
              <a:t>Click icon to add picture</a:t>
            </a:r>
            <a:endParaRPr lang="en-GB" noProof="0" dirty="0"/>
          </a:p>
        </p:txBody>
      </p:sp>
      <p:sp>
        <p:nvSpPr>
          <p:cNvPr id="2" name="Title 1"/>
          <p:cNvSpPr>
            <a:spLocks noGrp="1"/>
          </p:cNvSpPr>
          <p:nvPr>
            <p:ph type="title"/>
          </p:nvPr>
        </p:nvSpPr>
        <p:spPr>
          <a:xfrm>
            <a:off x="1097279" y="4799362"/>
            <a:ext cx="10113645" cy="743682"/>
          </a:xfrm>
        </p:spPr>
        <p:txBody>
          <a:bodyPr tIns="0" bIns="0" rtlCol="0" anchor="b">
            <a:noAutofit/>
          </a:bodyPr>
          <a:lstStyle>
            <a:lvl1pPr>
              <a:defRPr sz="3600" b="0">
                <a:solidFill>
                  <a:srgbClr val="FFFFFF"/>
                </a:solidFill>
              </a:defRPr>
            </a:lvl1pPr>
          </a:lstStyle>
          <a:p>
            <a:pPr rtl="0"/>
            <a:r>
              <a:rPr lang="en-GB" noProof="0"/>
              <a:t>Click to edit Master title style</a:t>
            </a:r>
            <a:endParaRPr lang="en-GB" noProof="0" dirty="0"/>
          </a:p>
        </p:txBody>
      </p:sp>
      <p:sp>
        <p:nvSpPr>
          <p:cNvPr id="4" name="Text Placeholder 3"/>
          <p:cNvSpPr>
            <a:spLocks noGrp="1"/>
          </p:cNvSpPr>
          <p:nvPr>
            <p:ph type="body" sz="half" idx="2"/>
          </p:nvPr>
        </p:nvSpPr>
        <p:spPr>
          <a:xfrm>
            <a:off x="1097279" y="5715000"/>
            <a:ext cx="10113264" cy="609600"/>
          </a:xfrm>
        </p:spPr>
        <p:txBody>
          <a:bodyPr lIns="91440" tIns="0" rIns="91440" bIns="0" rtlCol="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n-GB" noProof="0"/>
              <a:t>Click to edit Master text styles</a:t>
            </a:r>
          </a:p>
        </p:txBody>
      </p:sp>
      <p:sp>
        <p:nvSpPr>
          <p:cNvPr id="5" name="Date Placeholder 4"/>
          <p:cNvSpPr>
            <a:spLocks noGrp="1"/>
          </p:cNvSpPr>
          <p:nvPr>
            <p:ph type="dt" sz="half" idx="10"/>
          </p:nvPr>
        </p:nvSpPr>
        <p:spPr/>
        <p:txBody>
          <a:bodyPr rtlCol="0"/>
          <a:lstStyle>
            <a:lvl1pPr>
              <a:defRPr/>
            </a:lvl1pPr>
          </a:lstStyle>
          <a:p>
            <a:pPr rtl="0"/>
            <a:fld id="{99D67A34-FC9B-417F-A63B-AF7A464D2285}" type="datetime1">
              <a:rPr lang="en-GB" noProof="0" smtClean="0"/>
              <a:t>07/07/2026</a:t>
            </a:fld>
            <a:endParaRPr lang="en-GB" noProof="0" dirty="0"/>
          </a:p>
        </p:txBody>
      </p:sp>
      <p:sp>
        <p:nvSpPr>
          <p:cNvPr id="6" name="Footer Placeholder 5"/>
          <p:cNvSpPr>
            <a:spLocks noGrp="1"/>
          </p:cNvSpPr>
          <p:nvPr>
            <p:ph type="ftr" sz="quarter" idx="11"/>
          </p:nvPr>
        </p:nvSpPr>
        <p:spPr>
          <a:xfrm>
            <a:off x="1097279" y="6446838"/>
            <a:ext cx="6818262" cy="365125"/>
          </a:xfrm>
        </p:spPr>
        <p:txBody>
          <a:bodyPr rtlCol="0"/>
          <a:lstStyle/>
          <a:p>
            <a:pPr algn="l" rtl="0"/>
            <a:endParaRPr lang="en-GB" noProof="0" dirty="0"/>
          </a:p>
        </p:txBody>
      </p:sp>
      <p:sp>
        <p:nvSpPr>
          <p:cNvPr id="7" name="Slide Number Placeholder 6"/>
          <p:cNvSpPr>
            <a:spLocks noGrp="1"/>
          </p:cNvSpPr>
          <p:nvPr>
            <p:ph type="sldNum" sz="quarter" idx="12"/>
          </p:nvPr>
        </p:nvSpPr>
        <p:spPr/>
        <p:txBody>
          <a:bodyPr rtlCol="0"/>
          <a:lstStyle/>
          <a:p>
            <a:pPr rtl="0"/>
            <a:fld id="{3A98EE3D-8CD1-4C3F-BD1C-C98C9596463C}" type="slidenum">
              <a:rPr lang="en-GB" noProof="0" smtClean="0"/>
              <a:t>‹#›</a:t>
            </a:fld>
            <a:endParaRPr lang="en-GB" noProof="0" dirty="0"/>
          </a:p>
        </p:txBody>
      </p:sp>
    </p:spTree>
    <p:extLst>
      <p:ext uri="{BB962C8B-B14F-4D97-AF65-F5344CB8AC3E}">
        <p14:creationId xmlns:p14="http://schemas.microsoft.com/office/powerpoint/2010/main" val="2884398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pPr rtl="0"/>
            <a:r>
              <a:rPr lang="en-GB" noProof="0"/>
              <a:t>Click to edit Master title style</a:t>
            </a:r>
            <a:endParaRPr lang="en-GB" noProof="0"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rtl="0"/>
            <a:r>
              <a:rPr lang="en-GB" noProof="0" dirty="0"/>
              <a:t>Click to edit Master text styles</a:t>
            </a:r>
          </a:p>
          <a:p>
            <a:pPr lvl="1" rtl="0"/>
            <a:r>
              <a:rPr lang="en-GB" noProof="0" dirty="0"/>
              <a:t>Second level</a:t>
            </a:r>
          </a:p>
          <a:p>
            <a:pPr lvl="2" rtl="0"/>
            <a:r>
              <a:rPr lang="en-GB" noProof="0" dirty="0"/>
              <a:t>Third level</a:t>
            </a:r>
          </a:p>
          <a:p>
            <a:pPr lvl="3" rtl="0"/>
            <a:r>
              <a:rPr lang="en-GB" noProof="0" dirty="0"/>
              <a:t>Quarter level</a:t>
            </a:r>
          </a:p>
          <a:p>
            <a:pPr lvl="4" rtl="0"/>
            <a:r>
              <a:rPr lang="en-GB" noProof="0" dirty="0"/>
              <a:t>Fifth level</a:t>
            </a:r>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pPr rtl="0"/>
            <a:fld id="{D1946942-6409-4E4C-8755-EBA7E31F89FB}" type="datetime1">
              <a:rPr lang="en-GB" noProof="0" smtClean="0"/>
              <a:t>07/07/2026</a:t>
            </a:fld>
            <a:endParaRPr lang="en-GB" noProof="0"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pPr rtl="0"/>
            <a:endParaRPr lang="en-GB" noProof="0"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pPr rtl="0"/>
            <a:fld id="{3A98EE3D-8CD1-4C3F-BD1C-C98C9596463C}" type="slidenum">
              <a:rPr lang="en-GB" noProof="0" smtClean="0"/>
              <a:t>‹#›</a:t>
            </a:fld>
            <a:endParaRPr lang="en-GB" noProof="0"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0708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notesSlide" Target="../notesSlides/notesSlide10.xml"/><Relationship Id="rId7" Type="http://schemas.openxmlformats.org/officeDocument/2006/relationships/diagramQuickStyle" Target="../diagrams/quickStyle9.xml"/><Relationship Id="rId2" Type="http://schemas.openxmlformats.org/officeDocument/2006/relationships/slideLayout" Target="../slideLayouts/slideLayout2.xml"/><Relationship Id="rId1" Type="http://schemas.openxmlformats.org/officeDocument/2006/relationships/themeOverride" Target="../theme/themeOverride10.xml"/><Relationship Id="rId6" Type="http://schemas.openxmlformats.org/officeDocument/2006/relationships/diagramLayout" Target="../diagrams/layout9.xml"/><Relationship Id="rId5" Type="http://schemas.openxmlformats.org/officeDocument/2006/relationships/diagramData" Target="../diagrams/data9.xml"/><Relationship Id="rId10" Type="http://schemas.openxmlformats.org/officeDocument/2006/relationships/image" Target="../media/image2.png"/><Relationship Id="rId4" Type="http://schemas.openxmlformats.org/officeDocument/2006/relationships/image" Target="../media/image1.jpg"/><Relationship Id="rId9" Type="http://schemas.microsoft.com/office/2007/relationships/diagramDrawing" Target="../diagrams/drawing9.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2.xml"/><Relationship Id="rId7" Type="http://schemas.openxmlformats.org/officeDocument/2006/relationships/diagramQuickStyle" Target="../diagrams/quickStyle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jpg"/><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notesSlide" Target="../notesSlides/notesSlide3.xml"/><Relationship Id="rId7" Type="http://schemas.openxmlformats.org/officeDocument/2006/relationships/diagramQuickStyle" Target="../diagrams/quickStyle2.xml"/><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jpg"/><Relationship Id="rId9" Type="http://schemas.microsoft.com/office/2007/relationships/diagramDrawing" Target="../diagrams/drawing2.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notesSlide" Target="../notesSlides/notesSlide4.xml"/><Relationship Id="rId7" Type="http://schemas.openxmlformats.org/officeDocument/2006/relationships/diagramQuickStyle" Target="../diagrams/quickStyle3.xml"/><Relationship Id="rId2" Type="http://schemas.openxmlformats.org/officeDocument/2006/relationships/slideLayout" Target="../slideLayouts/slideLayout2.xml"/><Relationship Id="rId1" Type="http://schemas.openxmlformats.org/officeDocument/2006/relationships/themeOverride" Target="../theme/themeOverride4.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jpg"/><Relationship Id="rId9" Type="http://schemas.microsoft.com/office/2007/relationships/diagramDrawing" Target="../diagrams/drawing3.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notesSlide" Target="../notesSlides/notesSlide5.xml"/><Relationship Id="rId7" Type="http://schemas.openxmlformats.org/officeDocument/2006/relationships/diagramQuickStyle" Target="../diagrams/quickStyle4.xml"/><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jpg"/><Relationship Id="rId9" Type="http://schemas.microsoft.com/office/2007/relationships/diagramDrawing" Target="../diagrams/drawing4.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notesSlide" Target="../notesSlides/notesSlide6.xml"/><Relationship Id="rId7" Type="http://schemas.openxmlformats.org/officeDocument/2006/relationships/diagramQuickStyle" Target="../diagrams/quickStyle5.xml"/><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1.jpg"/><Relationship Id="rId9" Type="http://schemas.microsoft.com/office/2007/relationships/diagramDrawing" Target="../diagrams/drawing5.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notesSlide" Target="../notesSlides/notesSlide7.xml"/><Relationship Id="rId7" Type="http://schemas.openxmlformats.org/officeDocument/2006/relationships/diagramQuickStyle" Target="../diagrams/quickStyle6.xml"/><Relationship Id="rId2" Type="http://schemas.openxmlformats.org/officeDocument/2006/relationships/slideLayout" Target="../slideLayouts/slideLayout2.xml"/><Relationship Id="rId1" Type="http://schemas.openxmlformats.org/officeDocument/2006/relationships/themeOverride" Target="../theme/themeOverride7.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1.jpg"/><Relationship Id="rId9" Type="http://schemas.microsoft.com/office/2007/relationships/diagramDrawing" Target="../diagrams/drawing6.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7.xml"/><Relationship Id="rId3" Type="http://schemas.openxmlformats.org/officeDocument/2006/relationships/notesSlide" Target="../notesSlides/notesSlide8.xml"/><Relationship Id="rId7" Type="http://schemas.openxmlformats.org/officeDocument/2006/relationships/diagramQuickStyle" Target="../diagrams/quickStyle7.xml"/><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openxmlformats.org/officeDocument/2006/relationships/diagramLayout" Target="../diagrams/layout7.xml"/><Relationship Id="rId5" Type="http://schemas.openxmlformats.org/officeDocument/2006/relationships/diagramData" Target="../diagrams/data7.xml"/><Relationship Id="rId4" Type="http://schemas.openxmlformats.org/officeDocument/2006/relationships/image" Target="../media/image1.jpg"/><Relationship Id="rId9" Type="http://schemas.microsoft.com/office/2007/relationships/diagramDrawing" Target="../diagrams/drawing7.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notesSlide" Target="../notesSlides/notesSlide9.xml"/><Relationship Id="rId7" Type="http://schemas.openxmlformats.org/officeDocument/2006/relationships/diagramQuickStyle" Target="../diagrams/quickStyle8.xml"/><Relationship Id="rId2" Type="http://schemas.openxmlformats.org/officeDocument/2006/relationships/slideLayout" Target="../slideLayouts/slideLayout2.xml"/><Relationship Id="rId1" Type="http://schemas.openxmlformats.org/officeDocument/2006/relationships/themeOverride" Target="../theme/themeOverride9.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1.jpg"/><Relationship Id="rId9" Type="http://schemas.microsoft.com/office/2007/relationships/diagramDrawing" Target="../diagrams/drawing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A9286AD2-18A9-4868-A4E3-7A2097A208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dirty="0">
              <a:ln>
                <a:noFill/>
              </a:ln>
              <a:solidFill>
                <a:prstClr val="white"/>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4010AF38-26DF-48B3-952C-4A9091D6863C}"/>
              </a:ext>
            </a:extLst>
          </p:cNvPr>
          <p:cNvSpPr>
            <a:spLocks noGrp="1"/>
          </p:cNvSpPr>
          <p:nvPr>
            <p:ph type="ctrTitle"/>
          </p:nvPr>
        </p:nvSpPr>
        <p:spPr>
          <a:xfrm>
            <a:off x="624433" y="4452829"/>
            <a:ext cx="9699291" cy="1481007"/>
          </a:xfrm>
        </p:spPr>
        <p:txBody>
          <a:bodyPr rtlCol="0">
            <a:normAutofit/>
          </a:bodyPr>
          <a:lstStyle/>
          <a:p>
            <a:pPr rtl="0"/>
            <a:r>
              <a:rPr lang="en-GB" sz="8000" dirty="0"/>
              <a:t>Welcome to Year 6</a:t>
            </a:r>
          </a:p>
        </p:txBody>
      </p:sp>
      <p:sp>
        <p:nvSpPr>
          <p:cNvPr id="3" name="Subtitle 2">
            <a:extLst>
              <a:ext uri="{FF2B5EF4-FFF2-40B4-BE49-F238E27FC236}">
                <a16:creationId xmlns:a16="http://schemas.microsoft.com/office/drawing/2014/main" id="{37FC2D8F-56D2-4ADF-B439-0E09E7C37894}"/>
              </a:ext>
            </a:extLst>
          </p:cNvPr>
          <p:cNvSpPr>
            <a:spLocks noGrp="1"/>
          </p:cNvSpPr>
          <p:nvPr>
            <p:ph type="subTitle" idx="1"/>
          </p:nvPr>
        </p:nvSpPr>
        <p:spPr>
          <a:xfrm>
            <a:off x="624433" y="3988176"/>
            <a:ext cx="6986331" cy="1021498"/>
          </a:xfrm>
        </p:spPr>
        <p:txBody>
          <a:bodyPr rtlCol="0">
            <a:normAutofit/>
          </a:bodyPr>
          <a:lstStyle/>
          <a:p>
            <a:pPr rtl="0"/>
            <a:r>
              <a:rPr lang="en-GB" sz="2400" dirty="0">
                <a:solidFill>
                  <a:schemeClr val="tx1">
                    <a:lumMod val="85000"/>
                    <a:lumOff val="15000"/>
                  </a:schemeClr>
                </a:solidFill>
              </a:rPr>
              <a:t>Mr. Marr, Mrs </a:t>
            </a:r>
            <a:r>
              <a:rPr lang="en-GB" sz="2400" dirty="0" err="1">
                <a:solidFill>
                  <a:schemeClr val="tx1">
                    <a:lumMod val="85000"/>
                    <a:lumOff val="15000"/>
                  </a:schemeClr>
                </a:solidFill>
              </a:rPr>
              <a:t>Cogley</a:t>
            </a:r>
            <a:r>
              <a:rPr lang="en-GB" sz="2400" dirty="0">
                <a:solidFill>
                  <a:schemeClr val="tx1">
                    <a:lumMod val="85000"/>
                    <a:lumOff val="15000"/>
                  </a:schemeClr>
                </a:solidFill>
              </a:rPr>
              <a:t>, Mrs. </a:t>
            </a:r>
            <a:r>
              <a:rPr lang="en-GB" sz="2400" dirty="0" err="1">
                <a:solidFill>
                  <a:schemeClr val="tx1">
                    <a:lumMod val="85000"/>
                    <a:lumOff val="15000"/>
                  </a:schemeClr>
                </a:solidFill>
              </a:rPr>
              <a:t>Petryk</a:t>
            </a:r>
            <a:r>
              <a:rPr lang="en-GB" dirty="0">
                <a:solidFill>
                  <a:schemeClr val="tx1">
                    <a:lumMod val="85000"/>
                    <a:lumOff val="15000"/>
                  </a:schemeClr>
                </a:solidFill>
              </a:rPr>
              <a:t> </a:t>
            </a:r>
            <a:r>
              <a:rPr lang="en-GB" sz="2400" dirty="0">
                <a:solidFill>
                  <a:schemeClr val="tx1">
                    <a:lumMod val="85000"/>
                    <a:lumOff val="15000"/>
                  </a:schemeClr>
                </a:solidFill>
              </a:rPr>
              <a:t>&amp; Mr </a:t>
            </a:r>
            <a:r>
              <a:rPr lang="en-GB" sz="2400" dirty="0" err="1">
                <a:solidFill>
                  <a:schemeClr val="tx1">
                    <a:lumMod val="85000"/>
                    <a:lumOff val="15000"/>
                  </a:schemeClr>
                </a:solidFill>
              </a:rPr>
              <a:t>Earley</a:t>
            </a:r>
            <a:endParaRPr lang="en-GB" sz="2400" dirty="0">
              <a:solidFill>
                <a:schemeClr val="tx1">
                  <a:lumMod val="85000"/>
                  <a:lumOff val="15000"/>
                </a:schemeClr>
              </a:solidFill>
            </a:endParaRPr>
          </a:p>
        </p:txBody>
      </p:sp>
      <p:cxnSp>
        <p:nvCxnSpPr>
          <p:cNvPr id="29" name="Straight Connector 28">
            <a:extLst>
              <a:ext uri="{FF2B5EF4-FFF2-40B4-BE49-F238E27FC236}">
                <a16:creationId xmlns:a16="http://schemas.microsoft.com/office/drawing/2014/main" id="{E7A7CD63-7EC3-44F3-95D0-595C4019FF2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44179"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1AC574F4-255F-4BBB-8581-077998E185F0}"/>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Tree>
    <p:extLst>
      <p:ext uri="{BB962C8B-B14F-4D97-AF65-F5344CB8AC3E}">
        <p14:creationId xmlns:p14="http://schemas.microsoft.com/office/powerpoint/2010/main" val="39127473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Residential  </a:t>
            </a:r>
          </a:p>
        </p:txBody>
      </p:sp>
      <p:sp>
        <p:nvSpPr>
          <p:cNvPr id="3" name="Content Placeholder 2"/>
          <p:cNvSpPr>
            <a:spLocks noGrp="1"/>
          </p:cNvSpPr>
          <p:nvPr>
            <p:ph idx="1"/>
          </p:nvPr>
        </p:nvSpPr>
        <p:spPr/>
        <p:txBody>
          <a:bodyPr/>
          <a:lstStyle/>
          <a:p>
            <a:pPr marL="0" indent="0">
              <a:buNone/>
            </a:pPr>
            <a:r>
              <a:rPr lang="en-GB" dirty="0" err="1">
                <a:latin typeface="+mj-lt"/>
              </a:rPr>
              <a:t>Borwick</a:t>
            </a:r>
            <a:r>
              <a:rPr lang="en-GB" dirty="0">
                <a:latin typeface="+mj-lt"/>
              </a:rPr>
              <a:t> Hall</a:t>
            </a:r>
          </a:p>
          <a:p>
            <a:pPr marL="0" indent="0">
              <a:buNone/>
            </a:pPr>
            <a:r>
              <a:rPr lang="en-GB" dirty="0">
                <a:latin typeface="+mj-lt"/>
              </a:rPr>
              <a:t>Payment plans will be available and posted onto Dojo. We usually take a deposit for the trip as a sign of commitment. </a:t>
            </a:r>
          </a:p>
        </p:txBody>
      </p:sp>
      <p:pic>
        <p:nvPicPr>
          <p:cNvPr id="5" name="Picture 4">
            <a:extLst>
              <a:ext uri="{FF2B5EF4-FFF2-40B4-BE49-F238E27FC236}">
                <a16:creationId xmlns:a16="http://schemas.microsoft.com/office/drawing/2014/main" id="{1AC574F4-255F-4BBB-8581-077998E185F0}"/>
              </a:ext>
            </a:extLst>
          </p:cNvPr>
          <p:cNvPicPr>
            <a:picLocks noChangeAspect="1"/>
          </p:cNvPicPr>
          <p:nvPr/>
        </p:nvPicPr>
        <p:blipFill>
          <a:blip r:embed="rId2">
            <a:alphaModFix amt="35000"/>
          </a:blip>
          <a:stretch>
            <a:fillRect/>
          </a:stretch>
        </p:blipFill>
        <p:spPr>
          <a:xfrm>
            <a:off x="30480" y="0"/>
            <a:ext cx="12192000" cy="4012295"/>
          </a:xfrm>
          <a:prstGeom prst="rect">
            <a:avLst/>
          </a:prstGeom>
        </p:spPr>
      </p:pic>
    </p:spTree>
    <p:extLst>
      <p:ext uri="{BB962C8B-B14F-4D97-AF65-F5344CB8AC3E}">
        <p14:creationId xmlns:p14="http://schemas.microsoft.com/office/powerpoint/2010/main" val="9056971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622DA-14A3-49C4-88F5-B07B5437E94A}"/>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119671" y="0"/>
            <a:ext cx="10058400" cy="1450757"/>
          </a:xfrm>
        </p:spPr>
        <p:txBody>
          <a:bodyPr rtlCol="0">
            <a:normAutofit/>
          </a:bodyPr>
          <a:lstStyle/>
          <a:p>
            <a:pPr rtl="0"/>
            <a:r>
              <a:rPr lang="en-GB" sz="4000" dirty="0"/>
              <a:t>Communication </a:t>
            </a:r>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4B817625-3DBC-4CF4-9AC3-DB17D071FFF3}"/>
              </a:ext>
            </a:extLst>
          </p:cNvPr>
          <p:cNvSpPr txBox="1"/>
          <p:nvPr/>
        </p:nvSpPr>
        <p:spPr>
          <a:xfrm>
            <a:off x="1186962" y="2224454"/>
            <a:ext cx="99080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Bookman Old Style" panose="020F0302020204030204"/>
              <a:ea typeface="+mn-ea"/>
              <a:cs typeface="+mn-cs"/>
            </a:endParaRPr>
          </a:p>
        </p:txBody>
      </p:sp>
      <p:sp>
        <p:nvSpPr>
          <p:cNvPr id="6" name="TextBox 5">
            <a:extLst>
              <a:ext uri="{FF2B5EF4-FFF2-40B4-BE49-F238E27FC236}">
                <a16:creationId xmlns:a16="http://schemas.microsoft.com/office/drawing/2014/main" id="{997517F1-9866-43AE-A645-432F01609038}"/>
              </a:ext>
            </a:extLst>
          </p:cNvPr>
          <p:cNvSpPr txBox="1"/>
          <p:nvPr/>
        </p:nvSpPr>
        <p:spPr>
          <a:xfrm>
            <a:off x="1339362" y="2376854"/>
            <a:ext cx="99080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Bookman Old Style" panose="020F0302020204030204"/>
              <a:ea typeface="+mn-ea"/>
              <a:cs typeface="+mn-cs"/>
            </a:endParaRPr>
          </a:p>
        </p:txBody>
      </p:sp>
      <p:sp>
        <p:nvSpPr>
          <p:cNvPr id="7" name="TextBox 6">
            <a:extLst>
              <a:ext uri="{FF2B5EF4-FFF2-40B4-BE49-F238E27FC236}">
                <a16:creationId xmlns:a16="http://schemas.microsoft.com/office/drawing/2014/main" id="{17E2A8F6-577B-4E4E-B53A-2A99FB566DF6}"/>
              </a:ext>
            </a:extLst>
          </p:cNvPr>
          <p:cNvSpPr txBox="1"/>
          <p:nvPr/>
        </p:nvSpPr>
        <p:spPr>
          <a:xfrm>
            <a:off x="179997" y="2006147"/>
            <a:ext cx="4544403" cy="42780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Bookman Old Style" panose="020F0302020204030204"/>
                <a:ea typeface="+mn-ea"/>
                <a:cs typeface="+mn-cs"/>
              </a:rPr>
              <a:t>To contact your child’s teacher you may use Dojo. These messages may not be responded to immediately as they may be in lesson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Bookman Old Style"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Bookman Old Style" panose="020F0302020204030204"/>
                <a:ea typeface="+mn-ea"/>
                <a:cs typeface="+mn-cs"/>
              </a:rPr>
              <a:t>Dojos are monitored and responded to in school hours between 8:30 and 4pm. If your query is of a more pressing nature please email or call the office to leave a message for your child’s teacher.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Bookman Old Style" panose="020F03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Bookman Old Style" panose="020F0302020204030204"/>
                <a:ea typeface="+mn-ea"/>
                <a:cs typeface="+mn-cs"/>
              </a:rPr>
              <a:t>Absences and illnesses can be emailed to Mrs Peacock or Mrs </a:t>
            </a:r>
            <a:r>
              <a:rPr kumimoji="0" lang="en-GB" sz="1600" b="0" i="0" u="none" strike="noStrike" kern="1200" cap="none" spc="0" normalizeH="0" baseline="0" noProof="0" dirty="0" err="1">
                <a:ln>
                  <a:noFill/>
                </a:ln>
                <a:solidFill>
                  <a:prstClr val="black"/>
                </a:solidFill>
                <a:effectLst/>
                <a:uLnTx/>
                <a:uFillTx/>
                <a:latin typeface="Bookman Old Style" panose="020F0302020204030204"/>
                <a:ea typeface="+mn-ea"/>
                <a:cs typeface="+mn-cs"/>
              </a:rPr>
              <a:t>Pantlin</a:t>
            </a:r>
            <a:r>
              <a:rPr kumimoji="0" lang="en-GB" sz="1600" b="0" i="0" u="none" strike="noStrike" kern="1200" cap="none" spc="0" normalizeH="0" baseline="0" noProof="0" dirty="0">
                <a:ln>
                  <a:noFill/>
                </a:ln>
                <a:solidFill>
                  <a:prstClr val="black"/>
                </a:solidFill>
                <a:effectLst/>
                <a:uLnTx/>
                <a:uFillTx/>
                <a:latin typeface="Bookman Old Style" panose="020F0302020204030204"/>
                <a:ea typeface="+mn-ea"/>
                <a:cs typeface="+mn-cs"/>
              </a:rPr>
              <a:t> to the email:- bursar@st-peterscofe.lancs.sch.uk or phoned through the school office 01772 864550. Mrs Peacock and Mrs </a:t>
            </a:r>
            <a:r>
              <a:rPr kumimoji="0" lang="en-GB" sz="1600" b="0" i="0" u="none" strike="noStrike" kern="1200" cap="none" spc="0" normalizeH="0" baseline="0" noProof="0" dirty="0" err="1">
                <a:ln>
                  <a:noFill/>
                </a:ln>
                <a:solidFill>
                  <a:prstClr val="black"/>
                </a:solidFill>
                <a:effectLst/>
                <a:uLnTx/>
                <a:uFillTx/>
                <a:latin typeface="Bookman Old Style" panose="020F0302020204030204"/>
                <a:ea typeface="+mn-ea"/>
                <a:cs typeface="+mn-cs"/>
              </a:rPr>
              <a:t>Pantlin</a:t>
            </a:r>
            <a:r>
              <a:rPr kumimoji="0" lang="en-GB" sz="1600" b="0" i="0" u="none" strike="noStrike" kern="1200" cap="none" spc="0" normalizeH="0" baseline="0" noProof="0" dirty="0">
                <a:ln>
                  <a:noFill/>
                </a:ln>
                <a:solidFill>
                  <a:prstClr val="black"/>
                </a:solidFill>
                <a:effectLst/>
                <a:uLnTx/>
                <a:uFillTx/>
                <a:latin typeface="Bookman Old Style" panose="020F0302020204030204"/>
                <a:ea typeface="+mn-ea"/>
                <a:cs typeface="+mn-cs"/>
              </a:rPr>
              <a:t> are also available on Dojo. </a:t>
            </a:r>
          </a:p>
        </p:txBody>
      </p:sp>
      <p:pic>
        <p:nvPicPr>
          <p:cNvPr id="9" name="Picture 8">
            <a:extLst>
              <a:ext uri="{FF2B5EF4-FFF2-40B4-BE49-F238E27FC236}">
                <a16:creationId xmlns:a16="http://schemas.microsoft.com/office/drawing/2014/main" id="{4C731E04-8768-434B-B993-1551B9BB430D}"/>
              </a:ext>
            </a:extLst>
          </p:cNvPr>
          <p:cNvPicPr>
            <a:picLocks noChangeAspect="1"/>
          </p:cNvPicPr>
          <p:nvPr/>
        </p:nvPicPr>
        <p:blipFill>
          <a:blip r:embed="rId10"/>
          <a:stretch>
            <a:fillRect/>
          </a:stretch>
        </p:blipFill>
        <p:spPr>
          <a:xfrm>
            <a:off x="4724400" y="347178"/>
            <a:ext cx="7347929" cy="6163643"/>
          </a:xfrm>
          <a:prstGeom prst="rect">
            <a:avLst/>
          </a:prstGeom>
        </p:spPr>
      </p:pic>
    </p:spTree>
    <p:extLst>
      <p:ext uri="{BB962C8B-B14F-4D97-AF65-F5344CB8AC3E}">
        <p14:creationId xmlns:p14="http://schemas.microsoft.com/office/powerpoint/2010/main" val="26445531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622DA-14A3-49C4-88F5-B07B5437E94A}"/>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1097280" y="286603"/>
            <a:ext cx="10058400" cy="1450757"/>
          </a:xfrm>
        </p:spPr>
        <p:txBody>
          <a:bodyPr rtlCol="0">
            <a:normAutofit/>
          </a:bodyPr>
          <a:lstStyle/>
          <a:p>
            <a:pPr rtl="0"/>
            <a:r>
              <a:rPr lang="en-GB" dirty="0"/>
              <a:t>Daily Routines </a:t>
            </a:r>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F4257BB0-C8BD-4AF1-A34F-B8E921E66E71}"/>
              </a:ext>
            </a:extLst>
          </p:cNvPr>
          <p:cNvSpPr txBox="1"/>
          <p:nvPr/>
        </p:nvSpPr>
        <p:spPr>
          <a:xfrm>
            <a:off x="1186962" y="2224454"/>
            <a:ext cx="9908075" cy="1323439"/>
          </a:xfrm>
          <a:prstGeom prst="rect">
            <a:avLst/>
          </a:prstGeom>
          <a:noFill/>
        </p:spPr>
        <p:txBody>
          <a:bodyPr wrap="square" rtlCol="0">
            <a:spAutoFit/>
          </a:bodyPr>
          <a:lstStyle/>
          <a:p>
            <a:r>
              <a:rPr lang="en-GB" sz="2000" dirty="0">
                <a:latin typeface="+mj-lt"/>
              </a:rPr>
              <a:t>Our school day begins at 8:45. </a:t>
            </a:r>
          </a:p>
          <a:p>
            <a:r>
              <a:rPr lang="en-GB" sz="2000" dirty="0">
                <a:latin typeface="+mj-lt"/>
              </a:rPr>
              <a:t>We finish school at 3:30. </a:t>
            </a:r>
          </a:p>
          <a:p>
            <a:r>
              <a:rPr lang="en-GB" sz="2000" dirty="0">
                <a:latin typeface="+mj-lt"/>
              </a:rPr>
              <a:t>Our morning break is at 10:45 for 15 minutes.</a:t>
            </a:r>
          </a:p>
          <a:p>
            <a:r>
              <a:rPr lang="en-GB" sz="2000" dirty="0">
                <a:latin typeface="+mj-lt"/>
              </a:rPr>
              <a:t>Our lunch is from 12:30 – </a:t>
            </a:r>
            <a:r>
              <a:rPr lang="en-GB" sz="2000">
                <a:latin typeface="+mj-lt"/>
              </a:rPr>
              <a:t>1:15.</a:t>
            </a:r>
            <a:endParaRPr lang="en-GB" sz="2000" dirty="0">
              <a:latin typeface="+mj-lt"/>
            </a:endParaRPr>
          </a:p>
        </p:txBody>
      </p:sp>
    </p:spTree>
    <p:extLst>
      <p:ext uri="{BB962C8B-B14F-4D97-AF65-F5344CB8AC3E}">
        <p14:creationId xmlns:p14="http://schemas.microsoft.com/office/powerpoint/2010/main" val="36080428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622DA-14A3-49C4-88F5-B07B5437E94A}"/>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1097280" y="286603"/>
            <a:ext cx="10058400" cy="1450757"/>
          </a:xfrm>
        </p:spPr>
        <p:txBody>
          <a:bodyPr rtlCol="0">
            <a:normAutofit/>
          </a:bodyPr>
          <a:lstStyle/>
          <a:p>
            <a:pPr rtl="0"/>
            <a:r>
              <a:rPr lang="en-GB" dirty="0"/>
              <a:t>Curriculum </a:t>
            </a:r>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005B0E46-B88C-455D-B9AF-A6F5BE816FEF}"/>
              </a:ext>
            </a:extLst>
          </p:cNvPr>
          <p:cNvSpPr txBox="1"/>
          <p:nvPr/>
        </p:nvSpPr>
        <p:spPr>
          <a:xfrm>
            <a:off x="1186962" y="2224454"/>
            <a:ext cx="9908075" cy="4093428"/>
          </a:xfrm>
          <a:prstGeom prst="rect">
            <a:avLst/>
          </a:prstGeom>
          <a:noFill/>
        </p:spPr>
        <p:txBody>
          <a:bodyPr wrap="square" rtlCol="0">
            <a:spAutoFit/>
          </a:bodyPr>
          <a:lstStyle/>
          <a:p>
            <a:r>
              <a:rPr lang="en-GB" sz="2000" dirty="0">
                <a:latin typeface="+mj-lt"/>
              </a:rPr>
              <a:t>In Year 6 we cover all the subjects in the national curriculum at different times of the year. </a:t>
            </a:r>
          </a:p>
          <a:p>
            <a:r>
              <a:rPr lang="en-GB" sz="2000" dirty="0">
                <a:latin typeface="+mj-lt"/>
              </a:rPr>
              <a:t>Our English text for the first half term is:</a:t>
            </a:r>
          </a:p>
          <a:p>
            <a:pPr marL="342900" indent="-342900">
              <a:buFont typeface="Arial" panose="020B0604020202020204" pitchFamily="34" charset="0"/>
              <a:buChar char="•"/>
            </a:pPr>
            <a:r>
              <a:rPr lang="en-GB" sz="2000" dirty="0">
                <a:latin typeface="+mj-lt"/>
              </a:rPr>
              <a:t>The Wonderful Wizard of Oz - L. Frank Baum (Copies for children in school)</a:t>
            </a:r>
          </a:p>
          <a:p>
            <a:r>
              <a:rPr lang="en-GB" sz="2000" dirty="0">
                <a:latin typeface="+mj-lt"/>
              </a:rPr>
              <a:t>Later in the year we will study and read.</a:t>
            </a:r>
          </a:p>
          <a:p>
            <a:pPr marL="342900" indent="-342900">
              <a:buFont typeface="Arial" panose="020B0604020202020204" pitchFamily="34" charset="0"/>
              <a:buChar char="•"/>
            </a:pPr>
            <a:r>
              <a:rPr lang="en-GB" sz="2000" dirty="0">
                <a:latin typeface="+mj-lt"/>
              </a:rPr>
              <a:t>Where the River Takes Us – Lesley Parr - </a:t>
            </a:r>
          </a:p>
          <a:p>
            <a:r>
              <a:rPr lang="en-GB" sz="2000" dirty="0">
                <a:latin typeface="+mj-lt"/>
              </a:rPr>
              <a:t>If you wish to purchase one of these books online that is fine. Please don’t feel obliged but if your child has their own, they can use this in class during English lessons on the text.  </a:t>
            </a:r>
          </a:p>
          <a:p>
            <a:endParaRPr lang="en-GB" sz="2000" dirty="0">
              <a:latin typeface="+mj-lt"/>
            </a:endParaRPr>
          </a:p>
          <a:p>
            <a:r>
              <a:rPr lang="en-GB" sz="2000" dirty="0">
                <a:latin typeface="+mj-lt"/>
              </a:rPr>
              <a:t>Each term you will be sent a curriculum news with details of knowledge to be taught for each subject.</a:t>
            </a:r>
          </a:p>
        </p:txBody>
      </p:sp>
    </p:spTree>
    <p:extLst>
      <p:ext uri="{BB962C8B-B14F-4D97-AF65-F5344CB8AC3E}">
        <p14:creationId xmlns:p14="http://schemas.microsoft.com/office/powerpoint/2010/main" val="27178044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622DA-14A3-49C4-88F5-B07B5437E94A}"/>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1097280" y="286603"/>
            <a:ext cx="10058400" cy="1450757"/>
          </a:xfrm>
        </p:spPr>
        <p:txBody>
          <a:bodyPr rtlCol="0">
            <a:normAutofit/>
          </a:bodyPr>
          <a:lstStyle/>
          <a:p>
            <a:pPr rtl="0"/>
            <a:r>
              <a:rPr lang="en-GB" dirty="0" smtClean="0"/>
              <a:t>Assessments &amp; SATS</a:t>
            </a:r>
            <a:endParaRPr lang="en-GB" dirty="0"/>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3AC87B41-4B9C-4FF8-955E-4F38B664DF80}"/>
              </a:ext>
            </a:extLst>
          </p:cNvPr>
          <p:cNvSpPr txBox="1"/>
          <p:nvPr/>
        </p:nvSpPr>
        <p:spPr>
          <a:xfrm>
            <a:off x="1186962" y="2224454"/>
            <a:ext cx="9908075" cy="400110"/>
          </a:xfrm>
          <a:prstGeom prst="rect">
            <a:avLst/>
          </a:prstGeom>
          <a:noFill/>
        </p:spPr>
        <p:txBody>
          <a:bodyPr wrap="square" rtlCol="0">
            <a:spAutoFit/>
          </a:bodyPr>
          <a:lstStyle/>
          <a:p>
            <a:endParaRPr lang="en-GB" sz="2000" dirty="0">
              <a:latin typeface="+mj-lt"/>
            </a:endParaRPr>
          </a:p>
        </p:txBody>
      </p:sp>
      <p:sp>
        <p:nvSpPr>
          <p:cNvPr id="6" name="TextBox 5">
            <a:extLst>
              <a:ext uri="{FF2B5EF4-FFF2-40B4-BE49-F238E27FC236}">
                <a16:creationId xmlns:a16="http://schemas.microsoft.com/office/drawing/2014/main" id="{B425F5CB-9AB7-4DAF-BD0E-8201548252DE}"/>
              </a:ext>
            </a:extLst>
          </p:cNvPr>
          <p:cNvSpPr txBox="1"/>
          <p:nvPr/>
        </p:nvSpPr>
        <p:spPr>
          <a:xfrm>
            <a:off x="1339362" y="2376854"/>
            <a:ext cx="9908075" cy="2554545"/>
          </a:xfrm>
          <a:prstGeom prst="rect">
            <a:avLst/>
          </a:prstGeom>
          <a:noFill/>
        </p:spPr>
        <p:txBody>
          <a:bodyPr wrap="square" lIns="91440" tIns="45720" rIns="91440" bIns="45720" rtlCol="0" anchor="t">
            <a:spAutoFit/>
          </a:bodyPr>
          <a:lstStyle/>
          <a:p>
            <a:r>
              <a:rPr lang="en-GB" sz="2000" dirty="0">
                <a:latin typeface="+mj-lt"/>
              </a:rPr>
              <a:t>Each half term we will have an assessment to analyse pupil attainment. </a:t>
            </a:r>
          </a:p>
          <a:p>
            <a:r>
              <a:rPr lang="en-GB" sz="2000" dirty="0">
                <a:latin typeface="+mj-lt"/>
              </a:rPr>
              <a:t>We will let the children know their results in school. </a:t>
            </a:r>
          </a:p>
          <a:p>
            <a:r>
              <a:rPr lang="en-GB" sz="2000" dirty="0">
                <a:latin typeface="+mj-lt"/>
              </a:rPr>
              <a:t>These results will be reported to you in our school reports and after each assessment week we carry out.</a:t>
            </a:r>
          </a:p>
          <a:p>
            <a:endParaRPr lang="en-GB" sz="2000" dirty="0">
              <a:latin typeface="+mj-lt"/>
            </a:endParaRPr>
          </a:p>
          <a:p>
            <a:r>
              <a:rPr lang="en-GB" sz="2000" dirty="0">
                <a:latin typeface="+mj-lt"/>
              </a:rPr>
              <a:t>At the beginning of teaching a new maths unit pupils will encounter a pre-assessment to see what knowledge the children have and which areas may need extra support. </a:t>
            </a:r>
          </a:p>
        </p:txBody>
      </p:sp>
    </p:spTree>
    <p:extLst>
      <p:ext uri="{BB962C8B-B14F-4D97-AF65-F5344CB8AC3E}">
        <p14:creationId xmlns:p14="http://schemas.microsoft.com/office/powerpoint/2010/main" val="2173412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622DA-14A3-49C4-88F5-B07B5437E94A}"/>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1097280" y="286603"/>
            <a:ext cx="10058400" cy="1450757"/>
          </a:xfrm>
        </p:spPr>
        <p:txBody>
          <a:bodyPr rtlCol="0">
            <a:normAutofit/>
          </a:bodyPr>
          <a:lstStyle/>
          <a:p>
            <a:pPr rtl="0"/>
            <a:r>
              <a:rPr lang="en-GB" dirty="0"/>
              <a:t>Homework Expectations </a:t>
            </a:r>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91454FB2-4D3F-4A0D-9D57-8D456719426B}"/>
              </a:ext>
            </a:extLst>
          </p:cNvPr>
          <p:cNvSpPr txBox="1"/>
          <p:nvPr/>
        </p:nvSpPr>
        <p:spPr>
          <a:xfrm>
            <a:off x="1186962" y="2224454"/>
            <a:ext cx="9908075" cy="400110"/>
          </a:xfrm>
          <a:prstGeom prst="rect">
            <a:avLst/>
          </a:prstGeom>
          <a:noFill/>
        </p:spPr>
        <p:txBody>
          <a:bodyPr wrap="square" rtlCol="0">
            <a:spAutoFit/>
          </a:bodyPr>
          <a:lstStyle/>
          <a:p>
            <a:endParaRPr lang="en-GB" sz="2000" dirty="0">
              <a:latin typeface="+mj-lt"/>
            </a:endParaRPr>
          </a:p>
        </p:txBody>
      </p:sp>
      <p:sp>
        <p:nvSpPr>
          <p:cNvPr id="6" name="TextBox 5">
            <a:extLst>
              <a:ext uri="{FF2B5EF4-FFF2-40B4-BE49-F238E27FC236}">
                <a16:creationId xmlns:a16="http://schemas.microsoft.com/office/drawing/2014/main" id="{A84E5C72-7DB7-4F9C-8B6E-801149F67CDD}"/>
              </a:ext>
            </a:extLst>
          </p:cNvPr>
          <p:cNvSpPr txBox="1"/>
          <p:nvPr/>
        </p:nvSpPr>
        <p:spPr>
          <a:xfrm>
            <a:off x="1172125" y="1998533"/>
            <a:ext cx="9908075" cy="1938992"/>
          </a:xfrm>
          <a:prstGeom prst="rect">
            <a:avLst/>
          </a:prstGeom>
          <a:noFill/>
        </p:spPr>
        <p:txBody>
          <a:bodyPr wrap="square" lIns="91440" tIns="45720" rIns="91440" bIns="45720" rtlCol="0" anchor="t">
            <a:spAutoFit/>
          </a:bodyPr>
          <a:lstStyle/>
          <a:p>
            <a:r>
              <a:rPr lang="en-GB" sz="2000" dirty="0">
                <a:latin typeface="+mj-lt"/>
              </a:rPr>
              <a:t>Each Monday the children will receive their weekly homework. </a:t>
            </a:r>
          </a:p>
          <a:p>
            <a:endParaRPr lang="en-GB" sz="2000" dirty="0">
              <a:latin typeface="+mj-lt"/>
            </a:endParaRPr>
          </a:p>
          <a:p>
            <a:r>
              <a:rPr lang="en-GB" sz="2000" dirty="0">
                <a:latin typeface="+mj-lt"/>
              </a:rPr>
              <a:t>This will include one maths task, one English task and spelling. </a:t>
            </a:r>
          </a:p>
          <a:p>
            <a:endParaRPr lang="en-GB" sz="2000" dirty="0">
              <a:latin typeface="+mj-lt"/>
            </a:endParaRPr>
          </a:p>
          <a:p>
            <a:r>
              <a:rPr lang="en-GB" sz="2000" dirty="0">
                <a:latin typeface="+mj-lt"/>
              </a:rPr>
              <a:t>We will also send home weekly spellings on Monday and test them the following week. </a:t>
            </a:r>
          </a:p>
        </p:txBody>
      </p:sp>
    </p:spTree>
    <p:extLst>
      <p:ext uri="{BB962C8B-B14F-4D97-AF65-F5344CB8AC3E}">
        <p14:creationId xmlns:p14="http://schemas.microsoft.com/office/powerpoint/2010/main" val="19271887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622DA-14A3-49C4-88F5-B07B5437E94A}"/>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1097280" y="286603"/>
            <a:ext cx="10058400" cy="1450757"/>
          </a:xfrm>
        </p:spPr>
        <p:txBody>
          <a:bodyPr rtlCol="0">
            <a:normAutofit/>
          </a:bodyPr>
          <a:lstStyle/>
          <a:p>
            <a:pPr rtl="0"/>
            <a:r>
              <a:rPr lang="en-GB" dirty="0"/>
              <a:t>PE days and physical activities</a:t>
            </a:r>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C61CEDCD-F21E-40B5-B191-E3BD78303BE8}"/>
              </a:ext>
            </a:extLst>
          </p:cNvPr>
          <p:cNvSpPr txBox="1"/>
          <p:nvPr/>
        </p:nvSpPr>
        <p:spPr>
          <a:xfrm>
            <a:off x="1186962" y="2224454"/>
            <a:ext cx="9908075" cy="400110"/>
          </a:xfrm>
          <a:prstGeom prst="rect">
            <a:avLst/>
          </a:prstGeom>
          <a:noFill/>
        </p:spPr>
        <p:txBody>
          <a:bodyPr wrap="square" rtlCol="0">
            <a:spAutoFit/>
          </a:bodyPr>
          <a:lstStyle/>
          <a:p>
            <a:endParaRPr lang="en-GB" sz="2000" dirty="0">
              <a:latin typeface="+mj-lt"/>
            </a:endParaRPr>
          </a:p>
        </p:txBody>
      </p:sp>
      <p:sp>
        <p:nvSpPr>
          <p:cNvPr id="6" name="TextBox 5">
            <a:extLst>
              <a:ext uri="{FF2B5EF4-FFF2-40B4-BE49-F238E27FC236}">
                <a16:creationId xmlns:a16="http://schemas.microsoft.com/office/drawing/2014/main" id="{BA9A18DC-B6BB-43BF-BBF6-FC1ADA24CC40}"/>
              </a:ext>
            </a:extLst>
          </p:cNvPr>
          <p:cNvSpPr txBox="1"/>
          <p:nvPr/>
        </p:nvSpPr>
        <p:spPr>
          <a:xfrm>
            <a:off x="1339362" y="2376854"/>
            <a:ext cx="9908075" cy="400110"/>
          </a:xfrm>
          <a:prstGeom prst="rect">
            <a:avLst/>
          </a:prstGeom>
          <a:noFill/>
        </p:spPr>
        <p:txBody>
          <a:bodyPr wrap="square" rtlCol="0">
            <a:spAutoFit/>
          </a:bodyPr>
          <a:lstStyle/>
          <a:p>
            <a:endParaRPr lang="en-GB" sz="2000" dirty="0">
              <a:latin typeface="+mj-lt"/>
            </a:endParaRPr>
          </a:p>
        </p:txBody>
      </p:sp>
      <p:sp>
        <p:nvSpPr>
          <p:cNvPr id="7" name="TextBox 6">
            <a:extLst>
              <a:ext uri="{FF2B5EF4-FFF2-40B4-BE49-F238E27FC236}">
                <a16:creationId xmlns:a16="http://schemas.microsoft.com/office/drawing/2014/main" id="{8967C690-2DC0-4FEF-8890-C99CC42DCCE0}"/>
              </a:ext>
            </a:extLst>
          </p:cNvPr>
          <p:cNvSpPr txBox="1"/>
          <p:nvPr/>
        </p:nvSpPr>
        <p:spPr>
          <a:xfrm>
            <a:off x="1186961" y="2224454"/>
            <a:ext cx="9908075" cy="3416320"/>
          </a:xfrm>
          <a:prstGeom prst="rect">
            <a:avLst/>
          </a:prstGeom>
          <a:noFill/>
        </p:spPr>
        <p:txBody>
          <a:bodyPr wrap="square" lIns="91440" tIns="45720" rIns="91440" bIns="45720" rtlCol="0" anchor="t">
            <a:spAutoFit/>
          </a:bodyPr>
          <a:lstStyle/>
          <a:p>
            <a:r>
              <a:rPr lang="en-GB" sz="2400" dirty="0">
                <a:latin typeface="+mj-lt"/>
              </a:rPr>
              <a:t>P.E days </a:t>
            </a:r>
            <a:r>
              <a:rPr lang="en-GB" sz="2400" dirty="0" smtClean="0">
                <a:latin typeface="+mj-lt"/>
              </a:rPr>
              <a:t>are Monday and Tuesday.</a:t>
            </a:r>
            <a:endParaRPr lang="en-GB" sz="2400" dirty="0">
              <a:latin typeface="+mj-lt"/>
            </a:endParaRPr>
          </a:p>
          <a:p>
            <a:r>
              <a:rPr lang="en-GB" sz="2400" dirty="0">
                <a:latin typeface="+mj-lt"/>
              </a:rPr>
              <a:t>Every day the children will have 15 minutes of additional physical movement to refresh concentration and provide a brain break from learning. This may happen in one 15 minute block or some days broken down into smaller sessions perhaps three 5 minute blocks over the day.</a:t>
            </a:r>
          </a:p>
          <a:p>
            <a:endParaRPr lang="en-GB" sz="2400" dirty="0">
              <a:latin typeface="+mj-lt"/>
            </a:endParaRPr>
          </a:p>
          <a:p>
            <a:r>
              <a:rPr lang="en-GB" sz="2400" dirty="0">
                <a:latin typeface="+mj-lt"/>
              </a:rPr>
              <a:t>No earrings to be worn. If pupils are able to take them out independently then they can participate in the lesson. </a:t>
            </a:r>
          </a:p>
        </p:txBody>
      </p:sp>
    </p:spTree>
    <p:extLst>
      <p:ext uri="{BB962C8B-B14F-4D97-AF65-F5344CB8AC3E}">
        <p14:creationId xmlns:p14="http://schemas.microsoft.com/office/powerpoint/2010/main" val="20432626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622DA-14A3-49C4-88F5-B07B5437E94A}"/>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1097280" y="286603"/>
            <a:ext cx="10058400" cy="1450757"/>
          </a:xfrm>
        </p:spPr>
        <p:txBody>
          <a:bodyPr rtlCol="0">
            <a:normAutofit/>
          </a:bodyPr>
          <a:lstStyle/>
          <a:p>
            <a:pPr rtl="0"/>
            <a:r>
              <a:rPr lang="en-GB" sz="4400" u="sng" dirty="0"/>
              <a:t>Learning in Nature </a:t>
            </a:r>
            <a:r>
              <a:rPr lang="en-GB" sz="4400" u="sng" dirty="0" smtClean="0"/>
              <a:t>&amp; Forest School</a:t>
            </a:r>
            <a:endParaRPr lang="en-GB" sz="4400" u="sng" dirty="0"/>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extLst>
              <p:ext uri="{D42A27DB-BD31-4B8C-83A1-F6EECF244321}">
                <p14:modId xmlns:p14="http://schemas.microsoft.com/office/powerpoint/2010/main" val="2478423611"/>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F76951C1-B28E-4CCC-934E-97B2498EF508}"/>
              </a:ext>
            </a:extLst>
          </p:cNvPr>
          <p:cNvSpPr txBox="1"/>
          <p:nvPr/>
        </p:nvSpPr>
        <p:spPr>
          <a:xfrm>
            <a:off x="1186962" y="2224454"/>
            <a:ext cx="9908075" cy="400110"/>
          </a:xfrm>
          <a:prstGeom prst="rect">
            <a:avLst/>
          </a:prstGeom>
          <a:noFill/>
        </p:spPr>
        <p:txBody>
          <a:bodyPr wrap="square" rtlCol="0">
            <a:spAutoFit/>
          </a:bodyPr>
          <a:lstStyle/>
          <a:p>
            <a:endParaRPr lang="en-GB" sz="2000" dirty="0">
              <a:latin typeface="+mj-lt"/>
            </a:endParaRPr>
          </a:p>
        </p:txBody>
      </p:sp>
      <p:sp>
        <p:nvSpPr>
          <p:cNvPr id="6" name="TextBox 5">
            <a:extLst>
              <a:ext uri="{FF2B5EF4-FFF2-40B4-BE49-F238E27FC236}">
                <a16:creationId xmlns:a16="http://schemas.microsoft.com/office/drawing/2014/main" id="{67F98306-8F9A-4FA0-BC89-2E29B2483511}"/>
              </a:ext>
            </a:extLst>
          </p:cNvPr>
          <p:cNvSpPr txBox="1"/>
          <p:nvPr/>
        </p:nvSpPr>
        <p:spPr>
          <a:xfrm>
            <a:off x="1339362" y="2376854"/>
            <a:ext cx="9908075" cy="400110"/>
          </a:xfrm>
          <a:prstGeom prst="rect">
            <a:avLst/>
          </a:prstGeom>
          <a:noFill/>
        </p:spPr>
        <p:txBody>
          <a:bodyPr wrap="square" rtlCol="0">
            <a:spAutoFit/>
          </a:bodyPr>
          <a:lstStyle/>
          <a:p>
            <a:endParaRPr lang="en-GB" sz="2000" dirty="0">
              <a:latin typeface="+mj-lt"/>
            </a:endParaRPr>
          </a:p>
        </p:txBody>
      </p:sp>
      <p:sp>
        <p:nvSpPr>
          <p:cNvPr id="7" name="TextBox 6">
            <a:extLst>
              <a:ext uri="{FF2B5EF4-FFF2-40B4-BE49-F238E27FC236}">
                <a16:creationId xmlns:a16="http://schemas.microsoft.com/office/drawing/2014/main" id="{007F973F-CFD4-4D65-963D-BC3324460C27}"/>
              </a:ext>
            </a:extLst>
          </p:cNvPr>
          <p:cNvSpPr txBox="1"/>
          <p:nvPr/>
        </p:nvSpPr>
        <p:spPr>
          <a:xfrm>
            <a:off x="1172125" y="2231170"/>
            <a:ext cx="9908075" cy="3293209"/>
          </a:xfrm>
          <a:prstGeom prst="rect">
            <a:avLst/>
          </a:prstGeom>
          <a:noFill/>
        </p:spPr>
        <p:txBody>
          <a:bodyPr wrap="square" rtlCol="0">
            <a:spAutoFit/>
          </a:bodyPr>
          <a:lstStyle/>
          <a:p>
            <a:r>
              <a:rPr lang="en-GB" sz="2800" dirty="0">
                <a:latin typeface="+mj-lt"/>
              </a:rPr>
              <a:t>In addition to school uniform the children may wish to bring an extra coat in especially in the winter months when it is more wet and colder. If the children are wearing shorts they may wish to have a pair of trousers to slip over the top to protect their legs from branches and nettles. </a:t>
            </a:r>
          </a:p>
          <a:p>
            <a:endParaRPr lang="en-GB" sz="2000" dirty="0">
              <a:latin typeface="+mj-lt"/>
            </a:endParaRPr>
          </a:p>
          <a:p>
            <a:endParaRPr lang="en-GB" sz="2000" dirty="0">
              <a:latin typeface="+mj-lt"/>
            </a:endParaRPr>
          </a:p>
        </p:txBody>
      </p:sp>
    </p:spTree>
    <p:extLst>
      <p:ext uri="{BB962C8B-B14F-4D97-AF65-F5344CB8AC3E}">
        <p14:creationId xmlns:p14="http://schemas.microsoft.com/office/powerpoint/2010/main" val="24825468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622DA-14A3-49C4-88F5-B07B5437E94A}"/>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1097280" y="286603"/>
            <a:ext cx="10058400" cy="1450757"/>
          </a:xfrm>
        </p:spPr>
        <p:txBody>
          <a:bodyPr rtlCol="0">
            <a:normAutofit/>
          </a:bodyPr>
          <a:lstStyle/>
          <a:p>
            <a:pPr rtl="0"/>
            <a:r>
              <a:rPr lang="en-GB" dirty="0"/>
              <a:t>Stationary</a:t>
            </a:r>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ABFC8CBB-B8A0-45E0-AF13-E9C5C9B15464}"/>
              </a:ext>
            </a:extLst>
          </p:cNvPr>
          <p:cNvSpPr txBox="1"/>
          <p:nvPr/>
        </p:nvSpPr>
        <p:spPr>
          <a:xfrm>
            <a:off x="1186962" y="2224454"/>
            <a:ext cx="9908075" cy="400110"/>
          </a:xfrm>
          <a:prstGeom prst="rect">
            <a:avLst/>
          </a:prstGeom>
          <a:noFill/>
        </p:spPr>
        <p:txBody>
          <a:bodyPr wrap="square" rtlCol="0">
            <a:spAutoFit/>
          </a:bodyPr>
          <a:lstStyle/>
          <a:p>
            <a:endParaRPr lang="en-GB" sz="2000" dirty="0">
              <a:latin typeface="+mj-lt"/>
            </a:endParaRPr>
          </a:p>
        </p:txBody>
      </p:sp>
      <p:sp>
        <p:nvSpPr>
          <p:cNvPr id="6" name="TextBox 5">
            <a:extLst>
              <a:ext uri="{FF2B5EF4-FFF2-40B4-BE49-F238E27FC236}">
                <a16:creationId xmlns:a16="http://schemas.microsoft.com/office/drawing/2014/main" id="{EFB25A60-643F-4B1D-BAAF-DE0E715523A4}"/>
              </a:ext>
            </a:extLst>
          </p:cNvPr>
          <p:cNvSpPr txBox="1"/>
          <p:nvPr/>
        </p:nvSpPr>
        <p:spPr>
          <a:xfrm>
            <a:off x="1186962" y="2273400"/>
            <a:ext cx="9908075" cy="2308324"/>
          </a:xfrm>
          <a:prstGeom prst="rect">
            <a:avLst/>
          </a:prstGeom>
          <a:noFill/>
        </p:spPr>
        <p:txBody>
          <a:bodyPr wrap="square" rtlCol="0">
            <a:spAutoFit/>
          </a:bodyPr>
          <a:lstStyle/>
          <a:p>
            <a:r>
              <a:rPr lang="en-GB" sz="2400" dirty="0">
                <a:latin typeface="+mj-lt"/>
              </a:rPr>
              <a:t>In Year 6 there is stationary provided for the children. </a:t>
            </a:r>
          </a:p>
          <a:p>
            <a:endParaRPr lang="en-GB" sz="2400" dirty="0">
              <a:latin typeface="+mj-lt"/>
            </a:endParaRPr>
          </a:p>
          <a:p>
            <a:r>
              <a:rPr lang="en-GB" sz="2400" dirty="0">
                <a:latin typeface="+mj-lt"/>
              </a:rPr>
              <a:t>On occasion the children like to have their own stationary from home. In this instance please may we request that it is named. </a:t>
            </a:r>
          </a:p>
          <a:p>
            <a:r>
              <a:rPr lang="en-GB" sz="2400" dirty="0">
                <a:latin typeface="+mj-lt"/>
              </a:rPr>
              <a:t>If the children bring in their own pencil case, we kindly ask that this is taken home at 3:30 and brought in the following day. </a:t>
            </a:r>
          </a:p>
        </p:txBody>
      </p:sp>
    </p:spTree>
    <p:extLst>
      <p:ext uri="{BB962C8B-B14F-4D97-AF65-F5344CB8AC3E}">
        <p14:creationId xmlns:p14="http://schemas.microsoft.com/office/powerpoint/2010/main" val="40300732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3622DA-14A3-49C4-88F5-B07B5437E94A}"/>
              </a:ext>
            </a:extLst>
          </p:cNvPr>
          <p:cNvPicPr>
            <a:picLocks noChangeAspect="1"/>
          </p:cNvPicPr>
          <p:nvPr/>
        </p:nvPicPr>
        <p:blipFill>
          <a:blip r:embed="rId4">
            <a:alphaModFix amt="35000"/>
          </a:blip>
          <a:stretch>
            <a:fillRect/>
          </a:stretch>
        </p:blipFill>
        <p:spPr>
          <a:xfrm>
            <a:off x="0" y="0"/>
            <a:ext cx="12192000" cy="4012295"/>
          </a:xfrm>
          <a:prstGeom prst="rect">
            <a:avLst/>
          </a:prstGeom>
        </p:spPr>
      </p:pic>
      <p:sp>
        <p:nvSpPr>
          <p:cNvPr id="2" name="Title 1">
            <a:extLst>
              <a:ext uri="{FF2B5EF4-FFF2-40B4-BE49-F238E27FC236}">
                <a16:creationId xmlns:a16="http://schemas.microsoft.com/office/drawing/2014/main" id="{4F76CB32-901A-4DA0-AA8A-9A7B5A88BFCD}"/>
              </a:ext>
            </a:extLst>
          </p:cNvPr>
          <p:cNvSpPr>
            <a:spLocks noGrp="1"/>
          </p:cNvSpPr>
          <p:nvPr>
            <p:ph type="title"/>
          </p:nvPr>
        </p:nvSpPr>
        <p:spPr>
          <a:xfrm>
            <a:off x="1097280" y="286603"/>
            <a:ext cx="10058400" cy="1450757"/>
          </a:xfrm>
        </p:spPr>
        <p:txBody>
          <a:bodyPr rtlCol="0">
            <a:normAutofit/>
          </a:bodyPr>
          <a:lstStyle/>
          <a:p>
            <a:pPr rtl="0"/>
            <a:r>
              <a:rPr lang="en-GB" dirty="0"/>
              <a:t>Playtime snacks</a:t>
            </a:r>
          </a:p>
        </p:txBody>
      </p:sp>
      <p:graphicFrame>
        <p:nvGraphicFramePr>
          <p:cNvPr id="14" name="Content Placeholder 2" descr="SmartArt timeline">
            <a:extLst>
              <a:ext uri="{FF2B5EF4-FFF2-40B4-BE49-F238E27FC236}">
                <a16:creationId xmlns:a16="http://schemas.microsoft.com/office/drawing/2014/main" id="{62612D72-5A4E-430E-8505-B2C209DA7C74}"/>
              </a:ext>
            </a:extLst>
          </p:cNvPr>
          <p:cNvGraphicFramePr>
            <a:graphicFrameLocks noGrp="1"/>
          </p:cNvGraphicFramePr>
          <p:nvPr>
            <p:ph idx="1"/>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ABA7AAF3-37D1-461D-BD9A-54DE2D488F7A}"/>
              </a:ext>
            </a:extLst>
          </p:cNvPr>
          <p:cNvSpPr txBox="1"/>
          <p:nvPr/>
        </p:nvSpPr>
        <p:spPr>
          <a:xfrm>
            <a:off x="1186962" y="2224454"/>
            <a:ext cx="9908075" cy="400110"/>
          </a:xfrm>
          <a:prstGeom prst="rect">
            <a:avLst/>
          </a:prstGeom>
          <a:noFill/>
        </p:spPr>
        <p:txBody>
          <a:bodyPr wrap="square" rtlCol="0">
            <a:spAutoFit/>
          </a:bodyPr>
          <a:lstStyle/>
          <a:p>
            <a:endParaRPr lang="en-GB" sz="2000" dirty="0">
              <a:latin typeface="+mj-lt"/>
            </a:endParaRPr>
          </a:p>
        </p:txBody>
      </p:sp>
      <p:sp>
        <p:nvSpPr>
          <p:cNvPr id="6" name="TextBox 5">
            <a:extLst>
              <a:ext uri="{FF2B5EF4-FFF2-40B4-BE49-F238E27FC236}">
                <a16:creationId xmlns:a16="http://schemas.microsoft.com/office/drawing/2014/main" id="{97A065BE-5E9A-4FC3-B9D7-32E3F6FBE160}"/>
              </a:ext>
            </a:extLst>
          </p:cNvPr>
          <p:cNvSpPr txBox="1"/>
          <p:nvPr/>
        </p:nvSpPr>
        <p:spPr>
          <a:xfrm>
            <a:off x="1217125" y="2224454"/>
            <a:ext cx="9908075" cy="1815882"/>
          </a:xfrm>
          <a:prstGeom prst="rect">
            <a:avLst/>
          </a:prstGeom>
          <a:noFill/>
        </p:spPr>
        <p:txBody>
          <a:bodyPr wrap="square" rtlCol="0">
            <a:spAutoFit/>
          </a:bodyPr>
          <a:lstStyle/>
          <a:p>
            <a:r>
              <a:rPr lang="en-GB" sz="2800" dirty="0">
                <a:latin typeface="+mj-lt"/>
              </a:rPr>
              <a:t>The children are welcome to bring in a healthy snack from home. </a:t>
            </a:r>
          </a:p>
          <a:p>
            <a:endParaRPr lang="en-GB" sz="2800" dirty="0">
              <a:latin typeface="+mj-lt"/>
            </a:endParaRPr>
          </a:p>
          <a:p>
            <a:r>
              <a:rPr lang="en-GB" sz="2800" dirty="0">
                <a:latin typeface="+mj-lt"/>
              </a:rPr>
              <a:t>Please can you ensure that this </a:t>
            </a:r>
            <a:r>
              <a:rPr lang="en-GB" sz="2800" b="1" u="sng" dirty="0">
                <a:latin typeface="+mj-lt"/>
              </a:rPr>
              <a:t>does not </a:t>
            </a:r>
            <a:r>
              <a:rPr lang="en-GB" sz="2800" dirty="0">
                <a:latin typeface="+mj-lt"/>
              </a:rPr>
              <a:t>contain nuts. </a:t>
            </a:r>
          </a:p>
        </p:txBody>
      </p:sp>
    </p:spTree>
    <p:extLst>
      <p:ext uri="{BB962C8B-B14F-4D97-AF65-F5344CB8AC3E}">
        <p14:creationId xmlns:p14="http://schemas.microsoft.com/office/powerpoint/2010/main" val="15247100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RetrospectVTI">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Office_44286011_TF33845126.potx" id="{25CA2DFD-8B79-42CF-8D2F-EDB0F76572A7}" vid="{81C9C05A-2C90-44AF-8112-DC20AA587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10.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2.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3.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4.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5.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6.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7.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8.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ppt/theme/themeOverride9.xml><?xml version="1.0" encoding="utf-8"?>
<a:themeOverride xmlns:a="http://schemas.openxmlformats.org/drawingml/2006/main">
  <a:clrScheme name="Custom 41">
    <a:dk1>
      <a:sysClr val="windowText" lastClr="000000"/>
    </a:dk1>
    <a:lt1>
      <a:sysClr val="window" lastClr="FFFFFF"/>
    </a:lt1>
    <a:dk2>
      <a:srgbClr val="39302A"/>
    </a:dk2>
    <a:lt2>
      <a:srgbClr val="E5DEDB"/>
    </a:lt2>
    <a:accent1>
      <a:srgbClr val="F36826"/>
    </a:accent1>
    <a:accent2>
      <a:srgbClr val="FB8E09"/>
    </a:accent2>
    <a:accent3>
      <a:srgbClr val="D48B32"/>
    </a:accent3>
    <a:accent4>
      <a:srgbClr val="E64823"/>
    </a:accent4>
    <a:accent5>
      <a:srgbClr val="FFCA08"/>
    </a:accent5>
    <a:accent6>
      <a:srgbClr val="AF695B"/>
    </a:accent6>
    <a:hlink>
      <a:srgbClr val="2998E3"/>
    </a:hlink>
    <a:folHlink>
      <a:srgbClr val="7F723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db1c6d0e-1550-497f-8f12-e545cb376c87" xsi:nil="true"/>
    <_activity xmlns="db1c6d0e-1550-497f-8f12-e545cb376c8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607F8C7B334254A8EE11230B0456B5C" ma:contentTypeVersion="18" ma:contentTypeDescription="Create a new document." ma:contentTypeScope="" ma:versionID="67ecbd99a1ba0d9628b7d71ea446df16">
  <xsd:schema xmlns:xsd="http://www.w3.org/2001/XMLSchema" xmlns:xs="http://www.w3.org/2001/XMLSchema" xmlns:p="http://schemas.microsoft.com/office/2006/metadata/properties" xmlns:ns3="db1c6d0e-1550-497f-8f12-e545cb376c87" xmlns:ns4="0d0ecbe4-7b33-4168-9169-16b9223d3298" targetNamespace="http://schemas.microsoft.com/office/2006/metadata/properties" ma:root="true" ma:fieldsID="453c4011bc8f5e7f97b37983f388f72b" ns3:_="" ns4:_="">
    <xsd:import namespace="db1c6d0e-1550-497f-8f12-e545cb376c87"/>
    <xsd:import namespace="0d0ecbe4-7b33-4168-9169-16b9223d3298"/>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element ref="ns3:MediaLengthInSeconds" minOccurs="0"/>
                <xsd:element ref="ns3:_activity" minOccurs="0"/>
                <xsd:element ref="ns3:MediaServiceObjectDetectorVersions" minOccurs="0"/>
                <xsd:element ref="ns3:MediaServiceSearchProperties" minOccurs="0"/>
                <xsd:element ref="ns4:SharedWithUsers" minOccurs="0"/>
                <xsd:element ref="ns4:SharedWithDetails" minOccurs="0"/>
                <xsd:element ref="ns4:SharingHintHash"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1c6d0e-1550-497f-8f12-e545cb376c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0ecbe4-7b33-4168-9169-16b9223d3298"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SharingHintHash" ma:index="2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5B1FD9-3BB6-4DA9-A089-3B68C2323D4F}">
  <ds:schemaRefs>
    <ds:schemaRef ds:uri="0d0ecbe4-7b33-4168-9169-16b9223d3298"/>
    <ds:schemaRef ds:uri="http://schemas.microsoft.com/office/2006/documentManagement/types"/>
    <ds:schemaRef ds:uri="http://schemas.microsoft.com/office/2006/metadata/properties"/>
    <ds:schemaRef ds:uri="http://www.w3.org/XML/1998/namespace"/>
    <ds:schemaRef ds:uri="http://purl.org/dc/terms/"/>
    <ds:schemaRef ds:uri="http://schemas.microsoft.com/office/infopath/2007/PartnerControls"/>
    <ds:schemaRef ds:uri="http://schemas.openxmlformats.org/package/2006/metadata/core-properties"/>
    <ds:schemaRef ds:uri="db1c6d0e-1550-497f-8f12-e545cb376c87"/>
    <ds:schemaRef ds:uri="http://purl.org/dc/dcmitype/"/>
    <ds:schemaRef ds:uri="http://purl.org/dc/elements/1.1/"/>
  </ds:schemaRefs>
</ds:datastoreItem>
</file>

<file path=customXml/itemProps2.xml><?xml version="1.0" encoding="utf-8"?>
<ds:datastoreItem xmlns:ds="http://schemas.openxmlformats.org/officeDocument/2006/customXml" ds:itemID="{1103B998-0185-474B-9E5E-15604939B5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1c6d0e-1550-497f-8f12-e545cb376c87"/>
    <ds:schemaRef ds:uri="0d0ecbe4-7b33-4168-9169-16b9223d329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38A3B04-B0F3-4C12-A722-52B5CF6D972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{8D15C4D8-35D6-4682-8705-9B537F22E355}tf33845126_win32</Template>
  <TotalTime>434</TotalTime>
  <Words>669</Words>
  <Application>Microsoft Office PowerPoint</Application>
  <PresentationFormat>Widescreen</PresentationFormat>
  <Paragraphs>63</Paragraphs>
  <Slides>11</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Bookman Old Style</vt:lpstr>
      <vt:lpstr>Calibri</vt:lpstr>
      <vt:lpstr>Franklin Gothic Book</vt:lpstr>
      <vt:lpstr>1_RetrospectVTI</vt:lpstr>
      <vt:lpstr>Welcome to Year 6</vt:lpstr>
      <vt:lpstr>Daily Routines </vt:lpstr>
      <vt:lpstr>Curriculum </vt:lpstr>
      <vt:lpstr>Assessments &amp; SATS</vt:lpstr>
      <vt:lpstr>Homework Expectations </vt:lpstr>
      <vt:lpstr>PE days and physical activities</vt:lpstr>
      <vt:lpstr>Learning in Nature &amp; Forest School</vt:lpstr>
      <vt:lpstr>Stationary</vt:lpstr>
      <vt:lpstr>Playtime snacks</vt:lpstr>
      <vt:lpstr>Residential  </vt:lpstr>
      <vt:lpstr>Communication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5</dc:title>
  <dc:creator>Natasha Williams</dc:creator>
  <cp:lastModifiedBy>Vinny Marr</cp:lastModifiedBy>
  <cp:revision>39</cp:revision>
  <dcterms:created xsi:type="dcterms:W3CDTF">2024-05-17T12:35:37Z</dcterms:created>
  <dcterms:modified xsi:type="dcterms:W3CDTF">2026-07-07T15:07:52Z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0x0101004607F8C7B334254A8EE11230B0456B5C</vt:lpwstr>
  </property>
</Properties>
</file>