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F105-9BDA-41A6-8C42-77C2F3E93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Archbishop of York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6B3BF-5159-4A67-BE94-3B3BC31F0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137687"/>
          </a:xfrm>
        </p:spPr>
        <p:txBody>
          <a:bodyPr/>
          <a:lstStyle/>
          <a:p>
            <a:r>
              <a:rPr lang="en-GB" dirty="0"/>
              <a:t>Youth Trust Challenge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26CB0041-7424-473F-853B-8977F0F6F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88">
            <a:off x="679695" y="3806456"/>
            <a:ext cx="40084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450FEF14-6545-4FE7-A21A-AB74F2525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114">
            <a:off x="7931885" y="474427"/>
            <a:ext cx="4008475" cy="225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1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72B01-6300-441A-B579-4531B74E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Archie’s Home Challenge Grid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11AF5C-40D0-4A71-8B81-A34FEEE561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27" y="786808"/>
            <a:ext cx="10185991" cy="542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7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4D6B-FCEB-4016-BA2F-074F38F1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Archie’s Home Challenge Grid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4FBFD8-4E6A-4C90-98FD-6C4429B34E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7787" y="1951006"/>
            <a:ext cx="2027096" cy="270279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70C2AFC-625B-4F82-A3BD-2D3385EE1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478339" y="2453995"/>
            <a:ext cx="2266330" cy="302177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42FE4-AF24-49F4-AF40-8EAC04F56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699" y="2605115"/>
            <a:ext cx="1926708" cy="2568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3C40CB-188F-46C8-A022-2F5BBFBCA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0497" y="1918083"/>
            <a:ext cx="3093366" cy="2320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654FA2-FF3C-4C8A-971A-D5657B696758}"/>
              </a:ext>
            </a:extLst>
          </p:cNvPr>
          <p:cNvSpPr txBox="1"/>
          <p:nvPr/>
        </p:nvSpPr>
        <p:spPr>
          <a:xfrm flipH="1">
            <a:off x="1295402" y="5576957"/>
            <a:ext cx="344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latin typeface="Bahnschrift SemiCondensed" panose="020B0502040204020203" pitchFamily="34" charset="0"/>
              </a:rPr>
              <a:t>I decided to collect litter in the local park.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E020A-94DA-483D-9753-7C6843CBC521}"/>
              </a:ext>
            </a:extLst>
          </p:cNvPr>
          <p:cNvSpPr txBox="1"/>
          <p:nvPr/>
        </p:nvSpPr>
        <p:spPr>
          <a:xfrm>
            <a:off x="7048699" y="5390707"/>
            <a:ext cx="423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Bahnschrift Light SemiCondensed" panose="020B0502040204020203" pitchFamily="34" charset="0"/>
              </a:rPr>
              <a:t>I chose to read to my elderly auntie.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20ADD9-D4C2-4CC5-8D8A-CD91E03513DE}"/>
              </a:ext>
            </a:extLst>
          </p:cNvPr>
          <p:cNvSpPr txBox="1"/>
          <p:nvPr/>
        </p:nvSpPr>
        <p:spPr>
          <a:xfrm>
            <a:off x="9101470" y="4412512"/>
            <a:ext cx="222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I read to my little sister.</a:t>
            </a:r>
          </a:p>
        </p:txBody>
      </p:sp>
    </p:spTree>
    <p:extLst>
      <p:ext uri="{BB962C8B-B14F-4D97-AF65-F5344CB8AC3E}">
        <p14:creationId xmlns:p14="http://schemas.microsoft.com/office/powerpoint/2010/main" val="343731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1E02-B5CE-44DE-BCCF-63F6904B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What is it to be charitable?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54A7569-417B-4AFC-95D6-CC589ADE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4" y="1882627"/>
            <a:ext cx="3707219" cy="295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preview">
            <a:extLst>
              <a:ext uri="{FF2B5EF4-FFF2-40B4-BE49-F238E27FC236}">
                <a16:creationId xmlns:a16="http://schemas.microsoft.com/office/drawing/2014/main" id="{14F9880C-F290-48EA-8E67-9B41A1BA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73" y="1882627"/>
            <a:ext cx="3797595" cy="293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AC7FE1-7A08-4156-8D8A-3416426D6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829" y="3429000"/>
            <a:ext cx="3628227" cy="27099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35A31-7CA0-4FE4-A953-CB670B5F15A1}"/>
              </a:ext>
            </a:extLst>
          </p:cNvPr>
          <p:cNvSpPr txBox="1"/>
          <p:nvPr/>
        </p:nvSpPr>
        <p:spPr>
          <a:xfrm>
            <a:off x="808075" y="4838479"/>
            <a:ext cx="69536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We discussed the difference between Needs and Wants. We held discussions to understand what is meant by charitable. We considered how we can make a difference in the world.</a:t>
            </a:r>
          </a:p>
          <a:p>
            <a:r>
              <a:rPr lang="en-GB" dirty="0">
                <a:latin typeface="Arial Narrow" panose="020B0606020202030204" pitchFamily="34" charset="0"/>
              </a:rPr>
              <a:t>Finally we began to develop our leadership skills by working together to complete the cup challenge.</a:t>
            </a:r>
          </a:p>
        </p:txBody>
      </p:sp>
    </p:spTree>
    <p:extLst>
      <p:ext uri="{BB962C8B-B14F-4D97-AF65-F5344CB8AC3E}">
        <p14:creationId xmlns:p14="http://schemas.microsoft.com/office/powerpoint/2010/main" val="279437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7E18B-76BF-48A3-80ED-F45ABDE19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We learned about global and national communities.</a:t>
            </a:r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3BC0C947-E539-4F22-B403-B124C77E2C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91" y="2508575"/>
            <a:ext cx="428181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0469A3D4-A5A7-4520-B0F8-912B846510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228" y="2560320"/>
            <a:ext cx="418258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3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A7134-06EB-4A5F-8766-99452152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>
                <a:latin typeface="Arial Narrow" panose="020B0606020202030204" pitchFamily="34" charset="0"/>
              </a:rPr>
              <a:t>What it is to be a leader?</a:t>
            </a:r>
          </a:p>
        </p:txBody>
      </p:sp>
      <p:sp>
        <p:nvSpPr>
          <p:cNvPr id="12" name="AutoShape 12" descr="Image preview">
            <a:extLst>
              <a:ext uri="{FF2B5EF4-FFF2-40B4-BE49-F238E27FC236}">
                <a16:creationId xmlns:a16="http://schemas.microsoft.com/office/drawing/2014/main" id="{9795AE26-5F7D-4800-A374-5945C43BF4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4" descr="Image preview">
            <a:extLst>
              <a:ext uri="{FF2B5EF4-FFF2-40B4-BE49-F238E27FC236}">
                <a16:creationId xmlns:a16="http://schemas.microsoft.com/office/drawing/2014/main" id="{D0739219-A844-4E68-B1DE-76DAC63707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6" descr="Image preview">
            <a:extLst>
              <a:ext uri="{FF2B5EF4-FFF2-40B4-BE49-F238E27FC236}">
                <a16:creationId xmlns:a16="http://schemas.microsoft.com/office/drawing/2014/main" id="{0E539419-ADF0-46BE-89CE-D7D9A16FE4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18" descr="Image preview">
            <a:extLst>
              <a:ext uri="{FF2B5EF4-FFF2-40B4-BE49-F238E27FC236}">
                <a16:creationId xmlns:a16="http://schemas.microsoft.com/office/drawing/2014/main" id="{3F3EA9A7-41AE-4317-8335-409F6E8E6C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93805" y="3276599"/>
            <a:ext cx="2654595" cy="26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FFC63F-6C29-4BA4-BA74-B46292866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06" y="3372178"/>
            <a:ext cx="3721396" cy="2791047"/>
          </a:xfrm>
          <a:prstGeom prst="rect">
            <a:avLst/>
          </a:prstGeom>
        </p:spPr>
      </p:pic>
      <p:pic>
        <p:nvPicPr>
          <p:cNvPr id="5140" name="Picture 20" descr="Image preview">
            <a:extLst>
              <a:ext uri="{FF2B5EF4-FFF2-40B4-BE49-F238E27FC236}">
                <a16:creationId xmlns:a16="http://schemas.microsoft.com/office/drawing/2014/main" id="{54FEC82D-1AED-4D26-B205-E5CF45C8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310" y="3581400"/>
            <a:ext cx="4553391" cy="244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DBC558-C398-4DB9-BD72-DF803AB1E59D}"/>
              </a:ext>
            </a:extLst>
          </p:cNvPr>
          <p:cNvSpPr txBox="1"/>
          <p:nvPr/>
        </p:nvSpPr>
        <p:spPr>
          <a:xfrm>
            <a:off x="894906" y="2541181"/>
            <a:ext cx="424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Narrow" panose="020B0606020202030204" pitchFamily="34" charset="0"/>
              </a:rPr>
              <a:t>We learned about what it is to be a good or bad leader.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FBB0F3-23A5-4CD5-8E16-4AA5BDCD0B5B}"/>
              </a:ext>
            </a:extLst>
          </p:cNvPr>
          <p:cNvSpPr txBox="1"/>
          <p:nvPr/>
        </p:nvSpPr>
        <p:spPr>
          <a:xfrm>
            <a:off x="5930310" y="2668772"/>
            <a:ext cx="4553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We learned about inspirational leaders, Eric Liddell, Rosa Parks, </a:t>
            </a:r>
            <a:r>
              <a:rPr lang="en-GB" b="1" dirty="0" err="1">
                <a:latin typeface="Arial Narrow" panose="020B0606020202030204" pitchFamily="34" charset="0"/>
              </a:rPr>
              <a:t>Desmund</a:t>
            </a:r>
            <a:r>
              <a:rPr lang="en-GB" b="1" dirty="0">
                <a:latin typeface="Arial Narrow" panose="020B0606020202030204" pitchFamily="34" charset="0"/>
              </a:rPr>
              <a:t> Tutu and may others.</a:t>
            </a:r>
          </a:p>
        </p:txBody>
      </p:sp>
      <p:pic>
        <p:nvPicPr>
          <p:cNvPr id="25" name="Picture 2" descr="Image preview">
            <a:extLst>
              <a:ext uri="{FF2B5EF4-FFF2-40B4-BE49-F238E27FC236}">
                <a16:creationId xmlns:a16="http://schemas.microsoft.com/office/drawing/2014/main" id="{7F2AB672-F609-4BEE-A319-3D7708EC3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88">
            <a:off x="275586" y="412564"/>
            <a:ext cx="3085517" cy="17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18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B2FA-57FD-4EB4-A930-322C96F6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 Narrow" panose="020B0606020202030204" pitchFamily="34" charset="0"/>
              </a:rPr>
              <a:t>We raised money for the Salvation Army,</a:t>
            </a:r>
            <a:br>
              <a:rPr lang="en-GB" sz="3200" dirty="0">
                <a:latin typeface="Arial Narrow" panose="020B0606020202030204" pitchFamily="34" charset="0"/>
              </a:rPr>
            </a:br>
            <a:r>
              <a:rPr lang="en-GB" sz="3200" dirty="0">
                <a:latin typeface="Arial Narrow" panose="020B0606020202030204" pitchFamily="34" charset="0"/>
              </a:rPr>
              <a:t>We organised a bring and buy toy sale and cake sale. We recycled old toys and books.</a:t>
            </a:r>
            <a:br>
              <a:rPr lang="en-GB" sz="3200" dirty="0">
                <a:latin typeface="Arial Narrow" panose="020B0606020202030204" pitchFamily="34" charset="0"/>
              </a:rPr>
            </a:br>
            <a:endParaRPr lang="en-GB" sz="3200" dirty="0">
              <a:latin typeface="Arial Narrow" panose="020B0606020202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BD83C05-DF26-4600-BC89-57B98464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25" y="2169041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preview">
            <a:extLst>
              <a:ext uri="{FF2B5EF4-FFF2-40B4-BE49-F238E27FC236}">
                <a16:creationId xmlns:a16="http://schemas.microsoft.com/office/drawing/2014/main" id="{B8653811-97FC-4E28-9116-B8941C758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06" y="355796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preview">
            <a:extLst>
              <a:ext uri="{FF2B5EF4-FFF2-40B4-BE49-F238E27FC236}">
                <a16:creationId xmlns:a16="http://schemas.microsoft.com/office/drawing/2014/main" id="{F9FAE2B7-18E3-45EC-AF25-3AC37D919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06" y="2236871"/>
            <a:ext cx="3345712" cy="26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9F8557-16E3-402E-B54A-323E3962ADB1}"/>
              </a:ext>
            </a:extLst>
          </p:cNvPr>
          <p:cNvSpPr txBox="1"/>
          <p:nvPr/>
        </p:nvSpPr>
        <p:spPr>
          <a:xfrm>
            <a:off x="6751674" y="5156791"/>
            <a:ext cx="414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We raised £220.25 – for the Salvation Army food bank.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D0631-7103-47BD-8A0F-0C87E75FC49B}"/>
              </a:ext>
            </a:extLst>
          </p:cNvPr>
          <p:cNvSpPr txBox="1"/>
          <p:nvPr/>
        </p:nvSpPr>
        <p:spPr>
          <a:xfrm>
            <a:off x="648586" y="4731488"/>
            <a:ext cx="25624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We led an assembly to involve all children. We sent letters to parents, organised a rota for the classes to come to the sale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86F12-D8BA-4E33-BB90-A01705167CD0}"/>
              </a:ext>
            </a:extLst>
          </p:cNvPr>
          <p:cNvSpPr txBox="1"/>
          <p:nvPr/>
        </p:nvSpPr>
        <p:spPr>
          <a:xfrm>
            <a:off x="4221125" y="2615609"/>
            <a:ext cx="2275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We showed are leadership  and organisational skills</a:t>
            </a:r>
          </a:p>
        </p:txBody>
      </p:sp>
    </p:spTree>
    <p:extLst>
      <p:ext uri="{BB962C8B-B14F-4D97-AF65-F5344CB8AC3E}">
        <p14:creationId xmlns:p14="http://schemas.microsoft.com/office/powerpoint/2010/main" val="166622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2F8D-E125-48AC-A88B-09FE26CE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We received a letter from the Salvation Army to say thank you for our donation.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4502EB56-0E61-46A6-94C7-E43A015D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4659" y="2901804"/>
            <a:ext cx="4082902" cy="30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FEAF37-68E8-4173-ADDA-35692E9D6F7C}"/>
              </a:ext>
            </a:extLst>
          </p:cNvPr>
          <p:cNvSpPr txBox="1"/>
          <p:nvPr/>
        </p:nvSpPr>
        <p:spPr>
          <a:xfrm>
            <a:off x="4976038" y="2753833"/>
            <a:ext cx="6198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We have continued this and over the years we have supported the </a:t>
            </a:r>
            <a:r>
              <a:rPr lang="en-GB" dirty="0" err="1">
                <a:latin typeface="Arial Narrow" panose="020B0606020202030204" pitchFamily="34" charset="0"/>
              </a:rPr>
              <a:t>Rosemere</a:t>
            </a:r>
            <a:r>
              <a:rPr lang="en-GB" dirty="0">
                <a:latin typeface="Arial Narrow" panose="020B0606020202030204" pitchFamily="34" charset="0"/>
              </a:rPr>
              <a:t> Cancer Centre, by raising money for the café area, to brighten it for patients.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0FDFF-0FD2-4907-B08C-97381C1C8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33" y="4144997"/>
            <a:ext cx="6106299" cy="109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1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265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Arial Narrow</vt:lpstr>
      <vt:lpstr>Bahnschrift Light SemiCondensed</vt:lpstr>
      <vt:lpstr>Bahnschrift SemiCondensed</vt:lpstr>
      <vt:lpstr>Garamond</vt:lpstr>
      <vt:lpstr>Organic</vt:lpstr>
      <vt:lpstr>Archbishop of York</vt:lpstr>
      <vt:lpstr>Archie’s Home Challenge Grid</vt:lpstr>
      <vt:lpstr>Archie’s Home Challenge Grid</vt:lpstr>
      <vt:lpstr>What is it to be charitable?</vt:lpstr>
      <vt:lpstr>We learned about global and national communities.</vt:lpstr>
      <vt:lpstr>What it is to be a leader?</vt:lpstr>
      <vt:lpstr>We raised money for the Salvation Army, We organised a bring and buy toy sale and cake sale. We recycled old toys and books. </vt:lpstr>
      <vt:lpstr>We received a letter from the Salvation Army to say thank you for our donation.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Archbishop of York</dc:title>
  <dc:creator>447869122647</dc:creator>
  <cp:lastModifiedBy>447869122647</cp:lastModifiedBy>
  <cp:revision>3</cp:revision>
  <dcterms:created xsi:type="dcterms:W3CDTF">2022-02-27T15:26:10Z</dcterms:created>
  <dcterms:modified xsi:type="dcterms:W3CDTF">2022-02-28T19:49:40Z</dcterms:modified>
</cp:coreProperties>
</file>