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A5F362A-FB29-4262-8FA5-542914343F52}" type="slidenum">
              <a:rPr lang="en-US" smtClean="0"/>
              <a:pPr/>
              <a:t>‹#›</a:t>
            </a:fld>
            <a:endParaRPr lang="en-US" dirty="0"/>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7344570-BD7D-4C4A-9DD3-249419161CFF}" type="datetimeFigureOut">
              <a:rPr lang="en-US" smtClean="0"/>
              <a:pPr/>
              <a:t>2/25/2019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7A5F362A-FB29-4262-8FA5-542914343F52}"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7344570-BD7D-4C4A-9DD3-249419161CFF}" type="datetimeFigureOut">
              <a:rPr lang="en-US" smtClean="0"/>
              <a:pPr/>
              <a:t>2/25/2019</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5F362A-FB29-4262-8FA5-542914343F52}"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dissolv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FF0000"/>
                </a:solidFill>
              </a:rPr>
              <a:t>Alcohol</a:t>
            </a:r>
            <a:endParaRPr lang="en-US" dirty="0">
              <a:solidFill>
                <a:srgbClr val="FF0000"/>
              </a:solidFill>
            </a:endParaRPr>
          </a:p>
        </p:txBody>
      </p:sp>
      <p:sp>
        <p:nvSpPr>
          <p:cNvPr id="3" name="Subtitle 2"/>
          <p:cNvSpPr>
            <a:spLocks noGrp="1"/>
          </p:cNvSpPr>
          <p:nvPr>
            <p:ph type="subTitle" idx="1"/>
          </p:nvPr>
        </p:nvSpPr>
        <p:spPr>
          <a:noFill/>
        </p:spPr>
        <p:txBody>
          <a:bodyPr/>
          <a:lstStyle/>
          <a:p>
            <a:r>
              <a:rPr lang="en-US" b="1" i="1" dirty="0" smtClean="0">
                <a:solidFill>
                  <a:schemeClr val="accent1">
                    <a:lumMod val="75000"/>
                  </a:schemeClr>
                </a:solidFill>
                <a:latin typeface="Bauhaus 93" pitchFamily="82" charset="0"/>
              </a:rPr>
              <a:t>By </a:t>
            </a:r>
            <a:r>
              <a:rPr lang="en-US" b="1" i="1" dirty="0" smtClean="0">
                <a:solidFill>
                  <a:schemeClr val="accent1">
                    <a:lumMod val="75000"/>
                  </a:schemeClr>
                </a:solidFill>
                <a:latin typeface="Bauhaus 93" pitchFamily="82" charset="0"/>
              </a:rPr>
              <a:t>E</a:t>
            </a:r>
            <a:endParaRPr lang="en-US" b="1" i="1" dirty="0">
              <a:solidFill>
                <a:schemeClr val="accent1">
                  <a:lumMod val="75000"/>
                </a:schemeClr>
              </a:solidFill>
              <a:latin typeface="Bauhaus 93" pitchFamily="82" charset="0"/>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Alcohol – Bad part</a:t>
            </a:r>
            <a:endParaRPr lang="en-US" dirty="0">
              <a:solidFill>
                <a:srgbClr val="FF0000"/>
              </a:solidFill>
            </a:endParaRPr>
          </a:p>
        </p:txBody>
      </p:sp>
      <p:sp>
        <p:nvSpPr>
          <p:cNvPr id="3" name="Content Placeholder 2"/>
          <p:cNvSpPr>
            <a:spLocks noGrp="1"/>
          </p:cNvSpPr>
          <p:nvPr>
            <p:ph idx="1"/>
          </p:nvPr>
        </p:nvSpPr>
        <p:spPr/>
        <p:txBody>
          <a:bodyPr/>
          <a:lstStyle/>
          <a:p>
            <a:pPr>
              <a:buNone/>
            </a:pPr>
            <a:r>
              <a:rPr lang="en-US" dirty="0" smtClean="0">
                <a:latin typeface="Bauhaus 93" pitchFamily="82" charset="0"/>
              </a:rPr>
              <a:t>You cannot sell alcohol without a license </a:t>
            </a:r>
            <a:r>
              <a:rPr lang="en-US" dirty="0">
                <a:latin typeface="Bauhaus 93" pitchFamily="82" charset="0"/>
              </a:rPr>
              <a:t>,</a:t>
            </a:r>
            <a:r>
              <a:rPr lang="en-US" dirty="0" smtClean="0">
                <a:latin typeface="Bauhaus 93" pitchFamily="82" charset="0"/>
              </a:rPr>
              <a:t> or sell it to kids. You cannot show happy people on alcohol adverts because people could be enticed to drink even if they don’t want to drink. People who sell alcohol to under fifteens could get fined up to five thousand pounds for it is legitimate .</a:t>
            </a:r>
            <a:endParaRPr lang="en-US" dirty="0">
              <a:latin typeface="Bauhaus 93" pitchFamily="82" charset="0"/>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Interesting facts</a:t>
            </a:r>
            <a:endParaRPr lang="en-US" dirty="0">
              <a:solidFill>
                <a:srgbClr val="FF0000"/>
              </a:solidFill>
            </a:endParaRPr>
          </a:p>
        </p:txBody>
      </p:sp>
      <p:sp>
        <p:nvSpPr>
          <p:cNvPr id="3" name="Content Placeholder 2"/>
          <p:cNvSpPr>
            <a:spLocks noGrp="1"/>
          </p:cNvSpPr>
          <p:nvPr>
            <p:ph idx="1"/>
          </p:nvPr>
        </p:nvSpPr>
        <p:spPr/>
        <p:txBody>
          <a:bodyPr/>
          <a:lstStyle/>
          <a:p>
            <a:pPr>
              <a:buFont typeface="Wingdings" pitchFamily="2" charset="2"/>
              <a:buChar char="v"/>
            </a:pPr>
            <a:r>
              <a:rPr lang="en-US" dirty="0" smtClean="0">
                <a:latin typeface="Bauhaus 93" pitchFamily="82" charset="0"/>
              </a:rPr>
              <a:t>alcohol is a depressant, that means it slows down reactions</a:t>
            </a:r>
          </a:p>
          <a:p>
            <a:pPr>
              <a:buFont typeface="Wingdings" pitchFamily="2" charset="2"/>
              <a:buChar char="v"/>
            </a:pPr>
            <a:r>
              <a:rPr lang="en-US" dirty="0" smtClean="0">
                <a:latin typeface="Bauhaus 93" pitchFamily="82" charset="0"/>
              </a:rPr>
              <a:t>alcohol makes you anxious </a:t>
            </a:r>
          </a:p>
          <a:p>
            <a:pPr>
              <a:buFont typeface="Wingdings" pitchFamily="2" charset="2"/>
              <a:buChar char="v"/>
            </a:pPr>
            <a:r>
              <a:rPr lang="en-US" dirty="0" smtClean="0">
                <a:latin typeface="Bauhaus 93" pitchFamily="82" charset="0"/>
              </a:rPr>
              <a:t>men should drink 3-4 units, women should drink 2-3</a:t>
            </a:r>
          </a:p>
          <a:p>
            <a:pPr>
              <a:buFont typeface="Wingdings" pitchFamily="2" charset="2"/>
              <a:buChar char="v"/>
            </a:pPr>
            <a:r>
              <a:rPr lang="en-US" dirty="0" smtClean="0">
                <a:latin typeface="Bauhaus 93" pitchFamily="82" charset="0"/>
              </a:rPr>
              <a:t>They recommend you to drink once a week</a:t>
            </a:r>
          </a:p>
          <a:p>
            <a:pPr>
              <a:buFont typeface="Wingdings" pitchFamily="2" charset="2"/>
              <a:buChar char="v"/>
            </a:pPr>
            <a:r>
              <a:rPr lang="en-US" dirty="0" smtClean="0">
                <a:latin typeface="Bauhaus 93" pitchFamily="82" charset="0"/>
              </a:rPr>
              <a:t>Drinking more than recommended can cause health problems</a:t>
            </a:r>
          </a:p>
          <a:p>
            <a:pPr>
              <a:buFont typeface="Wingdings" pitchFamily="2" charset="2"/>
              <a:buChar char="v"/>
            </a:pPr>
            <a:endParaRPr lang="en-US" dirty="0">
              <a:latin typeface="Bauhaus 93" pitchFamily="82" charset="0"/>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cene3d>
            <a:camera prst="perspectiveBelow"/>
            <a:lightRig rig="threePt" dir="t"/>
          </a:scene3d>
        </p:spPr>
        <p:txBody>
          <a:bodyPr/>
          <a:lstStyle/>
          <a:p>
            <a:r>
              <a:rPr lang="en-US" dirty="0" smtClean="0">
                <a:solidFill>
                  <a:srgbClr val="FF0000"/>
                </a:solidFill>
              </a:rPr>
              <a:t>Quiz</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What happens when you drink </a:t>
            </a:r>
            <a:r>
              <a:rPr lang="en-US" i="1" dirty="0" smtClean="0"/>
              <a:t>too </a:t>
            </a:r>
            <a:r>
              <a:rPr lang="en-US" dirty="0" smtClean="0"/>
              <a:t>much? </a:t>
            </a:r>
            <a:r>
              <a:rPr lang="en-US" dirty="0" smtClean="0">
                <a:hlinkClick r:id="rId2" action="ppaction://hlinksldjump"/>
              </a:rPr>
              <a:t>Slide 5</a:t>
            </a:r>
            <a:endParaRPr lang="en-US" dirty="0" smtClean="0"/>
          </a:p>
          <a:p>
            <a:r>
              <a:rPr lang="en-US" dirty="0" smtClean="0"/>
              <a:t>How much is recommended for a man?</a:t>
            </a:r>
          </a:p>
          <a:p>
            <a:r>
              <a:rPr lang="en-US" dirty="0" smtClean="0"/>
              <a:t>What effect does alcohol have?</a:t>
            </a:r>
          </a:p>
          <a:p>
            <a:endParaRPr lang="en-US"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Answers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You damage your body</a:t>
            </a:r>
          </a:p>
          <a:p>
            <a:r>
              <a:rPr lang="en-US" dirty="0" smtClean="0"/>
              <a:t>3-4 units</a:t>
            </a:r>
          </a:p>
          <a:p>
            <a:r>
              <a:rPr lang="en-US" dirty="0" smtClean="0"/>
              <a:t>It makes your reactions slower</a:t>
            </a:r>
          </a:p>
          <a:p>
            <a:endParaRPr lang="en-US" dirty="0"/>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rgbClr val="66FFFF"/>
      </a:dk1>
      <a:lt1>
        <a:srgbClr val="01303D"/>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125</TotalTime>
  <Words>144</Words>
  <Application>Microsoft Office PowerPoint</Application>
  <PresentationFormat>On-screen Show (4:3)</PresentationFormat>
  <Paragraphs>18</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Bauhaus 93</vt:lpstr>
      <vt:lpstr>Calibri</vt:lpstr>
      <vt:lpstr>Constantia</vt:lpstr>
      <vt:lpstr>Wingdings</vt:lpstr>
      <vt:lpstr>Wingdings 2</vt:lpstr>
      <vt:lpstr>Flow</vt:lpstr>
      <vt:lpstr>Alcohol</vt:lpstr>
      <vt:lpstr>Alcohol – Bad part</vt:lpstr>
      <vt:lpstr>Interesting facts</vt:lpstr>
      <vt:lpstr>Quiz</vt:lpstr>
      <vt:lpstr>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Alcohol</dc:title>
  <dc:creator>Johnathan</dc:creator>
  <cp:lastModifiedBy>J Parkinson</cp:lastModifiedBy>
  <cp:revision>18</cp:revision>
  <dcterms:created xsi:type="dcterms:W3CDTF">2015-01-12T19:41:22Z</dcterms:created>
  <dcterms:modified xsi:type="dcterms:W3CDTF">2019-02-25T10:24:14Z</dcterms:modified>
</cp:coreProperties>
</file>