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69" d="100"/>
          <a:sy n="69" d="100"/>
        </p:scale>
        <p:origin x="4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D12FB-397A-4617-A224-CC5F20CE7244}" type="datetimeFigureOut">
              <a:rPr lang="en-GB" smtClean="0"/>
              <a:t>24/01/2022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7C058B-2613-49EB-A986-337F121D1AEC}" type="slidenum">
              <a:rPr lang="en-GB" smtClean="0"/>
              <a:t>‹#›</a:t>
            </a:fld>
            <a:endParaRPr lang="en-GB"/>
          </a:p>
        </p:txBody>
      </p:sp>
    </p:spTree>
    <p:extLst>
      <p:ext uri="{BB962C8B-B14F-4D97-AF65-F5344CB8AC3E}">
        <p14:creationId xmlns:p14="http://schemas.microsoft.com/office/powerpoint/2010/main" val="2460735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All </a:t>
            </a:r>
            <a:r>
              <a:rPr lang="en-GB" dirty="0" err="1" smtClean="0"/>
              <a:t>aBout</a:t>
            </a:r>
            <a:r>
              <a:rPr lang="en-GB" dirty="0" smtClean="0"/>
              <a:t> Health</a:t>
            </a:r>
            <a:r>
              <a:rPr lang="en-GB" baseline="0" dirty="0" smtClean="0"/>
              <a:t> by Miles </a:t>
            </a:r>
            <a:r>
              <a:rPr lang="en-GB" baseline="0" dirty="0" err="1" smtClean="0"/>
              <a:t>raeef</a:t>
            </a:r>
            <a:r>
              <a:rPr lang="en-GB" baseline="0" dirty="0" smtClean="0"/>
              <a:t> And </a:t>
            </a:r>
            <a:r>
              <a:rPr lang="en-GB" baseline="0" dirty="0" err="1" smtClean="0"/>
              <a:t>zack</a:t>
            </a:r>
            <a:r>
              <a:rPr lang="en-GB" baseline="0" dirty="0" smtClean="0"/>
              <a:t>        </a:t>
            </a:r>
            <a:r>
              <a:rPr lang="en-GB" baseline="0" dirty="0" err="1" smtClean="0"/>
              <a:t>Raeef</a:t>
            </a:r>
            <a:endParaRPr lang="en-GB" dirty="0"/>
          </a:p>
        </p:txBody>
      </p:sp>
      <p:sp>
        <p:nvSpPr>
          <p:cNvPr id="4" name="Slide Number Placeholder 3"/>
          <p:cNvSpPr>
            <a:spLocks noGrp="1"/>
          </p:cNvSpPr>
          <p:nvPr>
            <p:ph type="sldNum" sz="quarter" idx="10"/>
          </p:nvPr>
        </p:nvSpPr>
        <p:spPr/>
        <p:txBody>
          <a:bodyPr/>
          <a:lstStyle/>
          <a:p>
            <a:fld id="{8748CDA7-9D34-4CAA-8E24-4E0C970206F8}" type="slidenum">
              <a:rPr lang="en-GB" smtClean="0"/>
              <a:t>1</a:t>
            </a:fld>
            <a:endParaRPr lang="en-GB"/>
          </a:p>
        </p:txBody>
      </p:sp>
    </p:spTree>
    <p:extLst>
      <p:ext uri="{BB962C8B-B14F-4D97-AF65-F5344CB8AC3E}">
        <p14:creationId xmlns:p14="http://schemas.microsoft.com/office/powerpoint/2010/main" val="2611985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kern="1200" dirty="0" smtClean="0">
                <a:solidFill>
                  <a:schemeClr val="tx1"/>
                </a:solidFill>
                <a:effectLst/>
                <a:latin typeface="+mn-lt"/>
                <a:ea typeface="+mn-ea"/>
                <a:cs typeface="+mn-cs"/>
              </a:rPr>
              <a:t>Your Lungs and Breathing</a:t>
            </a:r>
            <a:br>
              <a:rPr lang="en-GB" sz="1200" b="1" i="0" kern="1200" dirty="0" smtClean="0">
                <a:solidFill>
                  <a:schemeClr val="tx1"/>
                </a:solidFill>
                <a:effectLst/>
                <a:latin typeface="+mn-lt"/>
                <a:ea typeface="+mn-ea"/>
                <a:cs typeface="+mn-cs"/>
              </a:rPr>
            </a:br>
            <a:r>
              <a:rPr lang="en-GB" sz="1200" b="0" i="0" kern="1200" dirty="0" smtClean="0">
                <a:solidFill>
                  <a:schemeClr val="tx1"/>
                </a:solidFill>
                <a:effectLst/>
                <a:latin typeface="+mn-lt"/>
                <a:ea typeface="+mn-ea"/>
                <a:cs typeface="+mn-cs"/>
              </a:rPr>
              <a:t>Smoking causes serious damage to your lungs which affects your breathing and how active you can be. Smoking makes dealing with everything from coughs and </a:t>
            </a:r>
            <a:r>
              <a:rPr lang="en-GB" sz="1200" b="0" i="0" kern="1200" dirty="0" smtClean="0">
                <a:solidFill>
                  <a:schemeClr val="tx1"/>
                </a:solidFill>
                <a:effectLst/>
                <a:latin typeface="+mn-lt"/>
                <a:ea typeface="+mn-ea"/>
                <a:cs typeface="+mn-cs"/>
              </a:rPr>
              <a:t>colds and COVID and </a:t>
            </a:r>
            <a:r>
              <a:rPr lang="en-GB" sz="1200" b="0" i="0" kern="1200" dirty="0" smtClean="0">
                <a:solidFill>
                  <a:schemeClr val="tx1"/>
                </a:solidFill>
                <a:effectLst/>
                <a:latin typeface="+mn-lt"/>
                <a:ea typeface="+mn-ea"/>
                <a:cs typeface="+mn-cs"/>
              </a:rPr>
              <a:t>pneumonia and lung cancer harder.                              </a:t>
            </a:r>
            <a:r>
              <a:rPr lang="en-GB" sz="1200" b="0" i="0" kern="1200" dirty="0" smtClean="0">
                <a:solidFill>
                  <a:schemeClr val="tx1"/>
                </a:solidFill>
                <a:effectLst/>
                <a:latin typeface="+mn-lt"/>
                <a:ea typeface="+mn-ea"/>
                <a:cs typeface="+mn-cs"/>
              </a:rPr>
              <a:t>RW</a:t>
            </a:r>
            <a:endParaRPr lang="en-GB" dirty="0"/>
          </a:p>
        </p:txBody>
      </p:sp>
      <p:sp>
        <p:nvSpPr>
          <p:cNvPr id="4" name="Slide Number Placeholder 3"/>
          <p:cNvSpPr>
            <a:spLocks noGrp="1"/>
          </p:cNvSpPr>
          <p:nvPr>
            <p:ph type="sldNum" sz="quarter" idx="10"/>
          </p:nvPr>
        </p:nvSpPr>
        <p:spPr/>
        <p:txBody>
          <a:bodyPr/>
          <a:lstStyle/>
          <a:p>
            <a:fld id="{8748CDA7-9D34-4CAA-8E24-4E0C970206F8}" type="slidenum">
              <a:rPr lang="en-GB" smtClean="0"/>
              <a:t>2</a:t>
            </a:fld>
            <a:endParaRPr lang="en-GB"/>
          </a:p>
        </p:txBody>
      </p:sp>
    </p:spTree>
    <p:extLst>
      <p:ext uri="{BB962C8B-B14F-4D97-AF65-F5344CB8AC3E}">
        <p14:creationId xmlns:p14="http://schemas.microsoft.com/office/powerpoint/2010/main" val="24123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Smoking can</a:t>
            </a:r>
            <a:r>
              <a:rPr lang="en-GB" baseline="0" dirty="0" smtClean="0"/>
              <a:t> causes lots of tar because it can stick to your lungs        </a:t>
            </a:r>
            <a:endParaRPr lang="en-GB" dirty="0"/>
          </a:p>
        </p:txBody>
      </p:sp>
      <p:sp>
        <p:nvSpPr>
          <p:cNvPr id="4" name="Slide Number Placeholder 3"/>
          <p:cNvSpPr>
            <a:spLocks noGrp="1"/>
          </p:cNvSpPr>
          <p:nvPr>
            <p:ph type="sldNum" sz="quarter" idx="10"/>
          </p:nvPr>
        </p:nvSpPr>
        <p:spPr/>
        <p:txBody>
          <a:bodyPr/>
          <a:lstStyle/>
          <a:p>
            <a:fld id="{8748CDA7-9D34-4CAA-8E24-4E0C970206F8}" type="slidenum">
              <a:rPr lang="en-GB" smtClean="0"/>
              <a:t>3</a:t>
            </a:fld>
            <a:endParaRPr lang="en-GB"/>
          </a:p>
        </p:txBody>
      </p:sp>
    </p:spTree>
    <p:extLst>
      <p:ext uri="{BB962C8B-B14F-4D97-AF65-F5344CB8AC3E}">
        <p14:creationId xmlns:p14="http://schemas.microsoft.com/office/powerpoint/2010/main" val="119019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5F08B8A-404A-4A7D-9700-2063802930A8}"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2638734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F08B8A-404A-4A7D-9700-2063802930A8}"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1621506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F08B8A-404A-4A7D-9700-2063802930A8}"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3528857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F08B8A-404A-4A7D-9700-2063802930A8}"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1339163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5F08B8A-404A-4A7D-9700-2063802930A8}"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3144546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5F08B8A-404A-4A7D-9700-2063802930A8}" type="datetimeFigureOut">
              <a:rPr lang="en-GB" smtClean="0"/>
              <a:t>24/01/2022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3876657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5F08B8A-404A-4A7D-9700-2063802930A8}" type="datetimeFigureOut">
              <a:rPr lang="en-GB" smtClean="0"/>
              <a:t>24/01/2022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1002847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5F08B8A-404A-4A7D-9700-2063802930A8}" type="datetimeFigureOut">
              <a:rPr lang="en-GB" smtClean="0"/>
              <a:t>24/01/2022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541162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F08B8A-404A-4A7D-9700-2063802930A8}" type="datetimeFigureOut">
              <a:rPr lang="en-GB" smtClean="0"/>
              <a:t>24/01/2022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191770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F08B8A-404A-4A7D-9700-2063802930A8}" type="datetimeFigureOut">
              <a:rPr lang="en-GB" smtClean="0"/>
              <a:t>24/01/2022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681907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F08B8A-404A-4A7D-9700-2063802930A8}" type="datetimeFigureOut">
              <a:rPr lang="en-GB" smtClean="0"/>
              <a:t>24/01/2022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67FA93-9885-4A60-B1F8-D53D20BAA9DA}" type="slidenum">
              <a:rPr lang="en-GB" smtClean="0"/>
              <a:t>‹#›</a:t>
            </a:fld>
            <a:endParaRPr lang="en-GB"/>
          </a:p>
        </p:txBody>
      </p:sp>
    </p:spTree>
    <p:extLst>
      <p:ext uri="{BB962C8B-B14F-4D97-AF65-F5344CB8AC3E}">
        <p14:creationId xmlns:p14="http://schemas.microsoft.com/office/powerpoint/2010/main" val="3126648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08B8A-404A-4A7D-9700-2063802930A8}" type="datetimeFigureOut">
              <a:rPr lang="en-GB" smtClean="0"/>
              <a:t>24/01/2022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67FA93-9885-4A60-B1F8-D53D20BAA9DA}" type="slidenum">
              <a:rPr lang="en-GB" smtClean="0"/>
              <a:t>‹#›</a:t>
            </a:fld>
            <a:endParaRPr lang="en-GB"/>
          </a:p>
        </p:txBody>
      </p:sp>
    </p:spTree>
    <p:extLst>
      <p:ext uri="{BB962C8B-B14F-4D97-AF65-F5344CB8AC3E}">
        <p14:creationId xmlns:p14="http://schemas.microsoft.com/office/powerpoint/2010/main" val="2736156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solidFill>
                  <a:srgbClr val="C00000"/>
                </a:solidFill>
              </a:rPr>
              <a:t>A</a:t>
            </a:r>
            <a:r>
              <a:rPr lang="en-GB" dirty="0" smtClean="0">
                <a:solidFill>
                  <a:schemeClr val="accent2"/>
                </a:solidFill>
              </a:rPr>
              <a:t>l</a:t>
            </a:r>
            <a:r>
              <a:rPr lang="en-GB" dirty="0" smtClean="0">
                <a:solidFill>
                  <a:srgbClr val="FFFF00"/>
                </a:solidFill>
              </a:rPr>
              <a:t>l</a:t>
            </a:r>
            <a:r>
              <a:rPr lang="en-GB" dirty="0" smtClean="0"/>
              <a:t> </a:t>
            </a:r>
            <a:r>
              <a:rPr lang="en-GB" dirty="0" smtClean="0">
                <a:solidFill>
                  <a:srgbClr val="92D050"/>
                </a:solidFill>
              </a:rPr>
              <a:t>A</a:t>
            </a:r>
            <a:r>
              <a:rPr lang="en-GB" dirty="0" smtClean="0">
                <a:solidFill>
                  <a:schemeClr val="accent5"/>
                </a:solidFill>
              </a:rPr>
              <a:t>b</a:t>
            </a:r>
            <a:r>
              <a:rPr lang="en-GB" dirty="0" smtClean="0">
                <a:solidFill>
                  <a:srgbClr val="7030A0"/>
                </a:solidFill>
              </a:rPr>
              <a:t>o</a:t>
            </a:r>
            <a:r>
              <a:rPr lang="en-GB" dirty="0" smtClean="0">
                <a:solidFill>
                  <a:srgbClr val="C00000"/>
                </a:solidFill>
              </a:rPr>
              <a:t>u</a:t>
            </a:r>
            <a:r>
              <a:rPr lang="en-GB" dirty="0" smtClean="0">
                <a:solidFill>
                  <a:schemeClr val="accent2"/>
                </a:solidFill>
              </a:rPr>
              <a:t>t</a:t>
            </a:r>
            <a:r>
              <a:rPr lang="en-GB" dirty="0" smtClean="0"/>
              <a:t> </a:t>
            </a:r>
            <a:r>
              <a:rPr lang="en-GB" dirty="0" smtClean="0">
                <a:solidFill>
                  <a:schemeClr val="accent4"/>
                </a:solidFill>
              </a:rPr>
              <a:t>H</a:t>
            </a:r>
            <a:r>
              <a:rPr lang="en-GB" dirty="0" smtClean="0">
                <a:solidFill>
                  <a:schemeClr val="accent6"/>
                </a:solidFill>
              </a:rPr>
              <a:t>e</a:t>
            </a:r>
            <a:r>
              <a:rPr lang="en-GB" dirty="0" smtClean="0">
                <a:solidFill>
                  <a:schemeClr val="accent5"/>
                </a:solidFill>
              </a:rPr>
              <a:t>a</a:t>
            </a:r>
            <a:r>
              <a:rPr lang="en-GB" dirty="0" smtClean="0">
                <a:solidFill>
                  <a:srgbClr val="7030A0"/>
                </a:solidFill>
              </a:rPr>
              <a:t>l</a:t>
            </a:r>
            <a:r>
              <a:rPr lang="en-GB" dirty="0" smtClean="0">
                <a:solidFill>
                  <a:srgbClr val="C00000"/>
                </a:solidFill>
              </a:rPr>
              <a:t>t</a:t>
            </a:r>
            <a:r>
              <a:rPr lang="en-GB" dirty="0" smtClean="0">
                <a:solidFill>
                  <a:schemeClr val="accent2"/>
                </a:solidFill>
              </a:rPr>
              <a:t>h</a:t>
            </a:r>
            <a:r>
              <a:rPr lang="en-GB" dirty="0" smtClean="0"/>
              <a:t> </a:t>
            </a:r>
            <a:r>
              <a:rPr lang="en-GB" dirty="0" smtClean="0">
                <a:solidFill>
                  <a:srgbClr val="FFFF00"/>
                </a:solidFill>
              </a:rPr>
              <a:t>!      </a:t>
            </a:r>
            <a:endParaRPr lang="en-GB" dirty="0">
              <a:solidFill>
                <a:srgbClr val="FFFF00"/>
              </a:solidFill>
            </a:endParaRPr>
          </a:p>
        </p:txBody>
      </p:sp>
      <p:sp>
        <p:nvSpPr>
          <p:cNvPr id="3" name="Subtitle 2"/>
          <p:cNvSpPr>
            <a:spLocks noGrp="1"/>
          </p:cNvSpPr>
          <p:nvPr>
            <p:ph type="subTitle" idx="1"/>
          </p:nvPr>
        </p:nvSpPr>
        <p:spPr/>
        <p:txBody>
          <a:bodyPr/>
          <a:lstStyle/>
          <a:p>
            <a:r>
              <a:rPr lang="en-GB" dirty="0" smtClean="0"/>
              <a:t>(</a:t>
            </a:r>
            <a:r>
              <a:rPr lang="en-GB" dirty="0" smtClean="0">
                <a:solidFill>
                  <a:srgbClr val="FF0000"/>
                </a:solidFill>
              </a:rPr>
              <a:t>MW, ZA,BA</a:t>
            </a:r>
            <a:r>
              <a:rPr lang="en-GB" dirty="0" smtClean="0"/>
              <a:t>)</a:t>
            </a:r>
            <a:endParaRPr lang="en-GB" dirty="0"/>
          </a:p>
        </p:txBody>
      </p:sp>
    </p:spTree>
    <p:extLst>
      <p:ext uri="{BB962C8B-B14F-4D97-AF65-F5344CB8AC3E}">
        <p14:creationId xmlns:p14="http://schemas.microsoft.com/office/powerpoint/2010/main" val="369554771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solidFill>
                  <a:srgbClr val="FF0000"/>
                </a:solidFill>
                <a:effectLst>
                  <a:outerShdw blurRad="38100" dist="38100" dir="2700000" algn="tl">
                    <a:srgbClr val="000000">
                      <a:alpha val="43137"/>
                    </a:srgbClr>
                  </a:outerShdw>
                </a:effectLst>
              </a:rPr>
              <a:t>How </a:t>
            </a:r>
            <a:r>
              <a:rPr lang="en-GB" u="sng" dirty="0" smtClean="0">
                <a:solidFill>
                  <a:schemeClr val="accent3"/>
                </a:solidFill>
                <a:effectLst>
                  <a:outerShdw blurRad="38100" dist="38100" dir="2700000" algn="tl">
                    <a:srgbClr val="000000">
                      <a:alpha val="43137"/>
                    </a:srgbClr>
                  </a:outerShdw>
                </a:effectLst>
              </a:rPr>
              <a:t>smoking</a:t>
            </a:r>
            <a:r>
              <a:rPr lang="en-GB" u="sng" dirty="0" smtClean="0">
                <a:solidFill>
                  <a:srgbClr val="FFFF00"/>
                </a:solidFill>
                <a:effectLst>
                  <a:outerShdw blurRad="38100" dist="38100" dir="2700000" algn="tl">
                    <a:srgbClr val="000000">
                      <a:alpha val="43137"/>
                    </a:srgbClr>
                  </a:outerShdw>
                </a:effectLst>
              </a:rPr>
              <a:t> can </a:t>
            </a:r>
            <a:r>
              <a:rPr lang="en-GB" u="sng" dirty="0" smtClean="0">
                <a:solidFill>
                  <a:schemeClr val="accent2"/>
                </a:solidFill>
                <a:effectLst>
                  <a:outerShdw blurRad="38100" dist="38100" dir="2700000" algn="tl">
                    <a:srgbClr val="000000">
                      <a:alpha val="43137"/>
                    </a:srgbClr>
                  </a:outerShdw>
                </a:effectLst>
              </a:rPr>
              <a:t>affect </a:t>
            </a:r>
            <a:r>
              <a:rPr lang="en-GB" u="sng" dirty="0" smtClean="0">
                <a:solidFill>
                  <a:srgbClr val="00B0F0"/>
                </a:solidFill>
                <a:effectLst>
                  <a:outerShdw blurRad="38100" dist="38100" dir="2700000" algn="tl">
                    <a:srgbClr val="000000">
                      <a:alpha val="43137"/>
                    </a:srgbClr>
                  </a:outerShdw>
                </a:effectLst>
              </a:rPr>
              <a:t>you?</a:t>
            </a:r>
            <a:endParaRPr lang="en-GB" u="sng" dirty="0">
              <a:solidFill>
                <a:srgbClr val="00B0F0"/>
              </a:solidFill>
              <a:effectLst>
                <a:outerShdw blurRad="38100" dist="38100" dir="2700000" algn="tl">
                  <a:srgbClr val="000000">
                    <a:alpha val="43137"/>
                  </a:srgbClr>
                </a:outerShdw>
              </a:effectLst>
            </a:endParaRPr>
          </a:p>
        </p:txBody>
      </p:sp>
      <p:pic>
        <p:nvPicPr>
          <p:cNvPr id="4" name="Content Placeholder 3"/>
          <p:cNvPicPr>
            <a:picLocks noGrp="1" noChangeAspect="1"/>
          </p:cNvPicPr>
          <p:nvPr>
            <p:ph idx="1"/>
          </p:nvPr>
        </p:nvPicPr>
        <p:blipFill>
          <a:blip r:embed="rId3"/>
          <a:stretch>
            <a:fillRect/>
          </a:stretch>
        </p:blipFill>
        <p:spPr>
          <a:xfrm>
            <a:off x="648930" y="2438398"/>
            <a:ext cx="5604386" cy="4419601"/>
          </a:xfrm>
          <a:prstGeom prst="rect">
            <a:avLst/>
          </a:prstGeom>
        </p:spPr>
      </p:pic>
      <p:pic>
        <p:nvPicPr>
          <p:cNvPr id="5" name="Picture 4"/>
          <p:cNvPicPr>
            <a:picLocks noChangeAspect="1"/>
          </p:cNvPicPr>
          <p:nvPr/>
        </p:nvPicPr>
        <p:blipFill>
          <a:blip r:embed="rId4"/>
          <a:stretch>
            <a:fillRect/>
          </a:stretch>
        </p:blipFill>
        <p:spPr>
          <a:xfrm>
            <a:off x="6253316" y="2421498"/>
            <a:ext cx="5574891" cy="4436502"/>
          </a:xfrm>
          <a:prstGeom prst="rect">
            <a:avLst/>
          </a:prstGeom>
        </p:spPr>
      </p:pic>
    </p:spTree>
    <p:extLst>
      <p:ext uri="{BB962C8B-B14F-4D97-AF65-F5344CB8AC3E}">
        <p14:creationId xmlns:p14="http://schemas.microsoft.com/office/powerpoint/2010/main" val="135865436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solidFill>
                  <a:schemeClr val="accent1">
                    <a:lumMod val="50000"/>
                  </a:schemeClr>
                </a:solidFill>
              </a:rPr>
              <a:t>Smoking</a:t>
            </a:r>
            <a:endParaRPr lang="en-GB" u="sng" dirty="0">
              <a:solidFill>
                <a:schemeClr val="accent1">
                  <a:lumMod val="50000"/>
                </a:schemeClr>
              </a:solidFill>
            </a:endParaRPr>
          </a:p>
        </p:txBody>
      </p:sp>
      <p:sp>
        <p:nvSpPr>
          <p:cNvPr id="3" name="Content Placeholder 2"/>
          <p:cNvSpPr>
            <a:spLocks noGrp="1"/>
          </p:cNvSpPr>
          <p:nvPr>
            <p:ph idx="1"/>
          </p:nvPr>
        </p:nvSpPr>
        <p:spPr>
          <a:xfrm>
            <a:off x="832208" y="1756881"/>
            <a:ext cx="10963756" cy="2099684"/>
          </a:xfrm>
        </p:spPr>
        <p:txBody>
          <a:bodyPr>
            <a:normAutofit fontScale="92500" lnSpcReduction="10000"/>
          </a:bodyPr>
          <a:lstStyle/>
          <a:p>
            <a:pPr marL="0" indent="0">
              <a:buNone/>
            </a:pPr>
            <a:r>
              <a:rPr lang="en-GB" dirty="0"/>
              <a:t>Smoking causes serious damage to your lungs which affects your breathing and how active you can be. Smoking makes dealing with everything from coughs and colds to </a:t>
            </a:r>
            <a:r>
              <a:rPr lang="en-GB" dirty="0" smtClean="0"/>
              <a:t>pneumonia, COVID 19 </a:t>
            </a:r>
            <a:r>
              <a:rPr lang="en-GB" dirty="0"/>
              <a:t>and lung cancer </a:t>
            </a:r>
            <a:r>
              <a:rPr lang="en-GB" dirty="0" smtClean="0"/>
              <a:t>harder to deal with. Smoking can cause lots of tar because it can stick to you lungs and this will mean your lungs and heart have to work harder to breath. This is not good especially if you get any other illness.</a:t>
            </a:r>
            <a:endParaRPr lang="en-GB" dirty="0"/>
          </a:p>
        </p:txBody>
      </p:sp>
      <p:pic>
        <p:nvPicPr>
          <p:cNvPr id="5" name="Picture 4"/>
          <p:cNvPicPr>
            <a:picLocks noChangeAspect="1"/>
          </p:cNvPicPr>
          <p:nvPr/>
        </p:nvPicPr>
        <p:blipFill>
          <a:blip r:embed="rId3"/>
          <a:stretch>
            <a:fillRect/>
          </a:stretch>
        </p:blipFill>
        <p:spPr>
          <a:xfrm>
            <a:off x="4551452" y="3900172"/>
            <a:ext cx="4615125" cy="2957827"/>
          </a:xfrm>
          <a:prstGeom prst="rect">
            <a:avLst/>
          </a:prstGeom>
        </p:spPr>
      </p:pic>
    </p:spTree>
    <p:extLst>
      <p:ext uri="{BB962C8B-B14F-4D97-AF65-F5344CB8AC3E}">
        <p14:creationId xmlns:p14="http://schemas.microsoft.com/office/powerpoint/2010/main" val="31167882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E-cigarettes</a:t>
            </a:r>
            <a:br>
              <a:rPr lang="en-GB" dirty="0" smtClean="0"/>
            </a:br>
            <a:endParaRPr lang="en-GB" dirty="0"/>
          </a:p>
        </p:txBody>
      </p:sp>
      <p:sp>
        <p:nvSpPr>
          <p:cNvPr id="3" name="Content Placeholder 2"/>
          <p:cNvSpPr>
            <a:spLocks noGrp="1"/>
          </p:cNvSpPr>
          <p:nvPr>
            <p:ph idx="1"/>
          </p:nvPr>
        </p:nvSpPr>
        <p:spPr/>
        <p:txBody>
          <a:bodyPr/>
          <a:lstStyle/>
          <a:p>
            <a:r>
              <a:rPr lang="en-GB" dirty="0" smtClean="0"/>
              <a:t>People thing these are safe, but this can still make you poorly and they can make you breath smell and your teeth sometimes change colour. This is not good for our oral hygiene.</a:t>
            </a:r>
            <a:endParaRPr lang="en-GB" dirty="0"/>
          </a:p>
        </p:txBody>
      </p:sp>
      <p:pic>
        <p:nvPicPr>
          <p:cNvPr id="1026" name="Picture 2" descr="Image result for e cigarette pict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3775" y="3083647"/>
            <a:ext cx="4010025" cy="253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9152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did we learn?</a:t>
            </a:r>
            <a:endParaRPr lang="en-GB" dirty="0"/>
          </a:p>
        </p:txBody>
      </p:sp>
      <p:sp>
        <p:nvSpPr>
          <p:cNvPr id="3" name="Content Placeholder 2"/>
          <p:cNvSpPr>
            <a:spLocks noGrp="1"/>
          </p:cNvSpPr>
          <p:nvPr>
            <p:ph idx="1"/>
          </p:nvPr>
        </p:nvSpPr>
        <p:spPr/>
        <p:txBody>
          <a:bodyPr/>
          <a:lstStyle/>
          <a:p>
            <a:r>
              <a:rPr lang="en-GB" dirty="0" smtClean="0"/>
              <a:t>Smoking is an addiction like eating too much chocolate.</a:t>
            </a:r>
          </a:p>
          <a:p>
            <a:r>
              <a:rPr lang="en-GB" dirty="0" smtClean="0"/>
              <a:t>Smoking can seriously damage your lungs, heart and your teeth.</a:t>
            </a:r>
          </a:p>
          <a:p>
            <a:r>
              <a:rPr lang="en-GB" dirty="0" smtClean="0"/>
              <a:t>People think E-cigarettes are healthy because they have different fruit flavours – this is not true, because they still have nicotine in them.</a:t>
            </a:r>
          </a:p>
          <a:p>
            <a:endParaRPr lang="en-GB" dirty="0"/>
          </a:p>
          <a:p>
            <a:r>
              <a:rPr lang="en-GB" dirty="0" smtClean="0"/>
              <a:t>Our advice to you is</a:t>
            </a:r>
          </a:p>
          <a:p>
            <a:r>
              <a:rPr lang="en-GB" smtClean="0"/>
              <a:t>DO NOT SMOKE – STAY SAFE BY KEEPING YOUR HEART AND LUNGS HEALTHY.</a:t>
            </a:r>
            <a:endParaRPr lang="en-GB" dirty="0"/>
          </a:p>
        </p:txBody>
      </p:sp>
    </p:spTree>
    <p:extLst>
      <p:ext uri="{BB962C8B-B14F-4D97-AF65-F5344CB8AC3E}">
        <p14:creationId xmlns:p14="http://schemas.microsoft.com/office/powerpoint/2010/main" val="2371652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272</Words>
  <Application>Microsoft Office PowerPoint</Application>
  <PresentationFormat>Widescreen</PresentationFormat>
  <Paragraphs>20</Paragraphs>
  <Slides>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All About Health !      </vt:lpstr>
      <vt:lpstr>How smoking can affect you?</vt:lpstr>
      <vt:lpstr>Smoking</vt:lpstr>
      <vt:lpstr>E-cigarettes </vt:lpstr>
      <vt:lpstr>What did we learn?</vt:lpstr>
    </vt:vector>
  </TitlesOfParts>
  <Company>EDU-PRD-SCCM1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About Health !      </dc:title>
  <dc:creator>manager</dc:creator>
  <cp:lastModifiedBy>manager</cp:lastModifiedBy>
  <cp:revision>2</cp:revision>
  <dcterms:created xsi:type="dcterms:W3CDTF">2022-01-24T14:27:20Z</dcterms:created>
  <dcterms:modified xsi:type="dcterms:W3CDTF">2022-01-24T14:32:21Z</dcterms:modified>
</cp:coreProperties>
</file>