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9"/>
  </p:notesMasterIdLst>
  <p:sldIdLst>
    <p:sldId id="264" r:id="rId5"/>
    <p:sldId id="262" r:id="rId6"/>
    <p:sldId id="278" r:id="rId7"/>
    <p:sldId id="268" r:id="rId8"/>
    <p:sldId id="269" r:id="rId9"/>
    <p:sldId id="274" r:id="rId10"/>
    <p:sldId id="275" r:id="rId11"/>
    <p:sldId id="277" r:id="rId12"/>
    <p:sldId id="276" r:id="rId13"/>
    <p:sldId id="260" r:id="rId14"/>
    <p:sldId id="283" r:id="rId15"/>
    <p:sldId id="279" r:id="rId16"/>
    <p:sldId id="284" r:id="rId17"/>
    <p:sldId id="272" r:id="rId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55" autoAdjust="0"/>
  </p:normalViewPr>
  <p:slideViewPr>
    <p:cSldViewPr snapToGrid="0" snapToObjects="1">
      <p:cViewPr varScale="1">
        <p:scale>
          <a:sx n="93" d="100"/>
          <a:sy n="93" d="100"/>
        </p:scale>
        <p:origin x="212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449893-3919-4DB4-BF3E-D0EB65527E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C9065-E755-4FA0-8382-563613D0C0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28BFA8-2DD8-45BB-87B5-5C53ED64B94B}" type="datetimeFigureOut">
              <a:rPr lang="en-US"/>
              <a:pPr>
                <a:defRPr/>
              </a:pPr>
              <a:t>9/12/2022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757DA18-39B2-4CDB-91BF-4906C53F9E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68CC3E-AC4E-49F0-A45B-374D84509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B3915-7B2F-4639-B3C8-175C1FAA2A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6A115-BC62-4E8D-AE16-7B0CC3727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BCFB5F5-FDDC-4B8F-AC43-085DF2873F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CFB5F5-FDDC-4B8F-AC43-085DF2873F6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36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5CC16EEA-5F9E-D477-CFDF-C657AA549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C2866A6-C858-5AE5-B3CF-1551972F1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Charles, Anne, Andrew &amp; Edward</a:t>
            </a: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1485F60-B8F7-1E03-9BA0-7067DD9BF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EF75794-34A7-4BC9-9ED2-A84F72F848BB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CFB5F5-FDDC-4B8F-AC43-085DF2873F64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714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CFB5F5-FDDC-4B8F-AC43-085DF2873F64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23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C271F-C9A8-DD6E-F83C-79DC8250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4BCC-F060-4B2A-A952-0290F6EAFFCF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377C-A9C1-2372-0625-9F8B936F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B26DB-E36E-FC3A-3043-C77E6590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48A1F-0B3A-4227-B1F9-3094C47AAF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813231"/>
      </p:ext>
    </p:extLst>
  </p:cSld>
  <p:clrMapOvr>
    <a:masterClrMapping/>
  </p:clrMapOvr>
  <p:transition spd="slow" advClick="0" advTm="1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0934E0-8489-3D67-A163-AE030F97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6739C-4BAB-4764-BBC7-0CE070DD0315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AAAEAA-6F96-C8FF-1ADB-E1B16F00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7DA47A-C00B-27A5-939E-4574349F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CFF32-1E2D-43D9-A4E1-C70D73ACF2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48042"/>
      </p:ext>
    </p:extLst>
  </p:cSld>
  <p:clrMapOvr>
    <a:masterClrMapping/>
  </p:clrMapOvr>
  <p:transition spd="slow" advClick="0" advTm="1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6E55C1-FF0F-E880-519C-F48F3883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D3FA-13B5-47E2-A558-E6B779554457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1849E7-A51B-1242-46DF-830577A5D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91F2B6-EE47-4662-0DE6-3E271141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E2CA6-B35A-44A1-B06D-D90791AE2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409474"/>
      </p:ext>
    </p:extLst>
  </p:cSld>
  <p:clrMapOvr>
    <a:masterClrMapping/>
  </p:clrMapOvr>
  <p:transition spd="slow" advClick="0" advTm="15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5439F0-0567-4345-B666-1504B566A278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6080F-CF26-EAA2-C8BB-A0AE999DE0A4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2B7796-7228-8197-AF4B-4E2C4B0846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DAAF-E67D-4F6E-8BE3-319C0B015CD5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2FD941-F516-CB46-3F1B-4783524504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A0B354-FAE1-4412-F78E-6E97AE63D0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F17CF9C-0C91-46E4-A01E-C49842130A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468846"/>
      </p:ext>
    </p:extLst>
  </p:cSld>
  <p:clrMapOvr>
    <a:masterClrMapping/>
  </p:clrMapOvr>
  <p:transition spd="slow" advClick="0" advTm="15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04DF9-DD16-897B-4466-69A61313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9EA58-1ECD-4A88-AF4D-F3422B1452B5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FC7D8-1E72-E97E-68CE-A8DD64A9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9F441-695D-0494-C541-F359E312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27870-2347-496E-AABF-688F97F6F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073244"/>
      </p:ext>
    </p:extLst>
  </p:cSld>
  <p:clrMapOvr>
    <a:masterClrMapping/>
  </p:clrMapOvr>
  <p:transition spd="slow" advClick="0" advTm="15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A75080-E295-9EA1-4A1D-CD9A06064A1D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AAEDB-83A8-93E0-ACE5-FD94D32265BF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89DB76-F340-A5B1-D7F9-9D3606CFD64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DA21-56FE-40DF-BDEC-B8AD911D5663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BDD5F9-4204-D084-8113-6A1FEDB1DA5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D58530-B556-6916-4C54-3795F30C13D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BC15D581-FC92-40BC-88CB-57A9D756C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699364"/>
      </p:ext>
    </p:extLst>
  </p:cSld>
  <p:clrMapOvr>
    <a:masterClrMapping/>
  </p:clrMapOvr>
  <p:transition spd="slow" advClick="0" advTm="15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CA8249-F2CA-8FFA-D013-A0B2C5D57229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FF0BD8-63A7-6CD9-0051-671E15A3367A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D0B6E0-7AE9-1184-9B7A-E2EA1920F02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E9AD-7A7F-4544-87D9-E248D166BE4A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F0D2B6-3769-9CBE-7931-1BBFE225A64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29FBF6-6403-DE00-7731-692524DD4D4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363200F6-B288-407D-8052-76AE471A8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147474"/>
      </p:ext>
    </p:extLst>
  </p:cSld>
  <p:clrMapOvr>
    <a:masterClrMapping/>
  </p:clrMapOvr>
  <p:transition spd="slow" advClick="0" advTm="15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0AE56-CF2C-227A-EEBF-8E3DA910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91AC-6B9F-4808-9F58-EF9A4FFE6B37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EC91-7BEF-00A9-0878-53D91E55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9EBC4-8045-7228-3FF8-4AC547AC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74F91-2A5D-48F5-8844-BC83E9CB1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291744"/>
      </p:ext>
    </p:extLst>
  </p:cSld>
  <p:clrMapOvr>
    <a:masterClrMapping/>
  </p:clrMapOvr>
  <p:transition spd="slow" advClick="0" advTm="15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54F6B-3479-8748-C07E-D99CA70F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4036-5CEE-45DB-A9CF-A45E45259852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ABA5-E3CF-A405-433A-1192BA27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0F305-ED88-9479-54CE-826A21F2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B10F2-B52B-43BE-A966-FF5964B8CC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37333"/>
      </p:ext>
    </p:extLst>
  </p:cSld>
  <p:clrMapOvr>
    <a:masterClrMapping/>
  </p:clrMapOvr>
  <p:transition spd="slow" advClick="0" advTm="1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BE4A6-E9BB-02E0-E2CF-9F2A21C8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F587-775D-4FB9-BBB1-DEB403636482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7A2A0-2A2D-AAC6-32AA-AFEDA5F7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982DB-C69C-FE8B-086C-A3533B33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34D8A-E3F2-41EB-B064-32260D342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916712"/>
      </p:ext>
    </p:extLst>
  </p:cSld>
  <p:clrMapOvr>
    <a:masterClrMapping/>
  </p:clrMapOvr>
  <p:transition spd="slow" advClick="0" advTm="1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95803-B419-96BC-478A-B6B8C216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076A-670B-402F-924C-77CF1C32EF44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B2EDF-85CD-3C02-94DA-45138465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0EA81-BF95-A999-880F-373FC865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498C8-4C6B-476E-A672-1441BDEC3E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51681"/>
      </p:ext>
    </p:extLst>
  </p:cSld>
  <p:clrMapOvr>
    <a:masterClrMapping/>
  </p:clrMapOvr>
  <p:transition spd="slow" advClick="0" advTm="1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8A8654-E73F-E632-F0A0-C74DD2BF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49E1-E256-4F63-8E3D-27D9E5659D78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A00411-ACC4-C6B2-F149-0992A71CE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CC8DCC-8972-D732-D72B-B508A2FA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1264B-2E6B-4BAB-96A0-FA29A7E70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918402"/>
      </p:ext>
    </p:extLst>
  </p:cSld>
  <p:clrMapOvr>
    <a:masterClrMapping/>
  </p:clrMapOvr>
  <p:transition spd="slow" advClick="0" advTm="1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A1D6570-E3EF-0EE2-881A-C10C1E66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2CBF-DA77-4CE8-B8F3-3A2E5E0D017B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CCBFB4-2D75-70EA-61C4-40716A3D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18D704-3837-85B6-EEED-A5FA6EB8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20D12-4694-46D0-A845-69D99C9F6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747418"/>
      </p:ext>
    </p:extLst>
  </p:cSld>
  <p:clrMapOvr>
    <a:masterClrMapping/>
  </p:clrMapOvr>
  <p:transition spd="slow" advClick="0" advTm="1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61353F9-20B3-8A97-2AEB-0CB0ED69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C38C0-9D3D-4CE1-AA43-B308A97C3C7F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8E5702-76A4-7675-F21F-33044E44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1BF2D7-25DD-1E75-1A5F-1C4EDD3F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232B1-33AC-4519-90DA-AB31E7125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015221"/>
      </p:ext>
    </p:extLst>
  </p:cSld>
  <p:clrMapOvr>
    <a:masterClrMapping/>
  </p:clrMapOvr>
  <p:transition spd="slow" advClick="0" advTm="1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F2B9CD-8C54-839E-66BF-40EF92DE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2DA31-246E-43F1-9AAF-A436012AD185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7801BB-4565-7799-650F-834BE0D9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90CE05-D6C0-8672-D4BD-F8895FEA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7D29E-AC8B-450B-A52A-51EBA8A58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296142"/>
      </p:ext>
    </p:extLst>
  </p:cSld>
  <p:clrMapOvr>
    <a:masterClrMapping/>
  </p:clrMapOvr>
  <p:transition spd="slow" advClick="0" advTm="1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3B137F-1019-0CBD-B2F1-BD655CC9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FE12-D640-4A32-9DA3-0C1CB2DD6EAA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4A18C2-6E33-70D4-7E29-76471388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42C4E8-472D-B123-61E7-9D5A80F4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C1EC2-3987-470C-8EC5-FE813E2FA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56963"/>
      </p:ext>
    </p:extLst>
  </p:cSld>
  <p:clrMapOvr>
    <a:masterClrMapping/>
  </p:clrMapOvr>
  <p:transition spd="slow" advClick="0" advTm="1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40FBC1-AF56-0F4B-AAF9-18879361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7A494-D702-4891-A31B-B1BEE4EAB193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EECA88-4CC7-7E01-4A95-0186B57A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6A10D-DDBE-5518-DDFF-DC3D2CD0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FC236-161A-48ED-9338-F5C198C019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28202"/>
      </p:ext>
    </p:extLst>
  </p:cSld>
  <p:clrMapOvr>
    <a:masterClrMapping/>
  </p:clrMapOvr>
  <p:transition spd="slow" advClick="0" advTm="1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539DF3-BF5E-42FE-BA56-A837D5060AB9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406875-6BAD-412A-AEF5-AB443B653AE5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C4B95B-6297-4DC5-BCF6-D3B20C635FFB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ED8BDD-EBE1-436D-AC69-67860D143208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361369-1AE7-47C7-96DA-D0360AACAEB6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38EFBB-C809-4FF0-8301-0C693E9CC691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>
            <a:extLst>
              <a:ext uri="{FF2B5EF4-FFF2-40B4-BE49-F238E27FC236}">
                <a16:creationId xmlns:a16="http://schemas.microsoft.com/office/drawing/2014/main" id="{2C43E396-7269-497D-61C4-FFC826DAA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>
            <a:extLst>
              <a:ext uri="{FF2B5EF4-FFF2-40B4-BE49-F238E27FC236}">
                <a16:creationId xmlns:a16="http://schemas.microsoft.com/office/drawing/2014/main" id="{54F02CFD-2F10-E4D3-C240-B4EA3E6FB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F1849-5CC2-4B90-80AC-1D0D0002F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F15DE5-70F2-48DA-AFAA-44E2107B03FC}" type="datetimeFigureOut">
              <a:rPr lang="en-US" altLang="en-US"/>
              <a:pPr>
                <a:defRPr/>
              </a:pPr>
              <a:t>9/12/2022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464E1-851F-41D3-AC15-68E9FD014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12855-9864-4E39-AAA2-126EDD2E8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solidFill>
                  <a:srgbClr val="FFFFFF"/>
                </a:solidFill>
              </a:defRPr>
            </a:lvl1pPr>
          </a:lstStyle>
          <a:p>
            <a:fld id="{E8917D01-5F11-4915-AF5A-5856EDCD09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51" r:id="rId12"/>
    <p:sldLayoutId id="2147483748" r:id="rId13"/>
    <p:sldLayoutId id="2147483752" r:id="rId14"/>
    <p:sldLayoutId id="2147483753" r:id="rId15"/>
    <p:sldLayoutId id="2147483749" r:id="rId16"/>
    <p:sldLayoutId id="2147483750" r:id="rId17"/>
  </p:sldLayoutIdLst>
  <p:transition spd="slow" advClick="0" advTm="15000">
    <p:dissolv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5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7AA2CF98-78A7-4C68-1A4A-E3F781AE03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4009" y="1447800"/>
            <a:ext cx="3916743" cy="332958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50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Celebrating </a:t>
            </a:r>
            <a:br>
              <a:rPr lang="en-GB" altLang="en-US" sz="50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en-US" sz="50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life of </a:t>
            </a:r>
            <a:br>
              <a:rPr lang="en-GB" altLang="en-US" sz="50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en-US" sz="50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Queen Elizabeth II</a:t>
            </a:r>
            <a:endParaRPr lang="en-US" altLang="en-US" sz="50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0FB9E-EC3D-4DB1-A1B7-C6352AAEA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008" y="4777380"/>
            <a:ext cx="4817329" cy="861420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21</a:t>
            </a:r>
            <a:r>
              <a:rPr lang="en-GB" altLang="en-US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st</a:t>
            </a:r>
            <a:r>
              <a:rPr lang="en-GB" alt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April 1926 – 8</a:t>
            </a:r>
            <a:r>
              <a:rPr lang="en-GB" altLang="en-US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</a:t>
            </a:r>
            <a:r>
              <a:rPr lang="en-GB" alt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September 2022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6149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101769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AA2BF10-E58C-7C3A-47BA-69488F374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r="9890"/>
          <a:stretch/>
        </p:blipFill>
        <p:spPr bwMode="auto">
          <a:xfrm>
            <a:off x="20" y="10"/>
            <a:ext cx="3361453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15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B0D0D948-A1AE-33D9-51B0-B52014D32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311150"/>
            <a:ext cx="40306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"For me, the life of Jesus Christ, the Prince of Peace,</a:t>
            </a:r>
            <a:r>
              <a:rPr lang="en-GB" altLang="en-US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an inspiration and an anchor in my life.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role model of reconciliation and forgiveness, he stretched out his hands in love, acceptance and healing.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Christ's example has taught me to seek to respect and value all people, of whatever faith or none."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21541A-081C-DF08-372E-62E892AC7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40" y="3429000"/>
            <a:ext cx="4464442" cy="296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6E5729-DFF0-CFCC-F1C1-9A8948C7D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6" descr="11 Things Queen Elizabeth Always Carries in Her Travel Bag">
            <a:extLst>
              <a:ext uri="{FF2B5EF4-FFF2-40B4-BE49-F238E27FC236}">
                <a16:creationId xmlns:a16="http://schemas.microsoft.com/office/drawing/2014/main" id="{1354626E-382B-8E14-E2AD-3134032DE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r="35463"/>
          <a:stretch/>
        </p:blipFill>
        <p:spPr bwMode="auto">
          <a:xfrm>
            <a:off x="20" y="-1"/>
            <a:ext cx="2144090" cy="42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7 fabulous facts about The Queen's corgis - Country Life">
            <a:extLst>
              <a:ext uri="{FF2B5EF4-FFF2-40B4-BE49-F238E27FC236}">
                <a16:creationId xmlns:a16="http://schemas.microsoft.com/office/drawing/2014/main" id="{1DBE0019-8965-B5B5-E5DD-A0C50A8F1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r="8053" b="15870"/>
          <a:stretch/>
        </p:blipFill>
        <p:spPr bwMode="auto">
          <a:xfrm>
            <a:off x="0" y="4421058"/>
            <a:ext cx="2827860" cy="24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Queen Elizabeth's guide to traveling the globe | CNN Travel">
            <a:extLst>
              <a:ext uri="{FF2B5EF4-FFF2-40B4-BE49-F238E27FC236}">
                <a16:creationId xmlns:a16="http://schemas.microsoft.com/office/drawing/2014/main" id="{624A2F58-5917-F40F-EC9A-E7F7A3A43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 r="29684" b="-4"/>
          <a:stretch/>
        </p:blipFill>
        <p:spPr bwMode="auto">
          <a:xfrm>
            <a:off x="6154513" y="29150"/>
            <a:ext cx="2988344" cy="41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arden Parties At Buckingham Palace - What It's Like To Attend A Buckingham  Palace Garden Party">
            <a:extLst>
              <a:ext uri="{FF2B5EF4-FFF2-40B4-BE49-F238E27FC236}">
                <a16:creationId xmlns:a16="http://schemas.microsoft.com/office/drawing/2014/main" id="{07C83496-13A6-D0D4-1784-8FEA49185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0133" b="-2"/>
          <a:stretch/>
        </p:blipFill>
        <p:spPr bwMode="auto">
          <a:xfrm>
            <a:off x="2617067" y="208677"/>
            <a:ext cx="3074446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hat is Trooping the Colour?">
            <a:extLst>
              <a:ext uri="{FF2B5EF4-FFF2-40B4-BE49-F238E27FC236}">
                <a16:creationId xmlns:a16="http://schemas.microsoft.com/office/drawing/2014/main" id="{F86CE779-D2A4-8794-4543-A5DC11C10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r="13064" b="-3"/>
          <a:stretch/>
        </p:blipFill>
        <p:spPr bwMode="auto">
          <a:xfrm>
            <a:off x="7052441" y="4280218"/>
            <a:ext cx="2091559" cy="258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F29C0-E106-BCA1-8CA8-27E59506DA2B}"/>
              </a:ext>
            </a:extLst>
          </p:cNvPr>
          <p:cNvSpPr txBox="1"/>
          <p:nvPr/>
        </p:nvSpPr>
        <p:spPr>
          <a:xfrm>
            <a:off x="3025612" y="4850441"/>
            <a:ext cx="3669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Although today we are sad, the Queen lived a remarkably full and varied life and we must celebrate this. </a:t>
            </a:r>
          </a:p>
        </p:txBody>
      </p:sp>
    </p:spTree>
    <p:extLst>
      <p:ext uri="{BB962C8B-B14F-4D97-AF65-F5344CB8AC3E}">
        <p14:creationId xmlns:p14="http://schemas.microsoft.com/office/powerpoint/2010/main" val="1822234146"/>
      </p:ext>
    </p:extLst>
  </p:cSld>
  <p:clrMapOvr>
    <a:masterClrMapping/>
  </p:clrMapOvr>
  <p:transition spd="slow" advClick="0" advTm="15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08AB71E-81A0-9D6B-8D5D-89C359281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9774" r="55172" b="32970"/>
          <a:stretch/>
        </p:blipFill>
        <p:spPr bwMode="auto">
          <a:xfrm>
            <a:off x="6999890" y="2932386"/>
            <a:ext cx="1639614" cy="34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1603B9-07BC-F913-C9A4-BB621FCA0EC3}"/>
              </a:ext>
            </a:extLst>
          </p:cNvPr>
          <p:cNvSpPr txBox="1"/>
          <p:nvPr/>
        </p:nvSpPr>
        <p:spPr>
          <a:xfrm>
            <a:off x="1003737" y="1092001"/>
            <a:ext cx="49924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grateful for the Queen’s  dedication to duty, and service to the people of Great Britain, Northern Ireland and the Commonwealth.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us give thanks to God for her example of living out her Christian faith and for the joy that she brought to everyone she met. </a:t>
            </a:r>
          </a:p>
          <a:p>
            <a:pPr eaLnBrk="1" hangingPunct="1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pray that her family are comforted by their happy memories and ask that God will give them peace in their time of grief.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6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8E0E20-BB4C-80BE-8AD1-A08153ADB3D6}"/>
              </a:ext>
            </a:extLst>
          </p:cNvPr>
          <p:cNvSpPr txBox="1"/>
          <p:nvPr/>
        </p:nvSpPr>
        <p:spPr>
          <a:xfrm>
            <a:off x="783020" y="2001991"/>
            <a:ext cx="795107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sz="2800" dirty="0"/>
              <a:t>Gracious God, we give thanks </a:t>
            </a:r>
          </a:p>
          <a:p>
            <a:pPr eaLnBrk="1" hangingPunct="1"/>
            <a:r>
              <a:rPr lang="en-GB" sz="2800" dirty="0"/>
              <a:t>for the life of your servant Queen Elizabeth,</a:t>
            </a:r>
          </a:p>
          <a:p>
            <a:pPr eaLnBrk="1" hangingPunct="1"/>
            <a:r>
              <a:rPr lang="en-GB" sz="2800" dirty="0"/>
              <a:t>for her faith and her dedication to duty.</a:t>
            </a:r>
          </a:p>
          <a:p>
            <a:pPr eaLnBrk="1" hangingPunct="1"/>
            <a:r>
              <a:rPr lang="en-GB" sz="2800" dirty="0"/>
              <a:t>Bless our nation as we mourn her death</a:t>
            </a:r>
          </a:p>
          <a:p>
            <a:pPr eaLnBrk="1" hangingPunct="1"/>
            <a:r>
              <a:rPr lang="en-GB" sz="2800" dirty="0"/>
              <a:t>and may her example continue to inspire us;</a:t>
            </a:r>
          </a:p>
          <a:p>
            <a:pPr eaLnBrk="1" hangingPunct="1"/>
            <a:r>
              <a:rPr lang="en-GB" sz="2800" dirty="0"/>
              <a:t>Through Jesus Christ our Lord.</a:t>
            </a:r>
          </a:p>
          <a:p>
            <a:pPr eaLnBrk="1" hangingPunct="1"/>
            <a:r>
              <a:rPr lang="en-GB" sz="2800" dirty="0"/>
              <a:t>Amen </a:t>
            </a:r>
          </a:p>
        </p:txBody>
      </p:sp>
    </p:spTree>
    <p:extLst>
      <p:ext uri="{BB962C8B-B14F-4D97-AF65-F5344CB8AC3E}">
        <p14:creationId xmlns:p14="http://schemas.microsoft.com/office/powerpoint/2010/main" val="869640916"/>
      </p:ext>
    </p:extLst>
  </p:cSld>
  <p:clrMapOvr>
    <a:masterClrMapping/>
  </p:clrMapOvr>
  <p:transition spd="slow" advClick="0" advTm="15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4F77252A-9DFB-B4FB-91D8-D8BEA68C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327025"/>
            <a:ext cx="4646613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D63D7C9C-B82A-8A76-F9B5-DF401448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54013"/>
            <a:ext cx="414655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">
            <a:extLst>
              <a:ext uri="{FF2B5EF4-FFF2-40B4-BE49-F238E27FC236}">
                <a16:creationId xmlns:a16="http://schemas.microsoft.com/office/drawing/2014/main" id="{3F95B037-1570-8934-EAE9-94BCCD27B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288" y="2098675"/>
            <a:ext cx="3989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Queen Elizabeth II is the longest reigning monarch in British History.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9D01B73A-311F-FF82-B662-5AFB9480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204" y="571500"/>
            <a:ext cx="2866988" cy="28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8C4397-0AF4-AFE5-D580-8633172B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45" y="4055451"/>
            <a:ext cx="5801710" cy="20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374595-D2D9-1DFA-A06D-8F854F03AC36}"/>
              </a:ext>
            </a:extLst>
          </p:cNvPr>
          <p:cNvSpPr txBox="1"/>
          <p:nvPr/>
        </p:nvSpPr>
        <p:spPr>
          <a:xfrm>
            <a:off x="3713075" y="1623060"/>
            <a:ext cx="49924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June 2022 Queen Elizabeth II celebrated her Platinum Jubilee.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Events and street parties were enjoyed throughout the country and commonwealth.  </a:t>
            </a:r>
          </a:p>
        </p:txBody>
      </p:sp>
    </p:spTree>
    <p:extLst>
      <p:ext uri="{BB962C8B-B14F-4D97-AF65-F5344CB8AC3E}">
        <p14:creationId xmlns:p14="http://schemas.microsoft.com/office/powerpoint/2010/main" val="25070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0F327E0C-BB8D-C612-9C6E-B423D7504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244600"/>
            <a:ext cx="4673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7770425-4F47-F837-A9D5-7FE2E026E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1608138"/>
            <a:ext cx="312102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Queen Elizabeth II led an extraordinary life of service to Great Britain and the countries of the commonwealth.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21 she made this promise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 I declare before you all that my whole life whether it be long or short shall be devoted to your service.”</a:t>
            </a:r>
            <a:endParaRPr lang="en-US" alt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B7945FBF-53BD-A5EE-39B1-F6602FA1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4"/>
          <a:stretch/>
        </p:blipFill>
        <p:spPr bwMode="auto">
          <a:xfrm>
            <a:off x="574566" y="431800"/>
            <a:ext cx="4994670" cy="374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DB697-C262-8869-F5CC-71020FCF8E18}"/>
              </a:ext>
            </a:extLst>
          </p:cNvPr>
          <p:cNvSpPr txBox="1"/>
          <p:nvPr/>
        </p:nvSpPr>
        <p:spPr>
          <a:xfrm>
            <a:off x="576821" y="4528883"/>
            <a:ext cx="83044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Elizabeth Alexandra Mary was born on April 21</a:t>
            </a:r>
            <a:r>
              <a:rPr lang="en-GB" altLang="en-US" sz="18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1926 and became queen on February 6</a:t>
            </a:r>
            <a:r>
              <a:rPr lang="en-GB" altLang="en-US" sz="18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1952.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she is with her father, King George VI, mother, Queen Elizabeth, and younger sister Margaret.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DF43B-C771-A43F-C477-C2A180D7DD9A}"/>
              </a:ext>
            </a:extLst>
          </p:cNvPr>
          <p:cNvSpPr txBox="1"/>
          <p:nvPr/>
        </p:nvSpPr>
        <p:spPr>
          <a:xfrm>
            <a:off x="1744716" y="5199027"/>
            <a:ext cx="49924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20</a:t>
            </a:r>
            <a:r>
              <a:rPr lang="en-GB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November 1947 the then Princess Elizabeth married Prince Philip of Greece and Denmark, who was given the title Duke of Edinburgh.  </a:t>
            </a:r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:a16="http://schemas.microsoft.com/office/drawing/2014/main" id="{EBD29FD6-A6F9-B406-768B-76592EF2B2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3276599"/>
            <a:ext cx="2611821" cy="26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40F181A-B92B-2347-6835-650893CF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5" y="614626"/>
            <a:ext cx="5905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1A55C52C-002A-1B70-3252-E0FDE9D7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4" y="667572"/>
            <a:ext cx="5697013" cy="35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63EBFE-CBE3-E84A-C575-3D4CE65C1967}"/>
              </a:ext>
            </a:extLst>
          </p:cNvPr>
          <p:cNvSpPr txBox="1"/>
          <p:nvPr/>
        </p:nvSpPr>
        <p:spPr>
          <a:xfrm>
            <a:off x="824404" y="4833684"/>
            <a:ext cx="8014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Queen Elizabeth and Prince Philip had 4 children. Charles, Anne, Andrew and Edward.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ll the Members of the Royal Family Named After Queen Elizabeth">
            <a:extLst>
              <a:ext uri="{FF2B5EF4-FFF2-40B4-BE49-F238E27FC236}">
                <a16:creationId xmlns:a16="http://schemas.microsoft.com/office/drawing/2014/main" id="{0B9A8671-F17F-4B7B-6B80-2D0C3203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5" y="546538"/>
            <a:ext cx="5637705" cy="42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A59A9-6DF3-33C1-CD53-C955C19A0AF0}"/>
              </a:ext>
            </a:extLst>
          </p:cNvPr>
          <p:cNvSpPr txBox="1"/>
          <p:nvPr/>
        </p:nvSpPr>
        <p:spPr>
          <a:xfrm>
            <a:off x="458295" y="5255963"/>
            <a:ext cx="822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Queen Elizabeth enjoyed spending time with her many grandchildren and great grandchildren.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AD21EFA9-68C2-ADE4-D3EC-0D5C2A44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60" y="2370924"/>
            <a:ext cx="6067480" cy="37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A83E5-A82B-D20A-D594-953DFE5F2342}"/>
              </a:ext>
            </a:extLst>
          </p:cNvPr>
          <p:cNvSpPr txBox="1"/>
          <p:nvPr/>
        </p:nvSpPr>
        <p:spPr>
          <a:xfrm>
            <a:off x="688427" y="701252"/>
            <a:ext cx="5870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her coronation she became the head of the Church of England, and she often spoke about the importance of her faith.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6AE62DC181D498E8F8AB284CC9932" ma:contentTypeVersion="13" ma:contentTypeDescription="Create a new document." ma:contentTypeScope="" ma:versionID="89d4cf233e0f4046fb107066e27b73ee">
  <xsd:schema xmlns:xsd="http://www.w3.org/2001/XMLSchema" xmlns:xs="http://www.w3.org/2001/XMLSchema" xmlns:p="http://schemas.microsoft.com/office/2006/metadata/properties" xmlns:ns2="49b60060-b38e-4fcc-ad15-e5b8a8f5aa60" xmlns:ns3="c025ca3b-34e7-4fd8-9960-6953cbbb1e63" targetNamespace="http://schemas.microsoft.com/office/2006/metadata/properties" ma:root="true" ma:fieldsID="a5b66d76174bdd5242ec0cf6211f8e13" ns2:_="" ns3:_="">
    <xsd:import namespace="49b60060-b38e-4fcc-ad15-e5b8a8f5aa60"/>
    <xsd:import namespace="c025ca3b-34e7-4fd8-9960-6953cbbb1e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60060-b38e-4fcc-ad15-e5b8a8f5a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b4eec62-8efd-47cf-aca1-522ad2b3e0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5ca3b-34e7-4fd8-9960-6953cbbb1e6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28e6322-25c8-4992-92cf-a2e78b12c0df}" ma:internalName="TaxCatchAll" ma:showField="CatchAllData" ma:web="c025ca3b-34e7-4fd8-9960-6953cbbb1e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37FBA7-CF3C-4181-A105-692F66507A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95D298-8EDF-478A-A4A3-FD04FAAE6496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39938BB4-AB1A-4B1C-93A3-65BC549277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b60060-b38e-4fcc-ad15-e5b8a8f5aa60"/>
    <ds:schemaRef ds:uri="c025ca3b-34e7-4fd8-9960-6953cbbb1e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1317</TotalTime>
  <Words>438</Words>
  <Application>Microsoft Office PowerPoint</Application>
  <PresentationFormat>On-screen Show (4:3)</PresentationFormat>
  <Paragraphs>41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Open Sans</vt:lpstr>
      <vt:lpstr>Wingdings 3</vt:lpstr>
      <vt:lpstr>Ion</vt:lpstr>
      <vt:lpstr>Celebrating  the life of  Queen Elizabeth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Mcilveen</dc:creator>
  <cp:lastModifiedBy>m merritt</cp:lastModifiedBy>
  <cp:revision>19</cp:revision>
  <dcterms:created xsi:type="dcterms:W3CDTF">2018-07-11T17:02:36Z</dcterms:created>
  <dcterms:modified xsi:type="dcterms:W3CDTF">2022-09-12T13:23:54Z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91100.0000000000</vt:lpwstr>
  </property>
  <property fmtid="{D5CDD505-2E9C-101B-9397-08002B2CF9AE}" pid="3" name="ContentTypeId">
    <vt:lpwstr>0x010100FDA6AE62DC181D498E8F8AB284CC9932</vt:lpwstr>
  </property>
  <property fmtid="{D5CDD505-2E9C-101B-9397-08002B2CF9AE}" pid="4" name="MediaServiceImageTags">
    <vt:lpwstr/>
  </property>
  <property fmtid="{D5CDD505-2E9C-101B-9397-08002B2CF9AE}" pid="5" name="lcf76f155ced4ddcb4097134ff3c332f">
    <vt:lpwstr/>
  </property>
  <property fmtid="{D5CDD505-2E9C-101B-9397-08002B2CF9AE}" pid="6" name="TaxCatchAll">
    <vt:lpwstr/>
  </property>
</Properties>
</file>