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63" r:id="rId6"/>
    <p:sldId id="260" r:id="rId7"/>
    <p:sldId id="265"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50" autoAdjust="0"/>
  </p:normalViewPr>
  <p:slideViewPr>
    <p:cSldViewPr>
      <p:cViewPr varScale="1">
        <p:scale>
          <a:sx n="67" d="100"/>
          <a:sy n="67" d="100"/>
        </p:scale>
        <p:origin x="14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CD614030-2339-485E-9AAD-6E0D65465586}" type="datetimeFigureOut">
              <a:rPr lang="en-GB" smtClean="0"/>
              <a:t>02/01/2019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14030-2339-485E-9AAD-6E0D65465586}" type="datetimeFigureOut">
              <a:rPr lang="en-GB" smtClean="0"/>
              <a:t>02/01/2019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14030-2339-485E-9AAD-6E0D65465586}" type="datetimeFigureOut">
              <a:rPr lang="en-GB" smtClean="0"/>
              <a:t>02/01/2019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614030-2339-485E-9AAD-6E0D65465586}" type="datetimeFigureOut">
              <a:rPr lang="en-GB" smtClean="0"/>
              <a:t>02/01/2019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CD614030-2339-485E-9AAD-6E0D65465586}" type="datetimeFigureOut">
              <a:rPr lang="en-GB" smtClean="0"/>
              <a:t>02/01/2019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614030-2339-485E-9AAD-6E0D65465586}" type="datetimeFigureOut">
              <a:rPr lang="en-GB" smtClean="0"/>
              <a:t>02/01/2019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923CDD-4569-4DDB-AEFC-D2B50514F130}"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614030-2339-485E-9AAD-6E0D65465586}" type="datetimeFigureOut">
              <a:rPr lang="en-GB" smtClean="0"/>
              <a:t>02/01/2019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614030-2339-485E-9AAD-6E0D65465586}" type="datetimeFigureOut">
              <a:rPr lang="en-GB" smtClean="0"/>
              <a:t>02/01/2019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14030-2339-485E-9AAD-6E0D65465586}" type="datetimeFigureOut">
              <a:rPr lang="en-GB" smtClean="0"/>
              <a:t>02/01/2019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CD614030-2339-485E-9AAD-6E0D65465586}" type="datetimeFigureOut">
              <a:rPr lang="en-GB" smtClean="0"/>
              <a:t>02/01/2019</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9923CDD-4569-4DDB-AEFC-D2B50514F13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614030-2339-485E-9AAD-6E0D65465586}" type="datetimeFigureOut">
              <a:rPr lang="en-GB" smtClean="0"/>
              <a:t>02/01/2019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923CDD-4569-4DDB-AEFC-D2B50514F130}"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CD614030-2339-485E-9AAD-6E0D65465586}" type="datetimeFigureOut">
              <a:rPr lang="en-GB" smtClean="0"/>
              <a:t>02/01/2019</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9923CDD-4569-4DDB-AEFC-D2B50514F13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Enjoying All that we can offer.</a:t>
            </a:r>
          </a:p>
        </p:txBody>
      </p:sp>
      <p:sp>
        <p:nvSpPr>
          <p:cNvPr id="3" name="Subtitle 2"/>
          <p:cNvSpPr>
            <a:spLocks noGrp="1"/>
          </p:cNvSpPr>
          <p:nvPr>
            <p:ph type="subTitle" idx="1"/>
          </p:nvPr>
        </p:nvSpPr>
        <p:spPr/>
        <p:txBody>
          <a:bodyPr/>
          <a:lstStyle/>
          <a:p>
            <a:r>
              <a:rPr lang="en-GB" dirty="0" err="1"/>
              <a:t>Fulwood</a:t>
            </a:r>
            <a:r>
              <a:rPr lang="en-GB" dirty="0"/>
              <a:t> St. peter’s C.E. primary School</a:t>
            </a:r>
          </a:p>
        </p:txBody>
      </p:sp>
      <p:sp>
        <p:nvSpPr>
          <p:cNvPr id="4" name="TextBox 3"/>
          <p:cNvSpPr txBox="1"/>
          <p:nvPr/>
        </p:nvSpPr>
        <p:spPr>
          <a:xfrm>
            <a:off x="5543422" y="4653136"/>
            <a:ext cx="3528392" cy="1200329"/>
          </a:xfrm>
          <a:prstGeom prst="rect">
            <a:avLst/>
          </a:prstGeom>
          <a:noFill/>
        </p:spPr>
        <p:txBody>
          <a:bodyPr wrap="square" rtlCol="0">
            <a:spAutoFit/>
          </a:bodyPr>
          <a:lstStyle/>
          <a:p>
            <a:r>
              <a:rPr lang="en-GB" b="1" dirty="0">
                <a:solidFill>
                  <a:srgbClr val="FF0000"/>
                </a:solidFill>
                <a:latin typeface="Bradley Hand ITC" panose="03070402050302030203" pitchFamily="66" charset="0"/>
              </a:rPr>
              <a:t>Hope you enjoy learning more about our wonderful school?</a:t>
            </a:r>
          </a:p>
          <a:p>
            <a:endParaRPr lang="en-GB" b="1" dirty="0">
              <a:solidFill>
                <a:srgbClr val="FF0000"/>
              </a:solidFill>
              <a:latin typeface="Bradley Hand ITC" panose="03070402050302030203" pitchFamily="66" charset="0"/>
            </a:endParaRPr>
          </a:p>
          <a:p>
            <a:r>
              <a:rPr lang="en-GB" b="1" dirty="0">
                <a:solidFill>
                  <a:srgbClr val="FF0000"/>
                </a:solidFill>
                <a:latin typeface="Bradley Hand ITC" panose="03070402050302030203" pitchFamily="66" charset="0"/>
              </a:rPr>
              <a:t>By the School Council and others</a:t>
            </a:r>
            <a:r>
              <a:rPr lang="en-GB" dirty="0"/>
              <a:t>. </a:t>
            </a:r>
          </a:p>
        </p:txBody>
      </p:sp>
    </p:spTree>
    <p:extLst>
      <p:ext uri="{BB962C8B-B14F-4D97-AF65-F5344CB8AC3E}">
        <p14:creationId xmlns:p14="http://schemas.microsoft.com/office/powerpoint/2010/main" val="4181756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7660332" cy="725760"/>
          </a:xfrm>
        </p:spPr>
        <p:txBody>
          <a:bodyPr/>
          <a:lstStyle/>
          <a:p>
            <a:pPr algn="ctr"/>
            <a:r>
              <a:rPr lang="en-GB" i="1" dirty="0">
                <a:solidFill>
                  <a:srgbClr val="FFC000"/>
                </a:solidFill>
              </a:rPr>
              <a:t>Did you know  how important a play leader can be? </a:t>
            </a:r>
          </a:p>
        </p:txBody>
      </p:sp>
      <p:sp>
        <p:nvSpPr>
          <p:cNvPr id="3" name="Content Placeholder 2"/>
          <p:cNvSpPr>
            <a:spLocks noGrp="1"/>
          </p:cNvSpPr>
          <p:nvPr>
            <p:ph idx="1"/>
          </p:nvPr>
        </p:nvSpPr>
        <p:spPr/>
        <p:txBody>
          <a:bodyPr>
            <a:normAutofit/>
          </a:bodyPr>
          <a:lstStyle/>
          <a:p>
            <a:pPr algn="ctr"/>
            <a:r>
              <a:rPr lang="en-GB" dirty="0"/>
              <a:t>Here in school we try our very best to include all our family. Sometimes some children find it difficult to join in. As a play leader  it is my job to go and encourage them. It’s not about being bossy! It’s about helping a member of our family have some fun and  make new friends.</a:t>
            </a:r>
          </a:p>
          <a:p>
            <a:pPr algn="ctr"/>
            <a:endParaRPr lang="en-GB" dirty="0"/>
          </a:p>
          <a:p>
            <a:r>
              <a:rPr lang="en-GB" dirty="0">
                <a:solidFill>
                  <a:schemeClr val="accent3">
                    <a:lumMod val="75000"/>
                  </a:schemeClr>
                </a:solidFill>
                <a:latin typeface="Algerian" panose="04020705040A02060702" pitchFamily="82" charset="0"/>
              </a:rPr>
              <a:t>At the start of the year I found it difficult to make friends. I didn’t like dinner time it was too long and I struggled with friends (year 1)</a:t>
            </a:r>
          </a:p>
          <a:p>
            <a:endParaRPr lang="en-GB" dirty="0">
              <a:solidFill>
                <a:schemeClr val="accent3">
                  <a:lumMod val="75000"/>
                </a:schemeClr>
              </a:solidFill>
              <a:latin typeface="Algerian" panose="04020705040A02060702" pitchFamily="82" charset="0"/>
            </a:endParaRPr>
          </a:p>
          <a:p>
            <a:r>
              <a:rPr lang="en-GB" dirty="0">
                <a:solidFill>
                  <a:srgbClr val="FF0000"/>
                </a:solidFill>
                <a:latin typeface="Arial Black" panose="020B0A04020102020204" pitchFamily="34" charset="0"/>
              </a:rPr>
              <a:t>At lunchtime our welfare teacher brought some big children from juniors and they helped me to play and played with me. They had toys and showed me how to play.  (Year 2)</a:t>
            </a:r>
          </a:p>
        </p:txBody>
      </p:sp>
    </p:spTree>
    <p:extLst>
      <p:ext uri="{BB962C8B-B14F-4D97-AF65-F5344CB8AC3E}">
        <p14:creationId xmlns:p14="http://schemas.microsoft.com/office/powerpoint/2010/main" val="929302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Would you like to be a play leader?</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3433564" y="1255068"/>
            <a:ext cx="5661248" cy="5256584"/>
          </a:xfrm>
        </p:spPr>
      </p:pic>
      <p:sp>
        <p:nvSpPr>
          <p:cNvPr id="6" name="TextBox 5"/>
          <p:cNvSpPr txBox="1"/>
          <p:nvPr/>
        </p:nvSpPr>
        <p:spPr>
          <a:xfrm>
            <a:off x="323528" y="1628800"/>
            <a:ext cx="3096344" cy="2246769"/>
          </a:xfrm>
          <a:prstGeom prst="rect">
            <a:avLst/>
          </a:prstGeom>
          <a:noFill/>
        </p:spPr>
        <p:txBody>
          <a:bodyPr wrap="square" rtlCol="0">
            <a:spAutoFit/>
          </a:bodyPr>
          <a:lstStyle/>
          <a:p>
            <a:pPr algn="ctr"/>
            <a:r>
              <a:rPr lang="en-GB" sz="2800" b="1" dirty="0">
                <a:solidFill>
                  <a:srgbClr val="7030A0"/>
                </a:solidFill>
              </a:rPr>
              <a:t>Please read our job description and check if you have these qualities.</a:t>
            </a:r>
          </a:p>
          <a:p>
            <a:pPr algn="ctr"/>
            <a:r>
              <a:rPr lang="en-GB" sz="2800" b="1" dirty="0">
                <a:solidFill>
                  <a:srgbClr val="7030A0"/>
                </a:solidFill>
              </a:rPr>
              <a:t>(Year 4)</a:t>
            </a:r>
          </a:p>
        </p:txBody>
      </p:sp>
    </p:spTree>
    <p:extLst>
      <p:ext uri="{BB962C8B-B14F-4D97-AF65-F5344CB8AC3E}">
        <p14:creationId xmlns:p14="http://schemas.microsoft.com/office/powerpoint/2010/main" val="787441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Would you like to be a play leader?</a:t>
            </a:r>
          </a:p>
        </p:txBody>
      </p:sp>
      <p:sp>
        <p:nvSpPr>
          <p:cNvPr id="4" name="TextBox 3"/>
          <p:cNvSpPr txBox="1"/>
          <p:nvPr/>
        </p:nvSpPr>
        <p:spPr>
          <a:xfrm>
            <a:off x="683568" y="1268760"/>
            <a:ext cx="7776864" cy="3970318"/>
          </a:xfrm>
          <a:prstGeom prst="rect">
            <a:avLst/>
          </a:prstGeom>
          <a:noFill/>
        </p:spPr>
        <p:txBody>
          <a:bodyPr wrap="square" rtlCol="0">
            <a:spAutoFit/>
          </a:bodyPr>
          <a:lstStyle/>
          <a:p>
            <a:r>
              <a:rPr lang="en-GB" b="1" i="1" dirty="0">
                <a:solidFill>
                  <a:srgbClr val="FF3399"/>
                </a:solidFill>
              </a:rPr>
              <a:t>In September we were given the opportunity to be play leaders for our younger children.</a:t>
            </a:r>
          </a:p>
          <a:p>
            <a:endParaRPr lang="en-GB" b="1" i="1" dirty="0">
              <a:solidFill>
                <a:srgbClr val="FF3399"/>
              </a:solidFill>
            </a:endParaRPr>
          </a:p>
          <a:p>
            <a:r>
              <a:rPr lang="en-GB" b="1" i="1" dirty="0">
                <a:solidFill>
                  <a:srgbClr val="FF3399"/>
                </a:solidFill>
              </a:rPr>
              <a:t>I wasn’t a very confident person and I didn’t like falling out with people.</a:t>
            </a:r>
          </a:p>
          <a:p>
            <a:r>
              <a:rPr lang="en-GB" b="1" i="1" dirty="0">
                <a:solidFill>
                  <a:srgbClr val="FF3399"/>
                </a:solidFill>
              </a:rPr>
              <a:t>I didn’t think I was the right person for the job because I lacked some confidence, but over the year I have become confident I enjoy my role and love being out with a few of my friends who are also play leaders. I have made some new friends with younger children and also I have become more confident.</a:t>
            </a:r>
          </a:p>
          <a:p>
            <a:endParaRPr lang="en-GB" b="1" i="1" dirty="0">
              <a:solidFill>
                <a:srgbClr val="FF3399"/>
              </a:solidFill>
            </a:endParaRPr>
          </a:p>
          <a:p>
            <a:r>
              <a:rPr lang="en-GB" b="1" i="1" dirty="0">
                <a:solidFill>
                  <a:srgbClr val="FF3399"/>
                </a:solidFill>
              </a:rPr>
              <a:t>It was the dinner lady who asked me and since I have been looking after my little friends I haven’t been in trouble because I have been busy. So being a play buddy as been really helpful to me too.</a:t>
            </a:r>
          </a:p>
          <a:p>
            <a:endParaRPr lang="en-GB" b="1" i="1" dirty="0">
              <a:solidFill>
                <a:srgbClr val="FF3399"/>
              </a:solidFill>
            </a:endParaRPr>
          </a:p>
        </p:txBody>
      </p:sp>
    </p:spTree>
    <p:extLst>
      <p:ext uri="{BB962C8B-B14F-4D97-AF65-F5344CB8AC3E}">
        <p14:creationId xmlns:p14="http://schemas.microsoft.com/office/powerpoint/2010/main" val="937926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We all try to have the best attitude to learning.</a:t>
            </a:r>
          </a:p>
        </p:txBody>
      </p:sp>
      <p:sp>
        <p:nvSpPr>
          <p:cNvPr id="3" name="TextBox 2"/>
          <p:cNvSpPr txBox="1"/>
          <p:nvPr/>
        </p:nvSpPr>
        <p:spPr>
          <a:xfrm>
            <a:off x="539552" y="1556792"/>
            <a:ext cx="8136904" cy="4247317"/>
          </a:xfrm>
          <a:prstGeom prst="rect">
            <a:avLst/>
          </a:prstGeom>
          <a:noFill/>
        </p:spPr>
        <p:txBody>
          <a:bodyPr wrap="square" rtlCol="0">
            <a:spAutoFit/>
          </a:bodyPr>
          <a:lstStyle/>
          <a:p>
            <a:r>
              <a:rPr lang="en-GB" dirty="0"/>
              <a:t>Having the right attitude is important and we carry this on in class. Each class as the same SEAL attitude to learning chart.</a:t>
            </a:r>
          </a:p>
          <a:p>
            <a:endParaRPr lang="en-GB" dirty="0"/>
          </a:p>
          <a:p>
            <a:r>
              <a:rPr lang="en-GB" dirty="0"/>
              <a:t>Every morning we all start on good, (this is a the part of the soil of a plant.)</a:t>
            </a:r>
          </a:p>
          <a:p>
            <a:endParaRPr lang="en-GB" dirty="0"/>
          </a:p>
          <a:p>
            <a:r>
              <a:rPr lang="en-GB" dirty="0"/>
              <a:t>If we have the right attitude we get to move our names up to the next leaf, which his great. Then we move to Excellent and finally we move to Outstanding, which is the sunflower head. We get given a special card to take home to show our parents. All our names are collected and those with the most names at the end of the year will get to go on a trip or have a treat in school. We all enjoy this. If we do something that isn’t positive then we move down the plant pot to the roots!! No one likes disappointing, because that means your parents get to know and it make our teachers and friends upset. The School Council designed our behaviour chart.</a:t>
            </a:r>
          </a:p>
          <a:p>
            <a:endParaRPr lang="en-GB" dirty="0"/>
          </a:p>
          <a:p>
            <a:r>
              <a:rPr lang="en-GB" dirty="0"/>
              <a:t>By School Council</a:t>
            </a:r>
          </a:p>
        </p:txBody>
      </p:sp>
    </p:spTree>
    <p:extLst>
      <p:ext uri="{BB962C8B-B14F-4D97-AF65-F5344CB8AC3E}">
        <p14:creationId xmlns:p14="http://schemas.microsoft.com/office/powerpoint/2010/main" val="4291755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Who we can turn to…</a:t>
            </a:r>
          </a:p>
        </p:txBody>
      </p:sp>
      <p:sp>
        <p:nvSpPr>
          <p:cNvPr id="3" name="Content Placeholder 2"/>
          <p:cNvSpPr>
            <a:spLocks noGrp="1"/>
          </p:cNvSpPr>
          <p:nvPr>
            <p:ph idx="1"/>
          </p:nvPr>
        </p:nvSpPr>
        <p:spPr/>
        <p:txBody>
          <a:bodyPr/>
          <a:lstStyle/>
          <a:p>
            <a:pPr algn="ctr"/>
            <a:r>
              <a:rPr lang="en-GB" dirty="0"/>
              <a:t>We are lucky in school we have a worry box in infants and juniors and we can write messages and Mrs. Lister  will sort out our  worries.</a:t>
            </a:r>
          </a:p>
          <a:p>
            <a:pPr algn="ctr"/>
            <a:endParaRPr lang="en-GB" dirty="0"/>
          </a:p>
          <a:p>
            <a:pPr algn="ctr"/>
            <a:r>
              <a:rPr lang="en-GB" dirty="0"/>
              <a:t>Mrs. Lister is our Learning Mentor and she  is always there for our problems. </a:t>
            </a:r>
          </a:p>
          <a:p>
            <a:pPr algn="ctr"/>
            <a:endParaRPr lang="en-GB" dirty="0"/>
          </a:p>
          <a:p>
            <a:pPr algn="ctr"/>
            <a:r>
              <a:rPr lang="en-GB" dirty="0"/>
              <a:t>We can talk to all the adults in school and they do help us with  any worries.</a:t>
            </a:r>
          </a:p>
          <a:p>
            <a:pPr algn="ctr"/>
            <a:endParaRPr lang="en-GB" dirty="0"/>
          </a:p>
          <a:p>
            <a:pPr algn="ctr"/>
            <a:r>
              <a:rPr lang="en-GB" dirty="0"/>
              <a:t>Sometimes mum’s and dad’s also come into school to talk to the teachers and Mrs. Lister.</a:t>
            </a:r>
          </a:p>
          <a:p>
            <a:pPr algn="ctr"/>
            <a:endParaRPr lang="en-GB" dirty="0"/>
          </a:p>
        </p:txBody>
      </p:sp>
    </p:spTree>
    <p:extLst>
      <p:ext uri="{BB962C8B-B14F-4D97-AF65-F5344CB8AC3E}">
        <p14:creationId xmlns:p14="http://schemas.microsoft.com/office/powerpoint/2010/main" val="2086975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692696"/>
            <a:ext cx="3240360" cy="369332"/>
          </a:xfrm>
          <a:prstGeom prst="rect">
            <a:avLst/>
          </a:prstGeom>
          <a:noFill/>
        </p:spPr>
        <p:txBody>
          <a:bodyPr wrap="square" rtlCol="0">
            <a:spAutoFit/>
          </a:bodyPr>
          <a:lstStyle/>
          <a:p>
            <a:r>
              <a:rPr lang="en-GB" dirty="0">
                <a:solidFill>
                  <a:srgbClr val="FF0000"/>
                </a:solidFill>
                <a:latin typeface="Arial Rounded MT Bold" panose="020F0704030504030204" pitchFamily="34" charset="0"/>
              </a:rPr>
              <a:t>We make our own rules.</a:t>
            </a:r>
          </a:p>
        </p:txBody>
      </p:sp>
      <p:sp>
        <p:nvSpPr>
          <p:cNvPr id="3" name="TextBox 2"/>
          <p:cNvSpPr txBox="1"/>
          <p:nvPr/>
        </p:nvSpPr>
        <p:spPr>
          <a:xfrm>
            <a:off x="395536" y="1484784"/>
            <a:ext cx="8424936" cy="2585323"/>
          </a:xfrm>
          <a:prstGeom prst="rect">
            <a:avLst/>
          </a:prstGeom>
          <a:noFill/>
        </p:spPr>
        <p:txBody>
          <a:bodyPr wrap="square" rtlCol="0">
            <a:spAutoFit/>
          </a:bodyPr>
          <a:lstStyle/>
          <a:p>
            <a:r>
              <a:rPr lang="en-GB" dirty="0"/>
              <a:t>Every year we vote for two School Council members in our  classes. </a:t>
            </a:r>
          </a:p>
          <a:p>
            <a:r>
              <a:rPr lang="en-GB" dirty="0"/>
              <a:t>We are very important because we listen to our friends in class and we try to improve the school.</a:t>
            </a:r>
          </a:p>
          <a:p>
            <a:r>
              <a:rPr lang="en-GB" dirty="0"/>
              <a:t>Every September every class write their own class rules together and then the School Council write the Code of Conduct .</a:t>
            </a:r>
          </a:p>
          <a:p>
            <a:endParaRPr lang="en-GB" dirty="0"/>
          </a:p>
          <a:p>
            <a:endParaRPr lang="en-GB" dirty="0"/>
          </a:p>
          <a:p>
            <a:r>
              <a:rPr lang="en-GB" dirty="0"/>
              <a:t>In my class the number one rule is always to have a smile on your face. I like that rule as it makes me happy and I know that my teachers will help me. (YEAR 4)</a:t>
            </a:r>
          </a:p>
        </p:txBody>
      </p:sp>
    </p:spTree>
    <p:extLst>
      <p:ext uri="{BB962C8B-B14F-4D97-AF65-F5344CB8AC3E}">
        <p14:creationId xmlns:p14="http://schemas.microsoft.com/office/powerpoint/2010/main" val="1943537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latin typeface="Bradley Hand ITC" panose="03070402050302030203" pitchFamily="66" charset="0"/>
              </a:rPr>
              <a:t>This year as School council we have…</a:t>
            </a:r>
          </a:p>
        </p:txBody>
      </p:sp>
      <p:sp>
        <p:nvSpPr>
          <p:cNvPr id="3" name="Content Placeholder 2"/>
          <p:cNvSpPr>
            <a:spLocks noGrp="1"/>
          </p:cNvSpPr>
          <p:nvPr>
            <p:ph idx="1"/>
          </p:nvPr>
        </p:nvSpPr>
        <p:spPr>
          <a:xfrm>
            <a:off x="4749552" y="1556792"/>
            <a:ext cx="3854896" cy="4968552"/>
          </a:xfrm>
        </p:spPr>
        <p:txBody>
          <a:bodyPr>
            <a:normAutofit/>
          </a:bodyPr>
          <a:lstStyle/>
          <a:p>
            <a:r>
              <a:rPr lang="en-GB" sz="1400" dirty="0">
                <a:solidFill>
                  <a:srgbClr val="FF0000"/>
                </a:solidFill>
                <a:latin typeface="Arial Rounded MT Bold" panose="020F0704030504030204" pitchFamily="34" charset="0"/>
              </a:rPr>
              <a:t>Our jobs so far this year have been…</a:t>
            </a:r>
          </a:p>
          <a:p>
            <a:endParaRPr lang="en-GB" sz="1400" dirty="0">
              <a:latin typeface="Arial Rounded MT Bold" panose="020F0704030504030204" pitchFamily="34" charset="0"/>
            </a:endParaRPr>
          </a:p>
          <a:p>
            <a:r>
              <a:rPr lang="en-GB" sz="1400" dirty="0">
                <a:latin typeface="Arial Rounded MT Bold" panose="020F0704030504030204" pitchFamily="34" charset="0"/>
              </a:rPr>
              <a:t>To design our tree house and listened to the views of our class.</a:t>
            </a:r>
          </a:p>
          <a:p>
            <a:r>
              <a:rPr lang="en-GB" sz="1400" dirty="0"/>
              <a:t>Reviewed the healthy schools packed lunch code.</a:t>
            </a:r>
          </a:p>
          <a:p>
            <a:r>
              <a:rPr lang="en-GB" sz="1400" dirty="0"/>
              <a:t>We’ve judged competitions for our Breakfast and Holiday clubs.</a:t>
            </a:r>
          </a:p>
          <a:p>
            <a:r>
              <a:rPr lang="en-GB" sz="1400" dirty="0"/>
              <a:t>We have helped sort out menu’s for new school dinners.</a:t>
            </a:r>
          </a:p>
          <a:p>
            <a:r>
              <a:rPr lang="en-GB" sz="1400" dirty="0"/>
              <a:t>Sorted containers and play equipment for break times.</a:t>
            </a:r>
          </a:p>
          <a:p>
            <a:r>
              <a:rPr lang="en-GB" sz="1400" dirty="0"/>
              <a:t>We have helped other clubs collecting rubbish.</a:t>
            </a:r>
          </a:p>
          <a:p>
            <a:r>
              <a:rPr lang="en-GB" sz="1400" dirty="0"/>
              <a:t>We have held meetings in class and checked our friends are happy.</a:t>
            </a:r>
          </a:p>
          <a:p>
            <a:r>
              <a:rPr lang="en-GB" sz="1400" dirty="0"/>
              <a:t>We have had afternoon tea with the clergy to say thank you.</a:t>
            </a:r>
          </a:p>
          <a:p>
            <a:endParaRPr lang="en-GB" sz="1400" dirty="0"/>
          </a:p>
        </p:txBody>
      </p:sp>
      <p:sp>
        <p:nvSpPr>
          <p:cNvPr id="4" name="Text Placeholder 3"/>
          <p:cNvSpPr>
            <a:spLocks noGrp="1"/>
          </p:cNvSpPr>
          <p:nvPr>
            <p:ph type="body" sz="half" idx="2"/>
          </p:nvPr>
        </p:nvSpPr>
        <p:spPr/>
        <p:txBody>
          <a:bodyPr/>
          <a:lstStyle/>
          <a:p>
            <a:endParaRPr lang="en-GB" dirty="0"/>
          </a:p>
        </p:txBody>
      </p:sp>
      <p:sp>
        <p:nvSpPr>
          <p:cNvPr id="5" name="TextBox 4"/>
          <p:cNvSpPr txBox="1"/>
          <p:nvPr/>
        </p:nvSpPr>
        <p:spPr>
          <a:xfrm>
            <a:off x="2771800" y="5157192"/>
            <a:ext cx="1872208" cy="646331"/>
          </a:xfrm>
          <a:prstGeom prst="rect">
            <a:avLst/>
          </a:prstGeom>
          <a:noFill/>
        </p:spPr>
        <p:txBody>
          <a:bodyPr wrap="square" rtlCol="0">
            <a:spAutoFit/>
          </a:bodyPr>
          <a:lstStyle/>
          <a:p>
            <a:r>
              <a:rPr lang="en-GB" dirty="0"/>
              <a:t>By School Council</a:t>
            </a:r>
          </a:p>
        </p:txBody>
      </p:sp>
    </p:spTree>
    <p:extLst>
      <p:ext uri="{BB962C8B-B14F-4D97-AF65-F5344CB8AC3E}">
        <p14:creationId xmlns:p14="http://schemas.microsoft.com/office/powerpoint/2010/main" val="29234967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202</TotalTime>
  <Words>834</Words>
  <Application>Microsoft Office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Algerian</vt:lpstr>
      <vt:lpstr>Arial</vt:lpstr>
      <vt:lpstr>Arial Black</vt:lpstr>
      <vt:lpstr>Arial Rounded MT Bold</vt:lpstr>
      <vt:lpstr>Bradley Hand ITC</vt:lpstr>
      <vt:lpstr>Franklin Gothic Book</vt:lpstr>
      <vt:lpstr>Franklin Gothic Medium</vt:lpstr>
      <vt:lpstr>Wingdings</vt:lpstr>
      <vt:lpstr>Angles</vt:lpstr>
      <vt:lpstr>Enjoying All that we can offer.</vt:lpstr>
      <vt:lpstr>Did you know  how important a play leader can be? </vt:lpstr>
      <vt:lpstr>Would you like to be a play leader?</vt:lpstr>
      <vt:lpstr>Would you like to be a play leader?</vt:lpstr>
      <vt:lpstr>We all try to have the best attitude to learning.</vt:lpstr>
      <vt:lpstr>Who we can turn to…</vt:lpstr>
      <vt:lpstr>PowerPoint Presentation</vt:lpstr>
      <vt:lpstr>This year as School council we have…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Enjoying All that we can offer.</dc:title>
  <dc:creator>J Parkinson</dc:creator>
  <cp:lastModifiedBy>Janet</cp:lastModifiedBy>
  <cp:revision>11</cp:revision>
  <dcterms:created xsi:type="dcterms:W3CDTF">2015-04-28T13:19:11Z</dcterms:created>
  <dcterms:modified xsi:type="dcterms:W3CDTF">2019-01-02T16:41:12Z</dcterms:modified>
</cp:coreProperties>
</file>