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69" r:id="rId4"/>
    <p:sldId id="259" r:id="rId5"/>
    <p:sldId id="261" r:id="rId6"/>
    <p:sldId id="270" r:id="rId7"/>
    <p:sldId id="263" r:id="rId8"/>
    <p:sldId id="265" r:id="rId9"/>
    <p:sldId id="266" r:id="rId10"/>
    <p:sldId id="267" r:id="rId11"/>
    <p:sldId id="271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87500" autoAdjust="0"/>
  </p:normalViewPr>
  <p:slideViewPr>
    <p:cSldViewPr snapToGrid="0">
      <p:cViewPr varScale="1">
        <p:scale>
          <a:sx n="60" d="100"/>
          <a:sy n="60" d="100"/>
        </p:scale>
        <p:origin x="8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8AA374-0E17-4AEA-8EB6-0C342D57D8D8}">
      <dgm:prSet phldrT="[Text]"/>
      <dgm:spPr/>
      <dgm:t>
        <a:bodyPr/>
        <a:lstStyle/>
        <a:p>
          <a:r>
            <a:rPr lang="en-US" dirty="0" smtClean="0"/>
            <a:t>Eat less salt: no more than 6g a day for adults</a:t>
          </a:r>
          <a:endParaRPr lang="en-US" dirty="0"/>
        </a:p>
      </dgm:t>
    </dgm:pt>
    <dgm:pt modelId="{1A604594-E883-4DA9-8A2A-16DFACE8640A}" type="sibTrans" cxnId="{6F55886F-2AC8-4F4F-B328-821CB3A2117B}">
      <dgm:prSet/>
      <dgm:spPr/>
      <dgm:t>
        <a:bodyPr/>
        <a:lstStyle/>
        <a:p>
          <a:endParaRPr lang="en-US"/>
        </a:p>
      </dgm:t>
    </dgm:pt>
    <dgm:pt modelId="{5E28F01D-9664-415C-A0CD-EBFDAB29426C}" type="parTrans" cxnId="{6F55886F-2AC8-4F4F-B328-821CB3A2117B}">
      <dgm:prSet/>
      <dgm:spPr/>
      <dgm:t>
        <a:bodyPr/>
        <a:lstStyle/>
        <a:p>
          <a:endParaRPr lang="en-US"/>
        </a:p>
      </dgm:t>
    </dgm:pt>
    <dgm:pt modelId="{05F1A7D0-6E45-49DA-80B3-7FF4B8783E58}">
      <dgm:prSet phldrT="[Text]"/>
      <dgm:spPr/>
      <dgm:t>
        <a:bodyPr/>
        <a:lstStyle/>
        <a:p>
          <a:r>
            <a:rPr lang="en-US" dirty="0" smtClean="0"/>
            <a:t>Be hydrated drink at least 6-8 glasses a day</a:t>
          </a:r>
        </a:p>
      </dgm:t>
    </dgm:pt>
    <dgm:pt modelId="{47B1D0F3-117D-4CE7-9037-3F5A4995054A}" type="sibTrans" cxnId="{33A927E1-3C94-4A92-8DB3-42886008240C}">
      <dgm:prSet/>
      <dgm:spPr/>
      <dgm:t>
        <a:bodyPr/>
        <a:lstStyle/>
        <a:p>
          <a:endParaRPr lang="en-US"/>
        </a:p>
      </dgm:t>
    </dgm:pt>
    <dgm:pt modelId="{3ECE110E-B07E-4F19-B2DF-3E42E99B2E8D}" type="parTrans" cxnId="{33A927E1-3C94-4A92-8DB3-42886008240C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/>
      <dgm:spPr/>
      <dgm:t>
        <a:bodyPr/>
        <a:lstStyle/>
        <a:p>
          <a:r>
            <a:rPr lang="en-US" dirty="0" smtClean="0"/>
            <a:t>Eat more fish including a portion of oily fish</a:t>
          </a:r>
          <a:endParaRPr lang="en-US" dirty="0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E4D23657-D1E8-4B22-974B-8DC90813F51B}">
      <dgm:prSet phldrT="[Text]"/>
      <dgm:spPr/>
      <dgm:t>
        <a:bodyPr/>
        <a:lstStyle/>
        <a:p>
          <a:r>
            <a:rPr lang="en-US" dirty="0" smtClean="0"/>
            <a:t>Eat lots of fruit and veg</a:t>
          </a:r>
          <a:endParaRPr lang="en-US" dirty="0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/>
      <dgm:spPr/>
      <dgm:t>
        <a:bodyPr/>
        <a:lstStyle/>
        <a:p>
          <a:r>
            <a:rPr lang="en-US" dirty="0" smtClean="0"/>
            <a:t>Cut down on fat and sugar</a:t>
          </a:r>
          <a:endParaRPr lang="en-US" dirty="0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035298-0CF7-4145-8EE2-24DBFEAF33BB}" type="pres">
      <dgm:prSet presAssocID="{E4D23657-D1E8-4B22-974B-8DC90813F51B}" presName="composite" presStyleCnt="0"/>
      <dgm:spPr/>
      <dgm:t>
        <a:bodyPr/>
        <a:lstStyle/>
        <a:p>
          <a:endParaRPr lang="en-US"/>
        </a:p>
      </dgm:t>
    </dgm:pt>
    <dgm:pt modelId="{21E1F518-1190-4883-914B-1FB66E6D3A63}" type="pres">
      <dgm:prSet presAssocID="{E4D23657-D1E8-4B22-974B-8DC90813F51B}" presName="LShape" presStyleLbl="alignNode1" presStyleIdx="0" presStyleCnt="9"/>
      <dgm:spPr/>
      <dgm:t>
        <a:bodyPr/>
        <a:lstStyle/>
        <a:p>
          <a:endParaRPr lang="en-US"/>
        </a:p>
      </dgm:t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  <dgm:t>
        <a:bodyPr/>
        <a:lstStyle/>
        <a:p>
          <a:endParaRPr lang="en-US"/>
        </a:p>
      </dgm:t>
    </dgm:pt>
    <dgm:pt modelId="{780BC64D-2F67-498A-99F6-7EB28080D705}" type="pres">
      <dgm:prSet presAssocID="{529487B0-19AA-4AAC-8F83-CF2C113EB84D}" presName="sibTrans" presStyleCnt="0"/>
      <dgm:spPr/>
      <dgm:t>
        <a:bodyPr/>
        <a:lstStyle/>
        <a:p>
          <a:endParaRPr lang="en-US"/>
        </a:p>
      </dgm:t>
    </dgm:pt>
    <dgm:pt modelId="{68E230FA-2656-4C78-B827-58AFD214F445}" type="pres">
      <dgm:prSet presAssocID="{529487B0-19AA-4AAC-8F83-CF2C113EB84D}" presName="space" presStyleCnt="0"/>
      <dgm:spPr/>
      <dgm:t>
        <a:bodyPr/>
        <a:lstStyle/>
        <a:p>
          <a:endParaRPr lang="en-US"/>
        </a:p>
      </dgm:t>
    </dgm:pt>
    <dgm:pt modelId="{B07824BD-C1CB-4098-8E38-D3E1F721DF31}" type="pres">
      <dgm:prSet presAssocID="{EF034794-D109-40B6-8FA2-8971C3123AB6}" presName="composite" presStyleCnt="0"/>
      <dgm:spPr/>
      <dgm:t>
        <a:bodyPr/>
        <a:lstStyle/>
        <a:p>
          <a:endParaRPr lang="en-US"/>
        </a:p>
      </dgm:t>
    </dgm:pt>
    <dgm:pt modelId="{85769F8C-5820-4CB5-B01D-69A648973D8F}" type="pres">
      <dgm:prSet presAssocID="{EF034794-D109-40B6-8FA2-8971C3123AB6}" presName="LShape" presStyleLbl="alignNode1" presStyleIdx="2" presStyleCnt="9"/>
      <dgm:spPr/>
      <dgm:t>
        <a:bodyPr/>
        <a:lstStyle/>
        <a:p>
          <a:endParaRPr lang="en-US"/>
        </a:p>
      </dgm:t>
    </dgm:pt>
    <dgm:pt modelId="{18F7A15A-3ED1-4A32-B700-36B8D6BBE441}" type="pres">
      <dgm:prSet presAssocID="{EF034794-D109-40B6-8FA2-8971C3123AB6}" presName="ParentText" presStyleLbl="revTx" presStyleIdx="1" presStyleCnt="5" custLinFactNeighborX="781" custLinFactNeighborY="6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  <dgm:t>
        <a:bodyPr/>
        <a:lstStyle/>
        <a:p>
          <a:endParaRPr lang="en-US"/>
        </a:p>
      </dgm:t>
    </dgm:pt>
    <dgm:pt modelId="{E26373E0-D095-405B-9F4A-CC7FBB5BEBD2}" type="pres">
      <dgm:prSet presAssocID="{CDDFC891-FC62-4131-A642-2D94388BCCE2}" presName="sibTrans" presStyleCnt="0"/>
      <dgm:spPr/>
      <dgm:t>
        <a:bodyPr/>
        <a:lstStyle/>
        <a:p>
          <a:endParaRPr lang="en-US"/>
        </a:p>
      </dgm:t>
    </dgm:pt>
    <dgm:pt modelId="{8B10941C-73F0-477C-9F3D-EB0A4525ACBE}" type="pres">
      <dgm:prSet presAssocID="{CDDFC891-FC62-4131-A642-2D94388BCCE2}" presName="space" presStyleCnt="0"/>
      <dgm:spPr/>
      <dgm:t>
        <a:bodyPr/>
        <a:lstStyle/>
        <a:p>
          <a:endParaRPr lang="en-US"/>
        </a:p>
      </dgm:t>
    </dgm:pt>
    <dgm:pt modelId="{DF2F85E9-6BAE-40EA-8F18-DAFCA3EFFB69}" type="pres">
      <dgm:prSet presAssocID="{15E11DBD-E9B5-4BCF-A56C-7AAE26CE30DC}" presName="composite" presStyleCnt="0"/>
      <dgm:spPr/>
      <dgm:t>
        <a:bodyPr/>
        <a:lstStyle/>
        <a:p>
          <a:endParaRPr lang="en-US"/>
        </a:p>
      </dgm:t>
    </dgm:pt>
    <dgm:pt modelId="{A5E67CF4-39ED-4CC8-A27F-E45EA5D3AC44}" type="pres">
      <dgm:prSet presAssocID="{15E11DBD-E9B5-4BCF-A56C-7AAE26CE30DC}" presName="LShape" presStyleLbl="alignNode1" presStyleIdx="4" presStyleCnt="9"/>
      <dgm:spPr/>
      <dgm:t>
        <a:bodyPr/>
        <a:lstStyle/>
        <a:p>
          <a:endParaRPr lang="en-US"/>
        </a:p>
      </dgm:t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  <dgm:t>
        <a:bodyPr/>
        <a:lstStyle/>
        <a:p>
          <a:endParaRPr lang="en-US"/>
        </a:p>
      </dgm:t>
    </dgm:pt>
    <dgm:pt modelId="{F5574CB1-AC1C-4773-A4A7-C4CE14EF6374}" type="pres">
      <dgm:prSet presAssocID="{329BDEDB-415B-4AB3-B964-E819D0C56DBB}" presName="sibTrans" presStyleCnt="0"/>
      <dgm:spPr/>
      <dgm:t>
        <a:bodyPr/>
        <a:lstStyle/>
        <a:p>
          <a:endParaRPr lang="en-US"/>
        </a:p>
      </dgm:t>
    </dgm:pt>
    <dgm:pt modelId="{14FCF07D-F999-4928-B62C-1135C3080FD1}" type="pres">
      <dgm:prSet presAssocID="{329BDEDB-415B-4AB3-B964-E819D0C56DBB}" presName="space" presStyleCnt="0"/>
      <dgm:spPr/>
      <dgm:t>
        <a:bodyPr/>
        <a:lstStyle/>
        <a:p>
          <a:endParaRPr lang="en-US"/>
        </a:p>
      </dgm:t>
    </dgm:pt>
    <dgm:pt modelId="{2489F161-D1CF-4A3D-8E95-6382395DC25B}" type="pres">
      <dgm:prSet presAssocID="{778AA374-0E17-4AEA-8EB6-0C342D57D8D8}" presName="composite" presStyleCnt="0"/>
      <dgm:spPr/>
      <dgm:t>
        <a:bodyPr/>
        <a:lstStyle/>
        <a:p>
          <a:endParaRPr lang="en-US"/>
        </a:p>
      </dgm:t>
    </dgm:pt>
    <dgm:pt modelId="{06EAFCDC-2041-4C37-BE64-7627BAA16382}" type="pres">
      <dgm:prSet presAssocID="{778AA374-0E17-4AEA-8EB6-0C342D57D8D8}" presName="LShape" presStyleLbl="alignNode1" presStyleIdx="6" presStyleCnt="9"/>
      <dgm:spPr/>
      <dgm:t>
        <a:bodyPr/>
        <a:lstStyle/>
        <a:p>
          <a:endParaRPr lang="en-US"/>
        </a:p>
      </dgm:t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  <dgm:t>
        <a:bodyPr/>
        <a:lstStyle/>
        <a:p>
          <a:endParaRPr lang="en-US"/>
        </a:p>
      </dgm:t>
    </dgm:pt>
    <dgm:pt modelId="{F5EC4F6A-2B4F-420C-9BEA-A14EFB832731}" type="pres">
      <dgm:prSet presAssocID="{1A604594-E883-4DA9-8A2A-16DFACE8640A}" presName="sibTrans" presStyleCnt="0"/>
      <dgm:spPr/>
      <dgm:t>
        <a:bodyPr/>
        <a:lstStyle/>
        <a:p>
          <a:endParaRPr lang="en-US"/>
        </a:p>
      </dgm:t>
    </dgm:pt>
    <dgm:pt modelId="{41DC2B0B-BD37-48C1-BB85-7F75AC60BB5F}" type="pres">
      <dgm:prSet presAssocID="{1A604594-E883-4DA9-8A2A-16DFACE8640A}" presName="space" presStyleCnt="0"/>
      <dgm:spPr/>
      <dgm:t>
        <a:bodyPr/>
        <a:lstStyle/>
        <a:p>
          <a:endParaRPr lang="en-US"/>
        </a:p>
      </dgm:t>
    </dgm:pt>
    <dgm:pt modelId="{D2C6C114-9E17-4E64-9FCF-9C4365FE25B7}" type="pres">
      <dgm:prSet presAssocID="{05F1A7D0-6E45-49DA-80B3-7FF4B8783E58}" presName="composite" presStyleCnt="0"/>
      <dgm:spPr/>
      <dgm:t>
        <a:bodyPr/>
        <a:lstStyle/>
        <a:p>
          <a:endParaRPr lang="en-US"/>
        </a:p>
      </dgm:t>
    </dgm:pt>
    <dgm:pt modelId="{BA06DEFD-3E20-41CA-8CC7-585BE7A02A00}" type="pres">
      <dgm:prSet presAssocID="{05F1A7D0-6E45-49DA-80B3-7FF4B8783E58}" presName="LShape" presStyleLbl="alignNode1" presStyleIdx="8" presStyleCnt="9" custLinFactNeighborX="229" custLinFactNeighborY="14087"/>
      <dgm:spPr/>
      <dgm:t>
        <a:bodyPr/>
        <a:lstStyle/>
        <a:p>
          <a:endParaRPr lang="en-US"/>
        </a:p>
      </dgm:t>
    </dgm:pt>
    <dgm:pt modelId="{D81336A4-814F-45EF-B582-2466B0D2E2A7}" type="pres">
      <dgm:prSet presAssocID="{05F1A7D0-6E45-49DA-80B3-7FF4B8783E58}" presName="ParentText" presStyleLbl="revTx" presStyleIdx="4" presStyleCnt="5" custLinFactNeighborX="32" custLinFactNeighborY="116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350467" y="3138162"/>
          <a:ext cx="1037340" cy="172611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77309" y="3653898"/>
          <a:ext cx="1558343" cy="136597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Eat lots of fruit and veg</a:t>
          </a:r>
          <a:endParaRPr lang="en-US" sz="1800" kern="1200" dirty="0"/>
        </a:p>
      </dsp:txBody>
      <dsp:txXfrm>
        <a:off x="177309" y="3653898"/>
        <a:ext cx="1558343" cy="1365979"/>
      </dsp:txXfrm>
    </dsp:sp>
    <dsp:sp modelId="{B746139E-4627-4CCC-9299-5653D77ED24D}">
      <dsp:nvSpPr>
        <dsp:cNvPr id="0" name=""/>
        <dsp:cNvSpPr/>
      </dsp:nvSpPr>
      <dsp:spPr>
        <a:xfrm>
          <a:off x="1441625" y="3011084"/>
          <a:ext cx="294026" cy="294026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258183" y="2666096"/>
          <a:ext cx="1037340" cy="172611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097196" y="3267068"/>
          <a:ext cx="1558343" cy="136597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Eat more fish including a portion of oily fish</a:t>
          </a:r>
          <a:endParaRPr lang="en-US" sz="1800" kern="1200" dirty="0"/>
        </a:p>
      </dsp:txBody>
      <dsp:txXfrm>
        <a:off x="2097196" y="3267068"/>
        <a:ext cx="1558343" cy="1365979"/>
      </dsp:txXfrm>
    </dsp:sp>
    <dsp:sp modelId="{F6F2BEFC-1674-4E8D-98FF-DE4432BB887C}">
      <dsp:nvSpPr>
        <dsp:cNvPr id="0" name=""/>
        <dsp:cNvSpPr/>
      </dsp:nvSpPr>
      <dsp:spPr>
        <a:xfrm>
          <a:off x="3349341" y="2539018"/>
          <a:ext cx="294026" cy="294026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165900" y="2194030"/>
          <a:ext cx="1037340" cy="172611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3992742" y="2709765"/>
          <a:ext cx="1558343" cy="136597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Cut down on fat and sugar</a:t>
          </a:r>
          <a:endParaRPr lang="en-US" sz="1800" kern="1200" dirty="0"/>
        </a:p>
      </dsp:txBody>
      <dsp:txXfrm>
        <a:off x="3992742" y="2709765"/>
        <a:ext cx="1558343" cy="1365979"/>
      </dsp:txXfrm>
    </dsp:sp>
    <dsp:sp modelId="{D5E82CFA-3F05-41CB-A66C-3A904CCE06CE}">
      <dsp:nvSpPr>
        <dsp:cNvPr id="0" name=""/>
        <dsp:cNvSpPr/>
      </dsp:nvSpPr>
      <dsp:spPr>
        <a:xfrm>
          <a:off x="5257058" y="2066951"/>
          <a:ext cx="294026" cy="294026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6073616" y="1721963"/>
          <a:ext cx="1037340" cy="172611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5900458" y="2237699"/>
          <a:ext cx="1558343" cy="136597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Eat less salt: no more than 6g a day for adults</a:t>
          </a:r>
          <a:endParaRPr lang="en-US" sz="1800" kern="1200" dirty="0"/>
        </a:p>
      </dsp:txBody>
      <dsp:txXfrm>
        <a:off x="5900458" y="2237699"/>
        <a:ext cx="1558343" cy="1365979"/>
      </dsp:txXfrm>
    </dsp:sp>
    <dsp:sp modelId="{F62C0D9F-BF11-4D63-A28B-80FA21343A28}">
      <dsp:nvSpPr>
        <dsp:cNvPr id="0" name=""/>
        <dsp:cNvSpPr/>
      </dsp:nvSpPr>
      <dsp:spPr>
        <a:xfrm>
          <a:off x="7164774" y="1594885"/>
          <a:ext cx="294026" cy="294026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7985285" y="1396027"/>
          <a:ext cx="1037340" cy="172611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7808673" y="1924947"/>
          <a:ext cx="1558343" cy="136597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Be hydrated drink at least 6-8 glasses a day</a:t>
          </a:r>
        </a:p>
      </dsp:txBody>
      <dsp:txXfrm>
        <a:off x="7808673" y="1924947"/>
        <a:ext cx="1558343" cy="1365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1/24/2022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1/24/2022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Angela: This presentation</a:t>
            </a:r>
            <a:r>
              <a:rPr lang="en-US" baseline="0" dirty="0" smtClean="0"/>
              <a:t> is all about having a healthy life.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Danikah</a:t>
            </a:r>
            <a:r>
              <a:rPr lang="en-GB" dirty="0" smtClean="0"/>
              <a:t>=Everyday we should at least have 30 minutes of exercise a day to keep active. You could do a Plank, squats, sit-ups, push-ups and more. You  Could do sports like;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Football,</a:t>
            </a:r>
            <a:r>
              <a:rPr lang="en-GB" baseline="0" dirty="0" smtClean="0"/>
              <a:t> Who does football here?          Gymnastics, Who does Gymnastics here?   Netball, Who does netball?        Horse Riding, Who does horse riding?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 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18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Anna=</a:t>
            </a:r>
            <a:r>
              <a:rPr lang="en-GB" baseline="0" dirty="0" smtClean="0"/>
              <a:t> 1      </a:t>
            </a:r>
            <a:r>
              <a:rPr lang="en-GB" baseline="0" dirty="0" err="1" smtClean="0"/>
              <a:t>Danikah</a:t>
            </a:r>
            <a:r>
              <a:rPr lang="en-GB" baseline="0" dirty="0" smtClean="0"/>
              <a:t>= 2    Angela=3       Anna=4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90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Anna:</a:t>
            </a:r>
            <a:r>
              <a:rPr lang="en-GB" baseline="0" dirty="0" smtClean="0"/>
              <a:t> Healthy eating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93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Danikah:</a:t>
            </a:r>
            <a:r>
              <a:rPr lang="en-US" baseline="0" dirty="0" smtClean="0"/>
              <a:t> This is the healthy eating plate.</a:t>
            </a:r>
            <a:r>
              <a:rPr lang="en-US" baseline="0" dirty="0"/>
              <a:t> </a:t>
            </a:r>
            <a:r>
              <a:rPr lang="en-US" baseline="0" dirty="0" smtClean="0"/>
              <a:t>You should be eating:</a:t>
            </a:r>
          </a:p>
          <a:p>
            <a:r>
              <a:rPr lang="en-US" baseline="0" dirty="0" smtClean="0"/>
              <a:t>A lot of fruit,</a:t>
            </a:r>
            <a:r>
              <a:rPr lang="en-GB" baseline="0" dirty="0" smtClean="0"/>
              <a:t> </a:t>
            </a:r>
            <a:r>
              <a:rPr lang="en-GB" baseline="0" dirty="0" smtClean="0"/>
              <a:t>some </a:t>
            </a:r>
            <a:r>
              <a:rPr lang="en-GB" baseline="0" dirty="0" smtClean="0"/>
              <a:t>carbohydrates but not too much, A bit of dairy A little bit of protein, And sweets once in a while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Anna:</a:t>
            </a:r>
            <a:r>
              <a:rPr lang="en-GB" baseline="0" dirty="0" smtClean="0"/>
              <a:t> We should…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453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aseline="0" dirty="0" smtClean="0"/>
              <a:t>Angela=1     </a:t>
            </a:r>
            <a:r>
              <a:rPr lang="en-GB" baseline="0" dirty="0" err="1" smtClean="0"/>
              <a:t>Danikah</a:t>
            </a:r>
            <a:r>
              <a:rPr lang="en-GB" baseline="0" dirty="0" smtClean="0"/>
              <a:t>=2          Anna=3           Angela=4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93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Anna: Smoking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299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Angela: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78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Anna=1,4</a:t>
            </a:r>
            <a:r>
              <a:rPr lang="en-GB" baseline="0" dirty="0" smtClean="0"/>
              <a:t>       </a:t>
            </a:r>
            <a:r>
              <a:rPr lang="en-GB" baseline="0" dirty="0" err="1" smtClean="0"/>
              <a:t>Danikah</a:t>
            </a:r>
            <a:r>
              <a:rPr lang="en-GB" baseline="0" dirty="0" smtClean="0"/>
              <a:t>=2        Angela=3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565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Anna: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59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1/24/2022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1/24/2022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1/24/2022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1/24/2022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1/24/2022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1/24/2022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1/24/2022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1/24/2022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1/24/2022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1/24/2022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1/24/2022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916552">
            <a:off x="487145" y="1177158"/>
            <a:ext cx="7091361" cy="1028168"/>
          </a:xfrm>
        </p:spPr>
        <p:txBody>
          <a:bodyPr/>
          <a:lstStyle/>
          <a:p>
            <a:r>
              <a:rPr lang="en-US" dirty="0" smtClean="0"/>
              <a:t>Healthy Lifestyle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834544">
            <a:off x="749903" y="2463878"/>
            <a:ext cx="7091361" cy="838200"/>
          </a:xfrm>
        </p:spPr>
        <p:txBody>
          <a:bodyPr/>
          <a:lstStyle/>
          <a:p>
            <a:r>
              <a:rPr lang="en-US" dirty="0" smtClean="0"/>
              <a:t>By Angela, Danikah and Anna in Year 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3870">
            <a:off x="3096685" y="3313251"/>
            <a:ext cx="3543412" cy="33071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Everyday we should at least have 30 minutes of </a:t>
            </a:r>
          </a:p>
          <a:p>
            <a:pPr marL="45720" indent="0">
              <a:buNone/>
            </a:pPr>
            <a:r>
              <a:rPr lang="en-US" dirty="0" smtClean="0"/>
              <a:t>exercise a day to keep active. You could do a </a:t>
            </a:r>
          </a:p>
          <a:p>
            <a:pPr marL="45720" indent="0">
              <a:buNone/>
            </a:pPr>
            <a:r>
              <a:rPr lang="en-US" dirty="0" smtClean="0"/>
              <a:t>Plank, squats, sit-ups, push-ups, running and more.</a:t>
            </a:r>
          </a:p>
          <a:p>
            <a:pPr marL="45720" indent="0">
              <a:buNone/>
            </a:pPr>
            <a:r>
              <a:rPr lang="en-US" dirty="0" smtClean="0"/>
              <a:t> You could do sports like;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Football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Gymnastics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Netball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Horse Riding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428" y="2131173"/>
            <a:ext cx="2680856" cy="2345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-1138" t="33488" r="1138" b="3240"/>
          <a:stretch/>
        </p:blipFill>
        <p:spPr>
          <a:xfrm>
            <a:off x="9425749" y="377952"/>
            <a:ext cx="2143125" cy="142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Quiz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02920" indent="-457200">
              <a:buAutoNum type="arabicParenR"/>
            </a:pPr>
            <a:r>
              <a:rPr lang="en-GB" dirty="0" smtClean="0"/>
              <a:t>True or False , you  should do 30 minutes of exercise?</a:t>
            </a:r>
          </a:p>
          <a:p>
            <a:pPr marL="45720" indent="0">
              <a:buNone/>
            </a:pPr>
            <a:endParaRPr lang="en-GB" dirty="0" smtClean="0"/>
          </a:p>
          <a:p>
            <a:pPr marL="45720" indent="0">
              <a:buNone/>
            </a:pPr>
            <a:r>
              <a:rPr lang="en-GB" dirty="0" smtClean="0"/>
              <a:t>True</a:t>
            </a:r>
          </a:p>
          <a:p>
            <a:pPr marL="502920" indent="-457200">
              <a:buAutoNum type="arabicParenR" startAt="2"/>
            </a:pPr>
            <a:r>
              <a:rPr lang="en-GB" dirty="0" smtClean="0"/>
              <a:t>What sports can you do to keep active?</a:t>
            </a:r>
          </a:p>
          <a:p>
            <a:pPr marL="45720" indent="0">
              <a:buNone/>
            </a:pPr>
            <a:endParaRPr lang="en-GB" dirty="0" smtClean="0"/>
          </a:p>
          <a:p>
            <a:pPr marL="45720" indent="0">
              <a:buNone/>
            </a:pPr>
            <a:r>
              <a:rPr lang="en-GB" dirty="0" smtClean="0"/>
              <a:t>Gymnastics, football, netball, horse riding.</a:t>
            </a:r>
          </a:p>
          <a:p>
            <a:pPr marL="45720" indent="0">
              <a:buNone/>
            </a:pPr>
            <a:endParaRPr lang="en-GB" dirty="0"/>
          </a:p>
          <a:p>
            <a:pPr marL="502920" indent="-457200">
              <a:buAutoNum type="arabicParenR" startAt="3"/>
            </a:pPr>
            <a:r>
              <a:rPr lang="en-GB" dirty="0" smtClean="0"/>
              <a:t>True or false,   We shouldn’t be active?</a:t>
            </a:r>
          </a:p>
          <a:p>
            <a:pPr marL="45720" indent="0">
              <a:buNone/>
            </a:pPr>
            <a:endParaRPr lang="en-GB" dirty="0" smtClean="0"/>
          </a:p>
          <a:p>
            <a:pPr marL="45720" indent="0">
              <a:buNone/>
            </a:pPr>
            <a:r>
              <a:rPr lang="en-GB" dirty="0" smtClean="0"/>
              <a:t>False</a:t>
            </a:r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50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Healthy Eating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85109" y="85154"/>
            <a:ext cx="3639129" cy="3020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73" y="198882"/>
            <a:ext cx="2676525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8406" y="85154"/>
            <a:ext cx="2758285" cy="1731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0589" y="3057525"/>
            <a:ext cx="2438400" cy="1876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46762" y="4689165"/>
            <a:ext cx="2399512" cy="17987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5523" y="5314950"/>
            <a:ext cx="2962275" cy="1543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9051" y="33343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This is the healthy eating plate. You should be eating:</a:t>
            </a:r>
          </a:p>
          <a:p>
            <a:r>
              <a:rPr lang="en-US" dirty="0"/>
              <a:t>A lot of fruit,</a:t>
            </a:r>
            <a:r>
              <a:rPr lang="en-GB" dirty="0"/>
              <a:t> some carbohydrates but not too much, A bit of dairy A little bit of protein, And sweets once in a </a:t>
            </a:r>
            <a:r>
              <a:rPr lang="en-GB" dirty="0" smtClean="0"/>
              <a:t>while. BY DB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 descr="Step Up Process diagram showing 5 steps ascending" title="SmartArt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02027322"/>
              </p:ext>
            </p:extLst>
          </p:nvPr>
        </p:nvGraphicFramePr>
        <p:xfrm>
          <a:off x="893064" y="243840"/>
          <a:ext cx="9372600" cy="661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18167" y="808074"/>
            <a:ext cx="696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 is the success criteria for a healthy diet and way of life. If you think about how we succeed in class this will help you.  By AH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453" y="170688"/>
            <a:ext cx="9372600" cy="663968"/>
          </a:xfrm>
        </p:spPr>
        <p:txBody>
          <a:bodyPr/>
          <a:lstStyle/>
          <a:p>
            <a:pPr algn="ctr"/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842453" y="1505216"/>
            <a:ext cx="9372600" cy="41148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How many fruits shall we have a day?</a:t>
            </a:r>
          </a:p>
          <a:p>
            <a:pPr marL="45720" indent="0">
              <a:buNone/>
            </a:pPr>
            <a:r>
              <a:rPr lang="en-GB" dirty="0" smtClean="0"/>
              <a:t>          5 fruits a day</a:t>
            </a:r>
          </a:p>
          <a:p>
            <a:pPr marL="502920" indent="-457200">
              <a:buFont typeface="+mj-lt"/>
              <a:buAutoNum type="arabicParenR"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What is the most thing you should be having from the healthy eating plate?</a:t>
            </a:r>
          </a:p>
          <a:p>
            <a:pPr marL="45720" indent="0">
              <a:buNone/>
            </a:pPr>
            <a:endParaRPr lang="en-GB" dirty="0" smtClean="0"/>
          </a:p>
          <a:p>
            <a:pPr marL="45720" indent="0">
              <a:buNone/>
            </a:pPr>
            <a:r>
              <a:rPr lang="en-GB" dirty="0" smtClean="0"/>
              <a:t>Fruits </a:t>
            </a:r>
            <a:r>
              <a:rPr lang="en-GB" dirty="0"/>
              <a:t>and vegetables</a:t>
            </a:r>
          </a:p>
          <a:p>
            <a:pPr marL="4572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How many glasses should you at least have a day?</a:t>
            </a:r>
          </a:p>
          <a:p>
            <a:pPr marL="45720" indent="0">
              <a:buNone/>
            </a:pPr>
            <a:r>
              <a:rPr lang="en-GB" dirty="0" smtClean="0"/>
              <a:t>6 to 8</a:t>
            </a:r>
          </a:p>
          <a:p>
            <a:pPr marL="502920" indent="-457200">
              <a:buFont typeface="+mj-lt"/>
              <a:buAutoNum type="arabicParenR"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True of False, you should eat a sweet every hour?</a:t>
            </a:r>
          </a:p>
          <a:p>
            <a:pPr marL="45720" indent="0">
              <a:buNone/>
            </a:pPr>
            <a:r>
              <a:rPr lang="en-GB" dirty="0" smtClean="0"/>
              <a:t>False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 smtClean="0"/>
          </a:p>
          <a:p>
            <a:pPr marL="502920" indent="-457200">
              <a:buFont typeface="+mj-lt"/>
              <a:buAutoNum type="arabicParenR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 rot="667072">
            <a:off x="1927796" y="1011936"/>
            <a:ext cx="9372600" cy="19994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GB" sz="15000" dirty="0"/>
              <a:t>S</a:t>
            </a:r>
            <a:r>
              <a:rPr lang="en-GB" sz="15000" dirty="0" smtClean="0"/>
              <a:t>moking</a:t>
            </a:r>
            <a:endParaRPr lang="en-GB" sz="1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797"/>
          <a:stretch/>
        </p:blipFill>
        <p:spPr>
          <a:xfrm rot="20494737">
            <a:off x="2603563" y="2903253"/>
            <a:ext cx="3224213" cy="2948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95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smoking affect your lives?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GB" dirty="0" smtClean="0"/>
              <a:t>Smoking is very bad for you. It can </a:t>
            </a:r>
          </a:p>
          <a:p>
            <a:pPr marL="45720" indent="0">
              <a:buNone/>
            </a:pPr>
            <a:r>
              <a:rPr lang="en-GB" dirty="0" smtClean="0"/>
              <a:t>effect your lungs and turn your lungs </a:t>
            </a:r>
          </a:p>
          <a:p>
            <a:pPr marL="45720" indent="0">
              <a:buNone/>
            </a:pPr>
            <a:r>
              <a:rPr lang="en-GB" dirty="0" smtClean="0"/>
              <a:t>black. It is bad for your health. It also </a:t>
            </a:r>
          </a:p>
          <a:p>
            <a:pPr marL="45720" indent="0">
              <a:buNone/>
            </a:pPr>
            <a:r>
              <a:rPr lang="en-GB" dirty="0" smtClean="0"/>
              <a:t>Causes 84% of death. If you start to </a:t>
            </a:r>
          </a:p>
          <a:p>
            <a:pPr marL="45720" indent="0">
              <a:buNone/>
            </a:pPr>
            <a:r>
              <a:rPr lang="en-GB" dirty="0" smtClean="0"/>
              <a:t>Smoke it will become addictive so if I </a:t>
            </a:r>
          </a:p>
          <a:p>
            <a:pPr marL="45720" indent="0">
              <a:buNone/>
            </a:pPr>
            <a:r>
              <a:rPr lang="en-GB" dirty="0"/>
              <a:t>w</a:t>
            </a:r>
            <a:r>
              <a:rPr lang="en-GB" dirty="0" smtClean="0"/>
              <a:t>ouldn’t smoke.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7037"/>
          <a:stretch/>
        </p:blipFill>
        <p:spPr>
          <a:xfrm>
            <a:off x="7341044" y="1600200"/>
            <a:ext cx="4533963" cy="38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en-GB" dirty="0" smtClean="0"/>
              <a:t>1)     How does smoking affect your life?</a:t>
            </a:r>
          </a:p>
          <a:p>
            <a:pPr marL="45720" indent="0">
              <a:buNone/>
            </a:pPr>
            <a:endParaRPr lang="en-GB" dirty="0" smtClean="0"/>
          </a:p>
          <a:p>
            <a:pPr marL="45720" indent="0">
              <a:buNone/>
            </a:pPr>
            <a:r>
              <a:rPr lang="en-GB" dirty="0" smtClean="0"/>
              <a:t>         It turns your lunges black and it can effect your mental health.</a:t>
            </a:r>
            <a:endParaRPr lang="en-GB" dirty="0"/>
          </a:p>
          <a:p>
            <a:pPr marL="45720" indent="0">
              <a:buNone/>
            </a:pPr>
            <a:endParaRPr lang="en-GB" dirty="0" smtClean="0"/>
          </a:p>
          <a:p>
            <a:pPr marL="502920" indent="-457200">
              <a:buAutoNum type="arabicParenR" startAt="2"/>
            </a:pPr>
            <a:r>
              <a:rPr lang="en-GB" dirty="0" smtClean="0"/>
              <a:t>What is the percentage of death from smoking?</a:t>
            </a:r>
          </a:p>
          <a:p>
            <a:pPr marL="45720" indent="0">
              <a:buNone/>
            </a:pPr>
            <a:endParaRPr lang="en-GB" dirty="0" smtClean="0"/>
          </a:p>
          <a:p>
            <a:pPr marL="45720" indent="0">
              <a:buNone/>
            </a:pPr>
            <a:r>
              <a:rPr lang="en-GB" dirty="0" smtClean="0"/>
              <a:t>           84%</a:t>
            </a:r>
          </a:p>
          <a:p>
            <a:pPr marL="45720" indent="0">
              <a:buNone/>
            </a:pPr>
            <a:endParaRPr lang="en-GB" dirty="0" smtClean="0"/>
          </a:p>
          <a:p>
            <a:pPr marL="502920" indent="-457200">
              <a:buAutoNum type="arabicParenR" startAt="3"/>
            </a:pPr>
            <a:r>
              <a:rPr lang="en-GB" dirty="0" smtClean="0"/>
              <a:t>True of False, Smoking will help you live for a long time?</a:t>
            </a:r>
          </a:p>
          <a:p>
            <a:pPr marL="45720" indent="0">
              <a:buNone/>
            </a:pPr>
            <a:endParaRPr lang="en-GB" dirty="0" smtClean="0"/>
          </a:p>
          <a:p>
            <a:pPr marL="45720" indent="0">
              <a:buNone/>
            </a:pPr>
            <a:r>
              <a:rPr lang="en-GB" dirty="0" smtClean="0"/>
              <a:t>           False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197" y="1231391"/>
            <a:ext cx="7057707" cy="4358099"/>
          </a:xfrm>
        </p:spPr>
        <p:txBody>
          <a:bodyPr>
            <a:normAutofit/>
          </a:bodyPr>
          <a:lstStyle/>
          <a:p>
            <a:r>
              <a:rPr lang="en-GB" sz="14000" dirty="0" smtClean="0"/>
              <a:t>Physical Exercise</a:t>
            </a:r>
            <a:endParaRPr lang="en-GB" sz="1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06638">
            <a:off x="521160" y="718732"/>
            <a:ext cx="3266955" cy="1841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1717"/>
          <a:stretch/>
        </p:blipFill>
        <p:spPr>
          <a:xfrm>
            <a:off x="280965" y="4440745"/>
            <a:ext cx="2057400" cy="2021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12262"/>
          <a:stretch/>
        </p:blipFill>
        <p:spPr>
          <a:xfrm>
            <a:off x="8628654" y="321340"/>
            <a:ext cx="1929618" cy="1317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b="7162"/>
          <a:stretch/>
        </p:blipFill>
        <p:spPr>
          <a:xfrm>
            <a:off x="4966352" y="146479"/>
            <a:ext cx="2328906" cy="154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267</TotalTime>
  <Words>546</Words>
  <Application>Microsoft Office PowerPoint</Application>
  <PresentationFormat>Widescreen</PresentationFormat>
  <Paragraphs>94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Euphemia</vt:lpstr>
      <vt:lpstr>Wingdings</vt:lpstr>
      <vt:lpstr>Children Playing 16x9</vt:lpstr>
      <vt:lpstr>Healthy Lifestyle</vt:lpstr>
      <vt:lpstr>Healthy Eating</vt:lpstr>
      <vt:lpstr>PowerPoint Presentation</vt:lpstr>
      <vt:lpstr>PowerPoint Presentation</vt:lpstr>
      <vt:lpstr>Quiz</vt:lpstr>
      <vt:lpstr>PowerPoint Presentation</vt:lpstr>
      <vt:lpstr>How can smoking affect your lives?</vt:lpstr>
      <vt:lpstr>Quiz</vt:lpstr>
      <vt:lpstr>Physical Exercise</vt:lpstr>
      <vt:lpstr>PowerPoint Presentation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Lifestyle</dc:title>
  <dc:creator>Year5</dc:creator>
  <cp:lastModifiedBy>manager</cp:lastModifiedBy>
  <cp:revision>33</cp:revision>
  <cp:lastPrinted>2020-02-13T12:14:00Z</cp:lastPrinted>
  <dcterms:created xsi:type="dcterms:W3CDTF">2020-01-30T14:48:47Z</dcterms:created>
  <dcterms:modified xsi:type="dcterms:W3CDTF">2022-01-24T14:44:50Z</dcterms:modified>
</cp:coreProperties>
</file>