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6" r:id="rId3"/>
    <p:sldId id="261" r:id="rId4"/>
    <p:sldId id="258" r:id="rId5"/>
    <p:sldId id="259" r:id="rId6"/>
    <p:sldId id="260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ar5" initials="Y" lastIdx="1" clrIdx="0">
    <p:extLst>
      <p:ext uri="{19B8F6BF-5375-455C-9EA6-DF929625EA0E}">
        <p15:presenceInfo xmlns:p15="http://schemas.microsoft.com/office/powerpoint/2012/main" userId="Year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2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3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73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9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6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3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0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6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3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8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95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892466">
            <a:off x="684212" y="876301"/>
            <a:ext cx="8001000" cy="1028699"/>
          </a:xfrm>
        </p:spPr>
        <p:txBody>
          <a:bodyPr/>
          <a:lstStyle/>
          <a:p>
            <a:r>
              <a:rPr lang="en-GB" dirty="0"/>
              <a:t>Healthy lifestyle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2063">
            <a:off x="671748" y="2954465"/>
            <a:ext cx="5329749" cy="30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964">
            <a:off x="6896220" y="956658"/>
            <a:ext cx="4506191" cy="35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QUIZ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2681" y="3285140"/>
            <a:ext cx="10382373" cy="338892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WHAT IS THE MOST AMOUNT OF EXERCIZE FOR KIDS ??(5-17)</a:t>
            </a:r>
          </a:p>
          <a:p>
            <a:r>
              <a:rPr lang="en-GB" dirty="0"/>
              <a:t>1 HOUR</a:t>
            </a:r>
          </a:p>
          <a:p>
            <a:r>
              <a:rPr lang="en-GB" dirty="0">
                <a:solidFill>
                  <a:srgbClr val="00B0F0"/>
                </a:solidFill>
              </a:rPr>
              <a:t>TRUE OR FALSE, MENTAL HEALTH IS COMMON??</a:t>
            </a:r>
          </a:p>
          <a:p>
            <a:r>
              <a:rPr lang="en-GB" dirty="0"/>
              <a:t>True</a:t>
            </a:r>
          </a:p>
          <a:p>
            <a:r>
              <a:rPr lang="en-GB" dirty="0">
                <a:solidFill>
                  <a:srgbClr val="00B0F0"/>
                </a:solidFill>
              </a:rPr>
              <a:t>TELL ME TWO UNHEALTHY FOODS</a:t>
            </a:r>
          </a:p>
          <a:p>
            <a:r>
              <a:rPr lang="en-GB" dirty="0"/>
              <a:t> CHOCLATE, SWEETS, CHOCLATE COVERED BISCUTES/BISCUTES, PIZZA,TAKE AWAY, BURGERS, ANYTHING FRIED, CRISPS, CAKES</a:t>
            </a:r>
          </a:p>
          <a:p>
            <a:endParaRPr lang="en-GB" dirty="0"/>
          </a:p>
        </p:txBody>
      </p:sp>
      <p:pic>
        <p:nvPicPr>
          <p:cNvPr id="3" name="Picture 2" descr="Análisis de It's Quiz Ti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55" y="218747"/>
            <a:ext cx="9140807" cy="29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367862"/>
            <a:ext cx="11519338" cy="65742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eaching Students with Learning Difficulties: Healthy Eat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367861"/>
            <a:ext cx="11183007" cy="630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27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08" y="220718"/>
            <a:ext cx="8534400" cy="99848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 HEALTHY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33" y="220718"/>
            <a:ext cx="8534400" cy="346841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Welcome to our presentation , were you will learn a lot of valuable information about a healthy lifestyles </a:t>
            </a:r>
            <a:r>
              <a:rPr lang="en-GB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7478">
            <a:off x="357870" y="2871680"/>
            <a:ext cx="5304299" cy="3450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24" y="2425622"/>
            <a:ext cx="4733456" cy="3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0"/>
            <a:ext cx="8534401" cy="1681655"/>
          </a:xfrm>
        </p:spPr>
        <p:txBody>
          <a:bodyPr>
            <a:noAutofit/>
          </a:bodyPr>
          <a:lstStyle/>
          <a:p>
            <a: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HEALTHY BALENCED DIET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217683"/>
            <a:ext cx="5075456" cy="4424855"/>
          </a:xfrm>
        </p:spPr>
        <p:txBody>
          <a:bodyPr>
            <a:normAutofit lnSpcReduction="10000"/>
          </a:bodyPr>
          <a:lstStyle/>
          <a:p>
            <a:r>
              <a:rPr lang="en-GB" sz="24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 healthy lifestyle ??</a:t>
            </a:r>
          </a:p>
          <a:p>
            <a:endParaRPr lang="en-GB" sz="2400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 should eat are:</a:t>
            </a: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Whole eggs</a:t>
            </a: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Fish </a:t>
            </a: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Salad</a:t>
            </a: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Meats </a:t>
            </a: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Whole Grains</a:t>
            </a: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Nuts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88" y="4354074"/>
            <a:ext cx="5231524" cy="2288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9091" y="1312323"/>
            <a:ext cx="337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5-17 years should be doing 1h </a:t>
            </a:r>
            <a:r>
              <a:rPr lang="en-GB" dirty="0" err="1"/>
              <a:t>exercize</a:t>
            </a:r>
            <a:endParaRPr lang="en-GB" dirty="0"/>
          </a:p>
          <a:p>
            <a:r>
              <a:rPr lang="en-GB" dirty="0"/>
              <a:t>18-64 should be doing 15 </a:t>
            </a:r>
            <a:r>
              <a:rPr lang="en-GB" dirty="0" err="1"/>
              <a:t>mins</a:t>
            </a:r>
            <a:r>
              <a:rPr lang="en-GB" dirty="0"/>
              <a:t> of </a:t>
            </a:r>
            <a:r>
              <a:rPr lang="en-GB" dirty="0" err="1"/>
              <a:t>exercize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23087">
            <a:off x="4848226" y="1937898"/>
            <a:ext cx="3026322" cy="1684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5324">
            <a:off x="3008724" y="40810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15" y="-1534510"/>
            <a:ext cx="8534400" cy="3626070"/>
          </a:xfrm>
        </p:spPr>
        <p:txBody>
          <a:bodyPr/>
          <a:lstStyle/>
          <a:p>
            <a:r>
              <a:rPr lang="en-GB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UNHEALTHY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248" y="2575034"/>
            <a:ext cx="126124" cy="1087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/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1862" y="2890345"/>
            <a:ext cx="6726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IS UNHEALTHY FOOD??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Unhealthy foods are things that don’t have natural sugar ,but instead have sugar cubes, which is proper sugar, and is really not good for you: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Chocolate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Sweets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Chocolate cover  biscuits / biscuits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Pizza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Take away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Burgers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Anything fried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Crisps</a:t>
            </a: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Cakes.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82490">
            <a:off x="7581901" y="4021679"/>
            <a:ext cx="2821056" cy="1984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2852">
            <a:off x="8652559" y="1106216"/>
            <a:ext cx="2956033" cy="1970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452" y="794448"/>
            <a:ext cx="4138892" cy="1780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7605">
            <a:off x="447072" y="1012488"/>
            <a:ext cx="2027777" cy="1344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938" y="5213130"/>
            <a:ext cx="1923899" cy="1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/>
              <a:t>What does smoking do to you??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295" y="3938460"/>
            <a:ext cx="6400800" cy="194733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Smoking causes 84% of deaths. It is not ideal for kids or adults to smoke . The most common illness you can get is lung cancer. Most people can’t stop smoking because of the nicotine . Nicotine makes you addicted because it is a drug . There is a way you can stop and that is gum. This is to make sure people don’t smoke.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4751">
            <a:off x="8528624" y="2693721"/>
            <a:ext cx="3105806" cy="323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15" y="499532"/>
            <a:ext cx="2859419" cy="1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does this make you feel when you are smoking??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This makes you feel rubbish because you have tar going into your body . You should never smoke because you can die and you wouldn’t like how you feel because you are always having a bad day everyday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65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i="1" u="sng" dirty="0"/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95943"/>
            <a:ext cx="9087983" cy="3608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Mental health can be very common . Most people have emotional health, it is important part of overall health . People who are emotionally  healthy are in control of their thoughts feelings and behaviours . They are able to cope with life's challenges . What challenges have you come across…?  If you have solved any of your problems you are very good in control. What didn’t you know before this slide ?</a:t>
            </a:r>
          </a:p>
        </p:txBody>
      </p:sp>
    </p:spTree>
    <p:extLst>
      <p:ext uri="{BB962C8B-B14F-4D97-AF65-F5344CB8AC3E}">
        <p14:creationId xmlns:p14="http://schemas.microsoft.com/office/powerpoint/2010/main" val="26400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90" y="3406900"/>
            <a:ext cx="8979751" cy="1953376"/>
          </a:xfrm>
        </p:spPr>
        <p:txBody>
          <a:bodyPr>
            <a:normAutofit fontScale="90000"/>
          </a:bodyPr>
          <a:lstStyle/>
          <a:p>
            <a:r>
              <a:rPr lang="en-GB" sz="1600" cap="none" dirty="0">
                <a:solidFill>
                  <a:srgbClr val="FFC000"/>
                </a:solidFill>
              </a:rPr>
              <a:t>If you do any of the physical exercises below each day believe it or not you will be very fit in only a few months if you have the correct </a:t>
            </a:r>
            <a:r>
              <a:rPr lang="en-GB" sz="1600" cap="none" dirty="0" err="1">
                <a:solidFill>
                  <a:srgbClr val="FFC000"/>
                </a:solidFill>
              </a:rPr>
              <a:t>mindset</a:t>
            </a:r>
            <a:r>
              <a:rPr lang="en-GB" sz="1600" cap="none" dirty="0">
                <a:solidFill>
                  <a:srgbClr val="FFC000"/>
                </a:solidFill>
              </a:rPr>
              <a:t>.</a:t>
            </a:r>
            <a:br>
              <a:rPr lang="en-GB" sz="1600" cap="none" dirty="0">
                <a:solidFill>
                  <a:srgbClr val="FFC000"/>
                </a:solidFill>
              </a:rPr>
            </a:br>
            <a:br>
              <a:rPr lang="en-GB" sz="1600" cap="none" dirty="0">
                <a:solidFill>
                  <a:srgbClr val="FFC000"/>
                </a:solidFill>
              </a:rPr>
            </a:br>
            <a:r>
              <a:rPr lang="en-GB" sz="1600" cap="none" dirty="0">
                <a:solidFill>
                  <a:srgbClr val="FFC000"/>
                </a:solidFill>
              </a:rPr>
              <a:t>  Press ups  </a:t>
            </a:r>
            <a:br>
              <a:rPr lang="en-GB" sz="1600" cap="none" dirty="0">
                <a:solidFill>
                  <a:srgbClr val="FFC000"/>
                </a:solidFill>
              </a:rPr>
            </a:br>
            <a:r>
              <a:rPr lang="en-GB" sz="1600" cap="none" dirty="0">
                <a:solidFill>
                  <a:srgbClr val="FFC000"/>
                </a:solidFill>
              </a:rPr>
              <a:t>  running</a:t>
            </a:r>
            <a:br>
              <a:rPr lang="en-GB" sz="1600" cap="none" dirty="0">
                <a:solidFill>
                  <a:srgbClr val="FFC000"/>
                </a:solidFill>
              </a:rPr>
            </a:br>
            <a:r>
              <a:rPr lang="en-GB" sz="1600" cap="none" dirty="0">
                <a:solidFill>
                  <a:srgbClr val="FFC000"/>
                </a:solidFill>
              </a:rPr>
              <a:t>  sit ups</a:t>
            </a:r>
            <a:br>
              <a:rPr lang="en-GB" sz="1600" cap="none" dirty="0">
                <a:solidFill>
                  <a:srgbClr val="FFC000"/>
                </a:solidFill>
              </a:rPr>
            </a:br>
            <a:r>
              <a:rPr lang="en-GB" sz="1600" cap="none" dirty="0">
                <a:solidFill>
                  <a:srgbClr val="FFC000"/>
                </a:solidFill>
              </a:rPr>
              <a:t>  </a:t>
            </a:r>
            <a:r>
              <a:rPr lang="en-GB" sz="1600" cap="none" dirty="0" err="1">
                <a:solidFill>
                  <a:srgbClr val="FFC000"/>
                </a:solidFill>
              </a:rPr>
              <a:t>burpies</a:t>
            </a:r>
            <a:r>
              <a:rPr lang="en-GB" sz="1600" cap="none" dirty="0">
                <a:solidFill>
                  <a:srgbClr val="FFC000"/>
                </a:solidFill>
              </a:rPr>
              <a:t> </a:t>
            </a:r>
            <a:br>
              <a:rPr lang="en-GB" sz="1600" cap="none" dirty="0">
                <a:solidFill>
                  <a:srgbClr val="FFC000"/>
                </a:solidFill>
              </a:rPr>
            </a:br>
            <a:r>
              <a:rPr lang="en-GB" sz="1600" cap="none" dirty="0">
                <a:solidFill>
                  <a:srgbClr val="FFC000"/>
                </a:solidFill>
              </a:rPr>
              <a:t>  swimming</a:t>
            </a:r>
            <a:br>
              <a:rPr lang="en-GB" sz="1600" cap="none" dirty="0">
                <a:solidFill>
                  <a:srgbClr val="FFC000"/>
                </a:solidFill>
              </a:rPr>
            </a:br>
            <a:br>
              <a:rPr lang="en-GB" sz="1600" cap="none" dirty="0">
                <a:solidFill>
                  <a:srgbClr val="FFC000"/>
                </a:solidFill>
              </a:rPr>
            </a:br>
            <a:br>
              <a:rPr lang="en-GB" sz="1600" cap="none" dirty="0">
                <a:solidFill>
                  <a:srgbClr val="FFC000"/>
                </a:solidFill>
              </a:rPr>
            </a:br>
            <a:br>
              <a:rPr lang="en-GB" sz="1600" cap="none" dirty="0">
                <a:solidFill>
                  <a:srgbClr val="FFC000"/>
                </a:solidFill>
              </a:rPr>
            </a:br>
            <a:r>
              <a:rPr lang="en-GB" sz="1600" cap="none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Physical exercise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8" y="4162096"/>
            <a:ext cx="6358758" cy="2638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952" y="220624"/>
            <a:ext cx="2866359" cy="2606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117" y="4352540"/>
            <a:ext cx="2289000" cy="23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216</TotalTime>
  <Words>434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Slice</vt:lpstr>
      <vt:lpstr>Healthy lifestyle</vt:lpstr>
      <vt:lpstr>PowerPoint Presentation</vt:lpstr>
      <vt:lpstr>A HEALTHY CHOICE</vt:lpstr>
      <vt:lpstr>A HEALTHY BALENCED DIET</vt:lpstr>
      <vt:lpstr>A UNHEALTHY DIET</vt:lpstr>
      <vt:lpstr>What does smoking do to you??</vt:lpstr>
      <vt:lpstr>How does this make you feel when you are smoking??</vt:lpstr>
      <vt:lpstr>Mental health</vt:lpstr>
      <vt:lpstr>If you do any of the physical exercises below each day believe it or not you will be very fit in only a few months if you have the correct mindset.    Press ups     running   sit ups   burpies    swimming      </vt:lpstr>
      <vt:lpstr>                             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Year5</dc:creator>
  <cp:lastModifiedBy>447869122647</cp:lastModifiedBy>
  <cp:revision>22</cp:revision>
  <dcterms:created xsi:type="dcterms:W3CDTF">2020-01-30T14:46:56Z</dcterms:created>
  <dcterms:modified xsi:type="dcterms:W3CDTF">2022-01-25T19:23:37Z</dcterms:modified>
</cp:coreProperties>
</file>