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0870" autoAdjust="0"/>
  </p:normalViewPr>
  <p:slideViewPr>
    <p:cSldViewPr>
      <p:cViewPr>
        <p:scale>
          <a:sx n="73" d="100"/>
          <a:sy n="73" d="100"/>
        </p:scale>
        <p:origin x="-129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5F40452-0DEA-400A-B145-9E87FE58C25D}" type="datetimeFigureOut">
              <a:rPr lang="en-GB" smtClean="0"/>
              <a:t>26/04/2018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F47158-B42D-4DC9-8FBC-3AC066060D75}" type="slidenum">
              <a:rPr lang="en-GB" smtClean="0"/>
              <a:t>‹#›</a:t>
            </a:fld>
            <a:endParaRPr lang="en-GB"/>
          </a:p>
        </p:txBody>
      </p:sp>
    </p:spTree>
    <p:extLst>
      <p:ext uri="{BB962C8B-B14F-4D97-AF65-F5344CB8AC3E}">
        <p14:creationId xmlns:p14="http://schemas.microsoft.com/office/powerpoint/2010/main" val="1768722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F40452-0DEA-400A-B145-9E87FE58C25D}" type="datetimeFigureOut">
              <a:rPr lang="en-GB" smtClean="0"/>
              <a:t>26/04/2018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F47158-B42D-4DC9-8FBC-3AC066060D75}" type="slidenum">
              <a:rPr lang="en-GB" smtClean="0"/>
              <a:t>‹#›</a:t>
            </a:fld>
            <a:endParaRPr lang="en-GB"/>
          </a:p>
        </p:txBody>
      </p:sp>
    </p:spTree>
    <p:extLst>
      <p:ext uri="{BB962C8B-B14F-4D97-AF65-F5344CB8AC3E}">
        <p14:creationId xmlns:p14="http://schemas.microsoft.com/office/powerpoint/2010/main" val="2751528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F40452-0DEA-400A-B145-9E87FE58C25D}" type="datetimeFigureOut">
              <a:rPr lang="en-GB" smtClean="0"/>
              <a:t>26/04/2018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F47158-B42D-4DC9-8FBC-3AC066060D75}" type="slidenum">
              <a:rPr lang="en-GB" smtClean="0"/>
              <a:t>‹#›</a:t>
            </a:fld>
            <a:endParaRPr lang="en-GB"/>
          </a:p>
        </p:txBody>
      </p:sp>
    </p:spTree>
    <p:extLst>
      <p:ext uri="{BB962C8B-B14F-4D97-AF65-F5344CB8AC3E}">
        <p14:creationId xmlns:p14="http://schemas.microsoft.com/office/powerpoint/2010/main" val="1538180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F40452-0DEA-400A-B145-9E87FE58C25D}" type="datetimeFigureOut">
              <a:rPr lang="en-GB" smtClean="0"/>
              <a:t>26/04/2018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F47158-B42D-4DC9-8FBC-3AC066060D75}" type="slidenum">
              <a:rPr lang="en-GB" smtClean="0"/>
              <a:t>‹#›</a:t>
            </a:fld>
            <a:endParaRPr lang="en-GB"/>
          </a:p>
        </p:txBody>
      </p:sp>
    </p:spTree>
    <p:extLst>
      <p:ext uri="{BB962C8B-B14F-4D97-AF65-F5344CB8AC3E}">
        <p14:creationId xmlns:p14="http://schemas.microsoft.com/office/powerpoint/2010/main" val="3947474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F40452-0DEA-400A-B145-9E87FE58C25D}" type="datetimeFigureOut">
              <a:rPr lang="en-GB" smtClean="0"/>
              <a:t>26/04/2018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F47158-B42D-4DC9-8FBC-3AC066060D75}" type="slidenum">
              <a:rPr lang="en-GB" smtClean="0"/>
              <a:t>‹#›</a:t>
            </a:fld>
            <a:endParaRPr lang="en-GB"/>
          </a:p>
        </p:txBody>
      </p:sp>
    </p:spTree>
    <p:extLst>
      <p:ext uri="{BB962C8B-B14F-4D97-AF65-F5344CB8AC3E}">
        <p14:creationId xmlns:p14="http://schemas.microsoft.com/office/powerpoint/2010/main" val="1918038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5F40452-0DEA-400A-B145-9E87FE58C25D}" type="datetimeFigureOut">
              <a:rPr lang="en-GB" smtClean="0"/>
              <a:t>26/04/2018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2F47158-B42D-4DC9-8FBC-3AC066060D75}" type="slidenum">
              <a:rPr lang="en-GB" smtClean="0"/>
              <a:t>‹#›</a:t>
            </a:fld>
            <a:endParaRPr lang="en-GB"/>
          </a:p>
        </p:txBody>
      </p:sp>
    </p:spTree>
    <p:extLst>
      <p:ext uri="{BB962C8B-B14F-4D97-AF65-F5344CB8AC3E}">
        <p14:creationId xmlns:p14="http://schemas.microsoft.com/office/powerpoint/2010/main" val="173613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5F40452-0DEA-400A-B145-9E87FE58C25D}" type="datetimeFigureOut">
              <a:rPr lang="en-GB" smtClean="0"/>
              <a:t>26/04/2018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2F47158-B42D-4DC9-8FBC-3AC066060D75}" type="slidenum">
              <a:rPr lang="en-GB" smtClean="0"/>
              <a:t>‹#›</a:t>
            </a:fld>
            <a:endParaRPr lang="en-GB"/>
          </a:p>
        </p:txBody>
      </p:sp>
    </p:spTree>
    <p:extLst>
      <p:ext uri="{BB962C8B-B14F-4D97-AF65-F5344CB8AC3E}">
        <p14:creationId xmlns:p14="http://schemas.microsoft.com/office/powerpoint/2010/main" val="4104459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5F40452-0DEA-400A-B145-9E87FE58C25D}" type="datetimeFigureOut">
              <a:rPr lang="en-GB" smtClean="0"/>
              <a:t>26/04/2018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2F47158-B42D-4DC9-8FBC-3AC066060D75}" type="slidenum">
              <a:rPr lang="en-GB" smtClean="0"/>
              <a:t>‹#›</a:t>
            </a:fld>
            <a:endParaRPr lang="en-GB"/>
          </a:p>
        </p:txBody>
      </p:sp>
    </p:spTree>
    <p:extLst>
      <p:ext uri="{BB962C8B-B14F-4D97-AF65-F5344CB8AC3E}">
        <p14:creationId xmlns:p14="http://schemas.microsoft.com/office/powerpoint/2010/main" val="3265548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F40452-0DEA-400A-B145-9E87FE58C25D}" type="datetimeFigureOut">
              <a:rPr lang="en-GB" smtClean="0"/>
              <a:t>26/04/2018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2F47158-B42D-4DC9-8FBC-3AC066060D75}" type="slidenum">
              <a:rPr lang="en-GB" smtClean="0"/>
              <a:t>‹#›</a:t>
            </a:fld>
            <a:endParaRPr lang="en-GB"/>
          </a:p>
        </p:txBody>
      </p:sp>
    </p:spTree>
    <p:extLst>
      <p:ext uri="{BB962C8B-B14F-4D97-AF65-F5344CB8AC3E}">
        <p14:creationId xmlns:p14="http://schemas.microsoft.com/office/powerpoint/2010/main" val="2963335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F40452-0DEA-400A-B145-9E87FE58C25D}" type="datetimeFigureOut">
              <a:rPr lang="en-GB" smtClean="0"/>
              <a:t>26/04/2018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2F47158-B42D-4DC9-8FBC-3AC066060D75}" type="slidenum">
              <a:rPr lang="en-GB" smtClean="0"/>
              <a:t>‹#›</a:t>
            </a:fld>
            <a:endParaRPr lang="en-GB"/>
          </a:p>
        </p:txBody>
      </p:sp>
    </p:spTree>
    <p:extLst>
      <p:ext uri="{BB962C8B-B14F-4D97-AF65-F5344CB8AC3E}">
        <p14:creationId xmlns:p14="http://schemas.microsoft.com/office/powerpoint/2010/main" val="649979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F40452-0DEA-400A-B145-9E87FE58C25D}" type="datetimeFigureOut">
              <a:rPr lang="en-GB" smtClean="0"/>
              <a:t>26/04/2018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2F47158-B42D-4DC9-8FBC-3AC066060D75}" type="slidenum">
              <a:rPr lang="en-GB" smtClean="0"/>
              <a:t>‹#›</a:t>
            </a:fld>
            <a:endParaRPr lang="en-GB"/>
          </a:p>
        </p:txBody>
      </p:sp>
    </p:spTree>
    <p:extLst>
      <p:ext uri="{BB962C8B-B14F-4D97-AF65-F5344CB8AC3E}">
        <p14:creationId xmlns:p14="http://schemas.microsoft.com/office/powerpoint/2010/main" val="688742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lumMod val="0"/>
                <a:lumOff val="100000"/>
              </a:srgbClr>
            </a:gs>
            <a:gs pos="25000">
              <a:srgbClr val="21D6E0"/>
            </a:gs>
            <a:gs pos="75000">
              <a:srgbClr val="0087E6"/>
            </a:gs>
            <a:gs pos="100000">
              <a:srgbClr val="005CB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F40452-0DEA-400A-B145-9E87FE58C25D}" type="datetimeFigureOut">
              <a:rPr lang="en-GB" smtClean="0"/>
              <a:t>26/04/2018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F47158-B42D-4DC9-8FBC-3AC066060D75}" type="slidenum">
              <a:rPr lang="en-GB" smtClean="0"/>
              <a:t>‹#›</a:t>
            </a:fld>
            <a:endParaRPr lang="en-GB"/>
          </a:p>
        </p:txBody>
      </p:sp>
    </p:spTree>
    <p:extLst>
      <p:ext uri="{BB962C8B-B14F-4D97-AF65-F5344CB8AC3E}">
        <p14:creationId xmlns:p14="http://schemas.microsoft.com/office/powerpoint/2010/main" val="9352174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Mini Medics Visit from Sian</a:t>
            </a:r>
            <a:endParaRPr lang="en-GB" dirty="0"/>
          </a:p>
        </p:txBody>
      </p:sp>
      <p:sp>
        <p:nvSpPr>
          <p:cNvPr id="3" name="Subtitle 2"/>
          <p:cNvSpPr>
            <a:spLocks noGrp="1"/>
          </p:cNvSpPr>
          <p:nvPr>
            <p:ph type="subTitle" idx="1"/>
          </p:nvPr>
        </p:nvSpPr>
        <p:spPr/>
        <p:txBody>
          <a:bodyPr/>
          <a:lstStyle/>
          <a:p>
            <a:r>
              <a:rPr lang="en-GB" dirty="0" smtClean="0"/>
              <a:t>By Joseph, Thomas, Mary and Elspie	 </a:t>
            </a:r>
            <a:endParaRPr lang="en-GB" dirty="0"/>
          </a:p>
        </p:txBody>
      </p:sp>
      <p:sp>
        <p:nvSpPr>
          <p:cNvPr id="5" name="Smiley Face 4"/>
          <p:cNvSpPr/>
          <p:nvPr/>
        </p:nvSpPr>
        <p:spPr>
          <a:xfrm>
            <a:off x="7668344" y="3501008"/>
            <a:ext cx="1296144" cy="122413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ross 5"/>
          <p:cNvSpPr/>
          <p:nvPr/>
        </p:nvSpPr>
        <p:spPr>
          <a:xfrm>
            <a:off x="323528" y="3429000"/>
            <a:ext cx="1224136" cy="1224136"/>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6251225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heel(1)">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80">
                                          <p:stCondLst>
                                            <p:cond delay="0"/>
                                          </p:stCondLst>
                                        </p:cTn>
                                        <p:tgtEl>
                                          <p:spTgt spid="6"/>
                                        </p:tgtEl>
                                      </p:cBhvr>
                                    </p:animEffect>
                                    <p:anim calcmode="lin" valueType="num">
                                      <p:cBhvr>
                                        <p:cTn id="19"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4" dur="26">
                                          <p:stCondLst>
                                            <p:cond delay="650"/>
                                          </p:stCondLst>
                                        </p:cTn>
                                        <p:tgtEl>
                                          <p:spTgt spid="6"/>
                                        </p:tgtEl>
                                      </p:cBhvr>
                                      <p:to x="100000" y="60000"/>
                                    </p:animScale>
                                    <p:animScale>
                                      <p:cBhvr>
                                        <p:cTn id="25" dur="166" decel="50000">
                                          <p:stCondLst>
                                            <p:cond delay="676"/>
                                          </p:stCondLst>
                                        </p:cTn>
                                        <p:tgtEl>
                                          <p:spTgt spid="6"/>
                                        </p:tgtEl>
                                      </p:cBhvr>
                                      <p:to x="100000" y="100000"/>
                                    </p:animScale>
                                    <p:animScale>
                                      <p:cBhvr>
                                        <p:cTn id="26" dur="26">
                                          <p:stCondLst>
                                            <p:cond delay="1312"/>
                                          </p:stCondLst>
                                        </p:cTn>
                                        <p:tgtEl>
                                          <p:spTgt spid="6"/>
                                        </p:tgtEl>
                                      </p:cBhvr>
                                      <p:to x="100000" y="80000"/>
                                    </p:animScale>
                                    <p:animScale>
                                      <p:cBhvr>
                                        <p:cTn id="27" dur="166" decel="50000">
                                          <p:stCondLst>
                                            <p:cond delay="1338"/>
                                          </p:stCondLst>
                                        </p:cTn>
                                        <p:tgtEl>
                                          <p:spTgt spid="6"/>
                                        </p:tgtEl>
                                      </p:cBhvr>
                                      <p:to x="100000" y="100000"/>
                                    </p:animScale>
                                    <p:animScale>
                                      <p:cBhvr>
                                        <p:cTn id="28" dur="26">
                                          <p:stCondLst>
                                            <p:cond delay="1642"/>
                                          </p:stCondLst>
                                        </p:cTn>
                                        <p:tgtEl>
                                          <p:spTgt spid="6"/>
                                        </p:tgtEl>
                                      </p:cBhvr>
                                      <p:to x="100000" y="90000"/>
                                    </p:animScale>
                                    <p:animScale>
                                      <p:cBhvr>
                                        <p:cTn id="29" dur="166" decel="50000">
                                          <p:stCondLst>
                                            <p:cond delay="1668"/>
                                          </p:stCondLst>
                                        </p:cTn>
                                        <p:tgtEl>
                                          <p:spTgt spid="6"/>
                                        </p:tgtEl>
                                      </p:cBhvr>
                                      <p:to x="100000" y="100000"/>
                                    </p:animScale>
                                    <p:animScale>
                                      <p:cBhvr>
                                        <p:cTn id="30" dur="26">
                                          <p:stCondLst>
                                            <p:cond delay="1808"/>
                                          </p:stCondLst>
                                        </p:cTn>
                                        <p:tgtEl>
                                          <p:spTgt spid="6"/>
                                        </p:tgtEl>
                                      </p:cBhvr>
                                      <p:to x="100000" y="95000"/>
                                    </p:animScale>
                                    <p:animScale>
                                      <p:cBhvr>
                                        <p:cTn id="31" dur="166" decel="50000">
                                          <p:stCondLst>
                                            <p:cond delay="1834"/>
                                          </p:stCondLst>
                                        </p:cTn>
                                        <p:tgtEl>
                                          <p:spTgt spid="6"/>
                                        </p:tgtEl>
                                      </p:cBhvr>
                                      <p:to x="100000" y="100000"/>
                                    </p:animScale>
                                  </p:childTnLst>
                                </p:cTn>
                              </p:par>
                            </p:childTnLst>
                          </p:cTn>
                        </p:par>
                      </p:childTnLst>
                    </p:cTn>
                  </p:par>
                  <p:par>
                    <p:cTn id="32" fill="hold">
                      <p:stCondLst>
                        <p:cond delay="indefinite"/>
                      </p:stCondLst>
                      <p:childTnLst>
                        <p:par>
                          <p:cTn id="33" fill="hold">
                            <p:stCondLst>
                              <p:cond delay="0"/>
                            </p:stCondLst>
                            <p:childTnLst>
                              <p:par>
                                <p:cTn id="34" presetID="21" presetClass="entr" presetSubtype="1"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wheel(1)">
                                      <p:cBhvr>
                                        <p:cTn id="36"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happened?</a:t>
            </a:r>
            <a:endParaRPr lang="en-GB" dirty="0"/>
          </a:p>
        </p:txBody>
      </p:sp>
      <p:sp>
        <p:nvSpPr>
          <p:cNvPr id="3" name="Content Placeholder 2"/>
          <p:cNvSpPr>
            <a:spLocks noGrp="1"/>
          </p:cNvSpPr>
          <p:nvPr>
            <p:ph idx="1"/>
          </p:nvPr>
        </p:nvSpPr>
        <p:spPr/>
        <p:txBody>
          <a:bodyPr>
            <a:normAutofit/>
          </a:bodyPr>
          <a:lstStyle/>
          <a:p>
            <a:pPr marL="0" indent="0">
              <a:buNone/>
            </a:pPr>
            <a:r>
              <a:rPr lang="en-GB" sz="2800" dirty="0" smtClean="0"/>
              <a:t>On Tuesday 17</a:t>
            </a:r>
            <a:r>
              <a:rPr lang="en-GB" sz="2800" baseline="30000" dirty="0" smtClean="0"/>
              <a:t>th</a:t>
            </a:r>
            <a:r>
              <a:rPr lang="en-GB" sz="2800" dirty="0" smtClean="0"/>
              <a:t> April Year4 had a visit from Sian who came to tell us about what to do in emergencies to do with first aid. We were told about the recovery position as well. We got to do a lot of fun activities. Sian came for the full afternoon.  </a:t>
            </a:r>
            <a:endParaRPr lang="en-GB" sz="2800" dirty="0"/>
          </a:p>
        </p:txBody>
      </p:sp>
    </p:spTree>
    <p:extLst>
      <p:ext uri="{BB962C8B-B14F-4D97-AF65-F5344CB8AC3E}">
        <p14:creationId xmlns:p14="http://schemas.microsoft.com/office/powerpoint/2010/main" val="3424343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Black" panose="020B0A04020102020204" pitchFamily="34" charset="0"/>
              </a:rPr>
              <a:t>The recovery position </a:t>
            </a:r>
            <a:endParaRPr lang="en-GB" dirty="0">
              <a:latin typeface="Arial Black" panose="020B0A04020102020204" pitchFamily="34" charset="0"/>
            </a:endParaRPr>
          </a:p>
        </p:txBody>
      </p:sp>
      <p:sp>
        <p:nvSpPr>
          <p:cNvPr id="4" name="Content Placeholder 3"/>
          <p:cNvSpPr>
            <a:spLocks noGrp="1"/>
          </p:cNvSpPr>
          <p:nvPr>
            <p:ph idx="1"/>
          </p:nvPr>
        </p:nvSpPr>
        <p:spPr>
          <a:xfrm>
            <a:off x="1115616" y="1772816"/>
            <a:ext cx="6840760" cy="4315125"/>
          </a:xfrm>
        </p:spPr>
        <p:txBody>
          <a:bodyPr/>
          <a:lstStyle/>
          <a:p>
            <a:pPr marL="514350" indent="-514350">
              <a:buFont typeface="+mj-lt"/>
              <a:buAutoNum type="arabicPeriod"/>
            </a:pPr>
            <a:r>
              <a:rPr lang="en-GB" dirty="0">
                <a:latin typeface="Blackadder ITC" panose="04020505051007020D02" pitchFamily="82" charset="0"/>
              </a:rPr>
              <a:t> </a:t>
            </a:r>
            <a:r>
              <a:rPr lang="en-GB" sz="2400" dirty="0">
                <a:latin typeface="Blackadder ITC" panose="04020505051007020D02" pitchFamily="82" charset="0"/>
              </a:rPr>
              <a:t>K</a:t>
            </a:r>
            <a:r>
              <a:rPr lang="en-GB" sz="2400" dirty="0" smtClean="0">
                <a:latin typeface="Blackadder ITC" panose="04020505051007020D02" pitchFamily="82" charset="0"/>
              </a:rPr>
              <a:t>neel  besides them.</a:t>
            </a:r>
          </a:p>
          <a:p>
            <a:pPr marL="514350" indent="-514350">
              <a:buFont typeface="+mj-lt"/>
              <a:buAutoNum type="arabicPeriod"/>
            </a:pPr>
            <a:r>
              <a:rPr lang="en-GB" sz="2400" dirty="0">
                <a:latin typeface="Blackadder ITC" panose="04020505051007020D02" pitchFamily="82" charset="0"/>
              </a:rPr>
              <a:t>R</a:t>
            </a:r>
            <a:r>
              <a:rPr lang="en-GB" sz="2400" dirty="0" smtClean="0">
                <a:latin typeface="Blackadder ITC" panose="04020505051007020D02" pitchFamily="82" charset="0"/>
              </a:rPr>
              <a:t>emove glasses if wearing any.</a:t>
            </a:r>
          </a:p>
          <a:p>
            <a:pPr marL="514350" indent="-514350">
              <a:buFont typeface="+mj-lt"/>
              <a:buAutoNum type="arabicPeriod"/>
            </a:pPr>
            <a:r>
              <a:rPr lang="en-GB" sz="2400" dirty="0" smtClean="0">
                <a:latin typeface="Blackadder ITC" panose="04020505051007020D02" pitchFamily="82" charset="0"/>
              </a:rPr>
              <a:t>Take the hand nearest to you and bend it at a right angle.</a:t>
            </a:r>
          </a:p>
          <a:p>
            <a:pPr marL="514350" indent="-514350">
              <a:buFont typeface="+mj-lt"/>
              <a:buAutoNum type="arabicPeriod"/>
            </a:pPr>
            <a:r>
              <a:rPr lang="en-GB" sz="2400" dirty="0" smtClean="0">
                <a:latin typeface="Blackadder ITC" panose="04020505051007020D02" pitchFamily="82" charset="0"/>
              </a:rPr>
              <a:t>Take their other hand and bring it across their body (nearest to you) and hold.</a:t>
            </a:r>
          </a:p>
          <a:p>
            <a:pPr marL="514350" indent="-514350">
              <a:buFont typeface="+mj-lt"/>
              <a:buAutoNum type="arabicPeriod"/>
            </a:pPr>
            <a:r>
              <a:rPr lang="en-GB" sz="2400" dirty="0" smtClean="0">
                <a:latin typeface="Blackadder ITC" panose="04020505051007020D02" pitchFamily="82" charset="0"/>
              </a:rPr>
              <a:t>Lift up the leg towards you onto their side</a:t>
            </a:r>
          </a:p>
          <a:p>
            <a:pPr marL="514350" indent="-514350">
              <a:buFont typeface="+mj-lt"/>
              <a:buAutoNum type="arabicPeriod"/>
            </a:pPr>
            <a:endParaRPr lang="en-GB" sz="2400" dirty="0" smtClean="0">
              <a:latin typeface="Blackadder ITC" panose="04020505051007020D02" pitchFamily="82" charset="0"/>
            </a:endParaRPr>
          </a:p>
        </p:txBody>
      </p:sp>
    </p:spTree>
    <p:extLst>
      <p:ext uri="{BB962C8B-B14F-4D97-AF65-F5344CB8AC3E}">
        <p14:creationId xmlns:p14="http://schemas.microsoft.com/office/powerpoint/2010/main" val="1530740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TotalTime>
  <Words>125</Words>
  <Application>Microsoft Office PowerPoint</Application>
  <PresentationFormat>On-screen Show (4:3)</PresentationFormat>
  <Paragraphs>10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Mini Medics Visit from Sian</vt:lpstr>
      <vt:lpstr>What happened?</vt:lpstr>
      <vt:lpstr>The recovery position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 Medics Visit</dc:title>
  <dc:creator>Year4</dc:creator>
  <cp:lastModifiedBy>Year4</cp:lastModifiedBy>
  <cp:revision>7</cp:revision>
  <dcterms:created xsi:type="dcterms:W3CDTF">2018-04-20T09:15:44Z</dcterms:created>
  <dcterms:modified xsi:type="dcterms:W3CDTF">2018-04-26T12:41:52Z</dcterms:modified>
</cp:coreProperties>
</file>