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4" autoAdjust="0"/>
  </p:normalViewPr>
  <p:slideViewPr>
    <p:cSldViewPr>
      <p:cViewPr>
        <p:scale>
          <a:sx n="74" d="100"/>
          <a:sy n="74" d="100"/>
        </p:scale>
        <p:origin x="-39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4E40-436C-43C1-A727-752707CB38F3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B3DB-ADC5-4431-83AB-C0E014DD0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3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4E40-436C-43C1-A727-752707CB38F3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B3DB-ADC5-4431-83AB-C0E014DD0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15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4E40-436C-43C1-A727-752707CB38F3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B3DB-ADC5-4431-83AB-C0E014DD0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87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4E40-436C-43C1-A727-752707CB38F3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B3DB-ADC5-4431-83AB-C0E014DD0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22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4E40-436C-43C1-A727-752707CB38F3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B3DB-ADC5-4431-83AB-C0E014DD0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92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4E40-436C-43C1-A727-752707CB38F3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B3DB-ADC5-4431-83AB-C0E014DD0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59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4E40-436C-43C1-A727-752707CB38F3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B3DB-ADC5-4431-83AB-C0E014DD0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8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4E40-436C-43C1-A727-752707CB38F3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B3DB-ADC5-4431-83AB-C0E014DD0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3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4E40-436C-43C1-A727-752707CB38F3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B3DB-ADC5-4431-83AB-C0E014DD0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23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4E40-436C-43C1-A727-752707CB38F3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B3DB-ADC5-4431-83AB-C0E014DD0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2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4E40-436C-43C1-A727-752707CB38F3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B3DB-ADC5-4431-83AB-C0E014DD0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3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A4E40-436C-43C1-A727-752707CB38F3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B3DB-ADC5-4431-83AB-C0E014DD0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2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lang="en-GB" dirty="0" smtClean="0"/>
              <a:t>Our Day with Naomi </a:t>
            </a:r>
            <a:r>
              <a:rPr lang="en-GB" dirty="0" err="1" smtClean="0"/>
              <a:t>Ogbeta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78" y="4149958"/>
            <a:ext cx="6400800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By Reception, Year 1 and Year 2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04" y="2636912"/>
            <a:ext cx="4245149" cy="238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92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n-GB" dirty="0" smtClean="0"/>
              <a:t>We were all excited to meet Naomi in the assembly she gave.</a:t>
            </a:r>
          </a:p>
          <a:p>
            <a:r>
              <a:rPr lang="en-GB" dirty="0" smtClean="0"/>
              <a:t>She talked about her life and her jumping.  </a:t>
            </a:r>
          </a:p>
          <a:p>
            <a:r>
              <a:rPr lang="en-GB" dirty="0" smtClean="0"/>
              <a:t>She told us she had only started jumping when she got to high school.</a:t>
            </a:r>
          </a:p>
          <a:p>
            <a:r>
              <a:rPr lang="en-GB" dirty="0" smtClean="0"/>
              <a:t>Lots of people asked her lots of questions  and she answered them all.</a:t>
            </a:r>
          </a:p>
          <a:p>
            <a:r>
              <a:rPr lang="en-GB" dirty="0" smtClean="0"/>
              <a:t>Some of them were really funny.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19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had to do 1 minute challenges with Naomi.</a:t>
            </a:r>
          </a:p>
          <a:p>
            <a:r>
              <a:rPr lang="en-GB" dirty="0" smtClean="0"/>
              <a:t>These included press ups, </a:t>
            </a:r>
            <a:r>
              <a:rPr lang="en-GB" dirty="0" err="1" smtClean="0"/>
              <a:t>burpees</a:t>
            </a:r>
            <a:r>
              <a:rPr lang="en-GB" dirty="0" smtClean="0"/>
              <a:t>, running on the spot and star jumps.</a:t>
            </a:r>
          </a:p>
          <a:p>
            <a:r>
              <a:rPr lang="en-GB" dirty="0" smtClean="0"/>
              <a:t>We worked our way round the different activities and then got a sticker at the end.</a:t>
            </a:r>
          </a:p>
          <a:p>
            <a:r>
              <a:rPr lang="en-GB" dirty="0" smtClean="0"/>
              <a:t>We raised a lot of money through sponsorship at home.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89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thought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has made me think about getting fit.</a:t>
            </a:r>
          </a:p>
          <a:p>
            <a:endParaRPr lang="en-GB" dirty="0"/>
          </a:p>
          <a:p>
            <a:r>
              <a:rPr lang="en-GB" dirty="0" smtClean="0"/>
              <a:t>I think I might want to do jumping in the future.</a:t>
            </a:r>
          </a:p>
          <a:p>
            <a:endParaRPr lang="en-GB" dirty="0"/>
          </a:p>
          <a:p>
            <a:r>
              <a:rPr lang="en-GB" dirty="0" smtClean="0"/>
              <a:t>I want to be healthy and eat healthy food.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35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Photos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2839045" cy="283904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96752"/>
            <a:ext cx="2852936" cy="2852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23220"/>
            <a:ext cx="2938636" cy="2938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73016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23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162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Our Day with Naomi Ogbeta</vt:lpstr>
      <vt:lpstr>Assembly</vt:lpstr>
      <vt:lpstr>Our Challenge</vt:lpstr>
      <vt:lpstr>What we thought</vt:lpstr>
      <vt:lpstr>Photos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Day with Naomi Ogbeta</dc:title>
  <dc:creator>Administrator</dc:creator>
  <cp:lastModifiedBy>J Parkinson</cp:lastModifiedBy>
  <cp:revision>10</cp:revision>
  <cp:lastPrinted>2018-04-10T07:23:57Z</cp:lastPrinted>
  <dcterms:created xsi:type="dcterms:W3CDTF">2018-04-07T19:16:08Z</dcterms:created>
  <dcterms:modified xsi:type="dcterms:W3CDTF">2018-04-12T07:13:20Z</dcterms:modified>
</cp:coreProperties>
</file>