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2" r:id="rId5"/>
    <p:sldId id="265" r:id="rId6"/>
    <p:sldId id="264" r:id="rId7"/>
    <p:sldId id="268" r:id="rId8"/>
    <p:sldId id="269" r:id="rId9"/>
    <p:sldId id="266" r:id="rId10"/>
    <p:sldId id="267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15" autoAdjust="0"/>
    <p:restoredTop sz="94660"/>
  </p:normalViewPr>
  <p:slideViewPr>
    <p:cSldViewPr>
      <p:cViewPr>
        <p:scale>
          <a:sx n="70" d="100"/>
          <a:sy n="70" d="100"/>
        </p:scale>
        <p:origin x="-510" y="-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83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4903B-2BE7-4AF7-9798-7A4395661BA8}" type="datetimeFigureOut">
              <a:rPr lang="en-GB" smtClean="0"/>
              <a:t>28/03/2018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15768-C6C1-4A97-8695-F521951AD06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667759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4903B-2BE7-4AF7-9798-7A4395661BA8}" type="datetimeFigureOut">
              <a:rPr lang="en-GB" smtClean="0"/>
              <a:t>28/03/2018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15768-C6C1-4A97-8695-F521951AD06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685580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4903B-2BE7-4AF7-9798-7A4395661BA8}" type="datetimeFigureOut">
              <a:rPr lang="en-GB" smtClean="0"/>
              <a:t>28/03/2018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15768-C6C1-4A97-8695-F521951AD06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362782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4903B-2BE7-4AF7-9798-7A4395661BA8}" type="datetimeFigureOut">
              <a:rPr lang="en-GB" smtClean="0"/>
              <a:t>28/03/2018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15768-C6C1-4A97-8695-F521951AD06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362772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4903B-2BE7-4AF7-9798-7A4395661BA8}" type="datetimeFigureOut">
              <a:rPr lang="en-GB" smtClean="0"/>
              <a:t>28/03/2018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15768-C6C1-4A97-8695-F521951AD06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31612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4903B-2BE7-4AF7-9798-7A4395661BA8}" type="datetimeFigureOut">
              <a:rPr lang="en-GB" smtClean="0"/>
              <a:t>28/03/2018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15768-C6C1-4A97-8695-F521951AD06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930024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4903B-2BE7-4AF7-9798-7A4395661BA8}" type="datetimeFigureOut">
              <a:rPr lang="en-GB" smtClean="0"/>
              <a:t>28/03/2018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15768-C6C1-4A97-8695-F521951AD06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248067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4903B-2BE7-4AF7-9798-7A4395661BA8}" type="datetimeFigureOut">
              <a:rPr lang="en-GB" smtClean="0"/>
              <a:t>28/03/2018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15768-C6C1-4A97-8695-F521951AD06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060741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4903B-2BE7-4AF7-9798-7A4395661BA8}" type="datetimeFigureOut">
              <a:rPr lang="en-GB" smtClean="0"/>
              <a:t>28/03/2018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15768-C6C1-4A97-8695-F521951AD06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42721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4903B-2BE7-4AF7-9798-7A4395661BA8}" type="datetimeFigureOut">
              <a:rPr lang="en-GB" smtClean="0"/>
              <a:t>28/03/2018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15768-C6C1-4A97-8695-F521951AD06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537742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4903B-2BE7-4AF7-9798-7A4395661BA8}" type="datetimeFigureOut">
              <a:rPr lang="en-GB" smtClean="0"/>
              <a:t>28/03/2018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15768-C6C1-4A97-8695-F521951AD06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806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74903B-2BE7-4AF7-9798-7A4395661BA8}" type="datetimeFigureOut">
              <a:rPr lang="en-GB" smtClean="0"/>
              <a:t>28/03/2018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015768-C6C1-4A97-8695-F521951AD06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34235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lookoutzone.co.uk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7030A0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2" y="2204864"/>
            <a:ext cx="7772400" cy="1470025"/>
          </a:xfrm>
        </p:spPr>
        <p:txBody>
          <a:bodyPr>
            <a:noAutofit/>
          </a:bodyPr>
          <a:lstStyle/>
          <a:p>
            <a:r>
              <a:rPr lang="en-GB" sz="96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SMOKING</a:t>
            </a:r>
            <a:endParaRPr lang="en-GB" sz="96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By Lily , Tai and Mary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5020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13800" dirty="0" smtClean="0">
                <a:solidFill>
                  <a:srgbClr val="FF3399"/>
                </a:solidFill>
              </a:rPr>
              <a:t>Thanks for </a:t>
            </a:r>
            <a:r>
              <a:rPr lang="en-GB" sz="13800" dirty="0" err="1" smtClean="0">
                <a:solidFill>
                  <a:srgbClr val="FF3399"/>
                </a:solidFill>
              </a:rPr>
              <a:t>whatching</a:t>
            </a:r>
            <a:endParaRPr lang="en-GB" sz="13800" dirty="0">
              <a:solidFill>
                <a:srgbClr val="FF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461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PREGNANT SMOKING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Pregnant with smoking is very dangoures because it could kill the baby or the baby could have a breathing problem.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068960"/>
            <a:ext cx="3573760" cy="3573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1072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6000" dirty="0" smtClean="0"/>
              <a:t>WHAT’S IN A CIGERET’S?</a:t>
            </a:r>
            <a:endParaRPr lang="en-GB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dirty="0" smtClean="0">
                <a:latin typeface="Algerian" panose="04020705040A02060702" pitchFamily="82" charset="0"/>
              </a:rPr>
              <a:t>Cigarette's  contain harmful ingredients .There are more than 4000 ingredients such as ;</a:t>
            </a:r>
          </a:p>
          <a:p>
            <a:pPr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en-GB" dirty="0" smtClean="0">
                <a:latin typeface="Algerian" panose="04020705040A02060702" pitchFamily="82" charset="0"/>
              </a:rPr>
              <a:t>Nicotine</a:t>
            </a:r>
            <a:endParaRPr lang="en-GB" dirty="0">
              <a:latin typeface="Algerian" panose="04020705040A02060702" pitchFamily="82" charset="0"/>
            </a:endParaRPr>
          </a:p>
          <a:p>
            <a:pPr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en-GB" dirty="0" smtClean="0">
                <a:latin typeface="Algerian" panose="04020705040A02060702" pitchFamily="82" charset="0"/>
              </a:rPr>
              <a:t>Tar</a:t>
            </a:r>
          </a:p>
          <a:p>
            <a:pPr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en-GB" dirty="0" smtClean="0">
                <a:latin typeface="Algerian" panose="04020705040A02060702" pitchFamily="82" charset="0"/>
              </a:rPr>
              <a:t>Carbon monoxide</a:t>
            </a:r>
          </a:p>
          <a:p>
            <a:pPr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en-GB" dirty="0" smtClean="0">
                <a:latin typeface="Algerian" panose="04020705040A02060702" pitchFamily="82" charset="0"/>
              </a:rPr>
              <a:t>Formaldehyde</a:t>
            </a:r>
          </a:p>
          <a:p>
            <a:pPr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en-GB" dirty="0">
                <a:latin typeface="Algerian" panose="04020705040A02060702" pitchFamily="82" charset="0"/>
              </a:rPr>
              <a:t> </a:t>
            </a:r>
            <a:r>
              <a:rPr lang="en-GB" dirty="0" err="1" smtClean="0">
                <a:latin typeface="Algerian" panose="04020705040A02060702" pitchFamily="82" charset="0"/>
              </a:rPr>
              <a:t>AMMonla</a:t>
            </a:r>
            <a:endParaRPr lang="en-GB" dirty="0" smtClean="0">
              <a:latin typeface="Algerian" panose="04020705040A02060702" pitchFamily="82" charset="0"/>
            </a:endParaRPr>
          </a:p>
          <a:p>
            <a:pPr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en-GB" dirty="0" smtClean="0">
                <a:latin typeface="Algerian" panose="04020705040A02060702" pitchFamily="82" charset="0"/>
              </a:rPr>
              <a:t>Hydrogen cyanide</a:t>
            </a:r>
          </a:p>
          <a:p>
            <a:pPr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en-GB" dirty="0" smtClean="0">
                <a:latin typeface="Algerian" panose="04020705040A02060702" pitchFamily="82" charset="0"/>
              </a:rPr>
              <a:t>Arsenic</a:t>
            </a:r>
          </a:p>
          <a:p>
            <a:pPr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en-GB" dirty="0" smtClean="0">
                <a:latin typeface="Algerian" panose="04020705040A02060702" pitchFamily="82" charset="0"/>
              </a:rPr>
              <a:t>And </a:t>
            </a:r>
            <a:r>
              <a:rPr lang="en-GB" dirty="0" err="1" smtClean="0">
                <a:latin typeface="Algerian" panose="04020705040A02060702" pitchFamily="82" charset="0"/>
              </a:rPr>
              <a:t>ddt</a:t>
            </a:r>
            <a:endParaRPr lang="en-GB" dirty="0" smtClean="0">
              <a:latin typeface="Algerian" panose="04020705040A02060702" pitchFamily="82" charset="0"/>
            </a:endParaRPr>
          </a:p>
          <a:p>
            <a:pPr marL="0" indent="0">
              <a:buClr>
                <a:schemeClr val="accent2">
                  <a:lumMod val="75000"/>
                </a:schemeClr>
              </a:buClr>
              <a:buNone/>
            </a:pPr>
            <a:endParaRPr lang="en-GB" dirty="0" smtClean="0">
              <a:latin typeface="Algerian" panose="04020705040A02060702" pitchFamily="82" charset="0"/>
            </a:endParaRPr>
          </a:p>
          <a:p>
            <a:pPr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v"/>
            </a:pPr>
            <a:endParaRPr lang="en-GB" dirty="0" smtClean="0">
              <a:latin typeface="Algerian" panose="04020705040A02060702" pitchFamily="82" charset="0"/>
            </a:endParaRPr>
          </a:p>
          <a:p>
            <a:pPr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v"/>
            </a:pPr>
            <a:endParaRPr lang="en-GB" dirty="0" smtClean="0">
              <a:latin typeface="Algerian" panose="04020705040A02060702" pitchFamily="82" charset="0"/>
            </a:endParaRPr>
          </a:p>
          <a:p>
            <a:pPr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v"/>
            </a:pPr>
            <a:endParaRPr lang="en-GB" dirty="0" smtClean="0">
              <a:latin typeface="Algerian" panose="04020705040A02060702" pitchFamily="82" charset="0"/>
            </a:endParaRPr>
          </a:p>
          <a:p>
            <a:pPr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v"/>
            </a:pPr>
            <a:endParaRPr lang="en-GB" dirty="0" smtClean="0">
              <a:latin typeface="Algerian" panose="04020705040A02060702" pitchFamily="82" charset="0"/>
            </a:endParaRPr>
          </a:p>
          <a:p>
            <a:pPr marL="0" indent="0">
              <a:buNone/>
            </a:pPr>
            <a:endParaRPr lang="en-GB" dirty="0"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5839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THIS IS WHAT HAPPENS AFTER SMOKING AND NOT SMOKING!!!</a:t>
            </a:r>
            <a:endParaRPr lang="en-GB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72816"/>
            <a:ext cx="8964488" cy="5085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1932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9600" dirty="0" smtClean="0">
                <a:solidFill>
                  <a:srgbClr val="FFFF00"/>
                </a:solidFill>
              </a:rPr>
              <a:t> our work!!!</a:t>
            </a:r>
            <a:endParaRPr lang="en-GB" sz="9600" dirty="0">
              <a:solidFill>
                <a:srgbClr val="FFFF00"/>
              </a:solidFill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527" y="1600200"/>
            <a:ext cx="6790945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4612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188640"/>
            <a:ext cx="6840760" cy="936104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00B050"/>
                </a:solidFill>
                <a:latin typeface="Comic Sans MS" panose="030F0702030302020204" pitchFamily="66" charset="0"/>
              </a:rPr>
              <a:t>	</a:t>
            </a:r>
            <a:r>
              <a:rPr lang="en-GB" sz="28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Mary </a:t>
            </a:r>
            <a:r>
              <a:rPr lang="en-GB" sz="2800" dirty="0" err="1" smtClean="0">
                <a:solidFill>
                  <a:srgbClr val="00B050"/>
                </a:solidFill>
                <a:latin typeface="Comic Sans MS" panose="030F0702030302020204" pitchFamily="66" charset="0"/>
              </a:rPr>
              <a:t>Molokwu</a:t>
            </a:r>
            <a:r>
              <a:rPr lang="en-GB" sz="28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 Y4 PSHE WORK!!!</a:t>
            </a:r>
            <a:endParaRPr lang="en-GB" sz="2800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412776"/>
            <a:ext cx="6336704" cy="5115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5525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LILY BALL’S Y4 PSHE WORK!!!</a:t>
            </a:r>
            <a:endParaRPr lang="en-GB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2223" y="1600200"/>
            <a:ext cx="6059553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1779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TAICHAH WILKINSON’S Y4 PSHE WORK!!!</a:t>
            </a:r>
            <a:endParaRPr lang="en-GB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9143999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8982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Website you can visit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>
                <a:hlinkClick r:id="rId2"/>
              </a:rPr>
              <a:t>https://lookoutzone.co.uk/</a:t>
            </a: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Then go on look out tobacco</a:t>
            </a:r>
          </a:p>
          <a:p>
            <a:pPr marL="0" indent="0">
              <a:buNone/>
            </a:pPr>
            <a:r>
              <a:rPr lang="en-GB" dirty="0"/>
              <a:t> </a:t>
            </a:r>
            <a:endParaRPr lang="en-GB" dirty="0" smtClean="0"/>
          </a:p>
          <a:p>
            <a:pPr marL="0" indent="0">
              <a:buNone/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713609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172</TotalTime>
  <Words>105</Words>
  <Application>Microsoft Office PowerPoint</Application>
  <PresentationFormat>On-screen Show (4:3)</PresentationFormat>
  <Paragraphs>28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SMOKING</vt:lpstr>
      <vt:lpstr>PREGNANT SMOKING</vt:lpstr>
      <vt:lpstr>WHAT’S IN A CIGERET’S?</vt:lpstr>
      <vt:lpstr>THIS IS WHAT HAPPENS AFTER SMOKING AND NOT SMOKING!!!</vt:lpstr>
      <vt:lpstr> our work!!!</vt:lpstr>
      <vt:lpstr> Mary Molokwu Y4 PSHE WORK!!!</vt:lpstr>
      <vt:lpstr>LILY BALL’S Y4 PSHE WORK!!!</vt:lpstr>
      <vt:lpstr>TAICHAH WILKINSON’S Y4 PSHE WORK!!!</vt:lpstr>
      <vt:lpstr>Website you can visit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SMOKING</dc:title>
  <dc:creator>J Parkinson</dc:creator>
  <cp:lastModifiedBy>J Parkinson</cp:lastModifiedBy>
  <cp:revision>17</cp:revision>
  <dcterms:created xsi:type="dcterms:W3CDTF">2018-03-28T11:00:23Z</dcterms:created>
  <dcterms:modified xsi:type="dcterms:W3CDTF">2018-03-28T13:56:13Z</dcterms:modified>
</cp:coreProperties>
</file>