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62" r:id="rId2"/>
    <p:sldId id="257" r:id="rId3"/>
    <p:sldId id="270" r:id="rId4"/>
    <p:sldId id="261" r:id="rId5"/>
    <p:sldId id="271" r:id="rId6"/>
    <p:sldId id="279" r:id="rId7"/>
    <p:sldId id="280" r:id="rId8"/>
    <p:sldId id="281" r:id="rId9"/>
    <p:sldId id="283" r:id="rId10"/>
    <p:sldId id="282" r:id="rId11"/>
    <p:sldId id="27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CF1AB2-1976-4502-BF36-3FF5EA21886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706" autoAdjust="0"/>
  </p:normalViewPr>
  <p:slideViewPr>
    <p:cSldViewPr snapToGrid="0">
      <p:cViewPr varScale="1">
        <p:scale>
          <a:sx n="90" d="100"/>
          <a:sy n="90" d="100"/>
        </p:scale>
        <p:origin x="576" y="90"/>
      </p:cViewPr>
      <p:guideLst>
        <p:guide pos="3840"/>
        <p:guide orient="horz" pos="2160"/>
      </p:guideLst>
    </p:cSldViewPr>
  </p:slideViewPr>
  <p:notesTextViewPr>
    <p:cViewPr>
      <p:scale>
        <a:sx n="1" d="1"/>
        <a:sy n="1" d="1"/>
      </p:scale>
      <p:origin x="0" y="0"/>
    </p:cViewPr>
  </p:notesTextViewPr>
  <p:notesViewPr>
    <p:cSldViewPr snapToGrid="0" showGuides="1">
      <p:cViewPr varScale="1">
        <p:scale>
          <a:sx n="87" d="100"/>
          <a:sy n="87" d="100"/>
        </p:scale>
        <p:origin x="309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9BCE0C-CD74-4A59-802C-6D2F8C15331A}" type="datetimeFigureOut">
              <a:rPr lang="en-US" smtClean="0"/>
              <a:t>1/25/2022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98501B-77B5-4365-9881-C6E19A3C1E42}" type="slidenum">
              <a:rPr lang="en-US" smtClean="0"/>
              <a:t>‹#›</a:t>
            </a:fld>
            <a:endParaRPr lang="en-US"/>
          </a:p>
        </p:txBody>
      </p:sp>
    </p:spTree>
    <p:extLst>
      <p:ext uri="{BB962C8B-B14F-4D97-AF65-F5344CB8AC3E}">
        <p14:creationId xmlns:p14="http://schemas.microsoft.com/office/powerpoint/2010/main" val="28514561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4FDEA8-CBB8-46CC-9562-028963DBC55A}" type="datetimeFigureOut">
              <a:rPr lang="en-US" smtClean="0"/>
              <a:t>1/25/2022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BD8E7-1312-41F3-99C4-6DA5AF891969}" type="slidenum">
              <a:rPr lang="en-US" smtClean="0"/>
              <a:t>‹#›</a:t>
            </a:fld>
            <a:endParaRPr lang="en-US"/>
          </a:p>
        </p:txBody>
      </p:sp>
    </p:spTree>
    <p:extLst>
      <p:ext uri="{BB962C8B-B14F-4D97-AF65-F5344CB8AC3E}">
        <p14:creationId xmlns:p14="http://schemas.microsoft.com/office/powerpoint/2010/main" val="2892084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0" y="1548245"/>
            <a:ext cx="10515600" cy="2240280"/>
          </a:xfrm>
        </p:spPr>
        <p:txBody>
          <a:bodyPr anchor="b">
            <a:normAutofit/>
          </a:bodyPr>
          <a:lstStyle>
            <a:lvl1pPr algn="ctr">
              <a:defRPr sz="4400">
                <a:solidFill>
                  <a:schemeClr val="bg1"/>
                </a:solidFill>
              </a:defRPr>
            </a:lvl1pPr>
          </a:lstStyle>
          <a:p>
            <a:r>
              <a:rPr lang="en-US"/>
              <a:t>Click to edit Master title style</a:t>
            </a:r>
          </a:p>
        </p:txBody>
      </p:sp>
      <p:sp>
        <p:nvSpPr>
          <p:cNvPr id="3" name="Subtitle 2"/>
          <p:cNvSpPr>
            <a:spLocks noGrp="1"/>
          </p:cNvSpPr>
          <p:nvPr>
            <p:ph type="subTitle" idx="1"/>
          </p:nvPr>
        </p:nvSpPr>
        <p:spPr>
          <a:xfrm>
            <a:off x="838200" y="3854659"/>
            <a:ext cx="10515600" cy="1143000"/>
          </a:xfrm>
        </p:spPr>
        <p:txBody>
          <a:bodyPr>
            <a:normAutofit/>
          </a:bodyPr>
          <a:lstStyle>
            <a:lvl1pPr marL="0" indent="0" algn="ctr">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988627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p:cNvSpPr/>
          <p:nvPr userDrawn="1"/>
        </p:nvSpPr>
        <p:spPr>
          <a:xfrm>
            <a:off x="8153400" y="0"/>
            <a:ext cx="403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32813" y="1683327"/>
            <a:ext cx="3125787" cy="2877260"/>
          </a:xfrm>
        </p:spPr>
        <p:txBody>
          <a:bodyPr anchor="b">
            <a:normAutofit/>
          </a:bodyPr>
          <a:lstStyle>
            <a:lvl1pPr>
              <a:defRPr sz="3000">
                <a:solidFill>
                  <a:schemeClr val="bg1"/>
                </a:solidFill>
              </a:defRPr>
            </a:lvl1pPr>
          </a:lstStyle>
          <a:p>
            <a:r>
              <a:rPr lang="en-US"/>
              <a:t>Click to edit Master title style</a:t>
            </a:r>
          </a:p>
        </p:txBody>
      </p:sp>
      <p:sp>
        <p:nvSpPr>
          <p:cNvPr id="6" name="Picture Placeholder 2" descr="An empty placeholder to add an image. Click on the placeholder and select the image that you wish to add"/>
          <p:cNvSpPr>
            <a:spLocks noGrp="1"/>
          </p:cNvSpPr>
          <p:nvPr>
            <p:ph type="pic" idx="1"/>
          </p:nvPr>
        </p:nvSpPr>
        <p:spPr>
          <a:xfrm>
            <a:off x="0" y="0"/>
            <a:ext cx="8101584" cy="685799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32813" y="4591761"/>
            <a:ext cx="3125787" cy="1580440"/>
          </a:xfrm>
        </p:spPr>
        <p:txBody>
          <a:bodyPr/>
          <a:lstStyle>
            <a:lvl1pPr marL="0" indent="0">
              <a:spcBef>
                <a:spcPts val="8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1/25/2022</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57200"/>
            <a:ext cx="1943100" cy="5719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457200"/>
            <a:ext cx="7048500" cy="5719762"/>
          </a:xfrm>
        </p:spPr>
        <p:txBody>
          <a:bodyPr vert="eaVert"/>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1/25/2022</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s">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4800600"/>
            <a:ext cx="12192000" cy="20574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3400" y="5084483"/>
            <a:ext cx="11125200" cy="914400"/>
          </a:xfrm>
        </p:spPr>
        <p:txBody>
          <a:bodyPr anchor="b">
            <a:normAutofit/>
          </a:bodyPr>
          <a:lstStyle>
            <a:lvl1pPr algn="ctr">
              <a:defRPr sz="4400" spc="-50" baseline="0">
                <a:solidFill>
                  <a:schemeClr val="bg1"/>
                </a:solidFill>
              </a:defRPr>
            </a:lvl1pPr>
          </a:lstStyle>
          <a:p>
            <a:r>
              <a:rPr lang="en-US"/>
              <a:t>Click to edit Master title style</a:t>
            </a:r>
            <a:endParaRPr lang="en-US" dirty="0"/>
          </a:p>
        </p:txBody>
      </p:sp>
      <p:sp>
        <p:nvSpPr>
          <p:cNvPr id="9" name="Picture Placeholder 2" descr="An empty placeholder to add an image. Click on the placeholder and select the image that you wish to add"/>
          <p:cNvSpPr>
            <a:spLocks noGrp="1"/>
          </p:cNvSpPr>
          <p:nvPr>
            <p:ph type="pic" idx="10"/>
          </p:nvPr>
        </p:nvSpPr>
        <p:spPr>
          <a:xfrm>
            <a:off x="1"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Picture Placeholder 2" descr="An empty placeholder to add an image. Click on the placeholder and select the image that you wish to add"/>
          <p:cNvSpPr>
            <a:spLocks noGrp="1"/>
          </p:cNvSpPr>
          <p:nvPr>
            <p:ph type="pic" idx="11"/>
          </p:nvPr>
        </p:nvSpPr>
        <p:spPr>
          <a:xfrm>
            <a:off x="408432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Picture Placeholder 2" descr="An empty placeholder to add an image. Click on the placeholder and select the image that you wish to add"/>
          <p:cNvSpPr>
            <a:spLocks noGrp="1"/>
          </p:cNvSpPr>
          <p:nvPr>
            <p:ph type="pic" idx="12"/>
          </p:nvPr>
        </p:nvSpPr>
        <p:spPr>
          <a:xfrm>
            <a:off x="816864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2000" cap="all" spc="5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637454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37CC0096-1860-4642-9CD2-0079EA5E7CD1}" type="datetimeFigureOut">
              <a:rPr lang="en-US" smtClean="0"/>
              <a:t>1/25/2022</a:t>
            </a:fld>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2483427"/>
            <a:ext cx="10515600" cy="2743200"/>
          </a:xfrm>
        </p:spPr>
        <p:txBody>
          <a:bodyPr anchor="b">
            <a:normAutofit/>
          </a:bodyPr>
          <a:lstStyle>
            <a:lvl1pPr algn="ctr">
              <a:defRPr sz="4400" spc="-50" baseline="0">
                <a:solidFill>
                  <a:schemeClr val="bg1"/>
                </a:solidFill>
              </a:defRPr>
            </a:lvl1pPr>
          </a:lstStyle>
          <a:p>
            <a:r>
              <a:rPr lang="en-US"/>
              <a:t>Click to edit Master title style</a:t>
            </a:r>
          </a:p>
        </p:txBody>
      </p:sp>
      <p:sp>
        <p:nvSpPr>
          <p:cNvPr id="5" name="Text Placeholder 4"/>
          <p:cNvSpPr>
            <a:spLocks noGrp="1"/>
          </p:cNvSpPr>
          <p:nvPr>
            <p:ph type="body" sz="quarter" idx="10"/>
          </p:nvPr>
        </p:nvSpPr>
        <p:spPr>
          <a:xfrm>
            <a:off x="835025" y="5257800"/>
            <a:ext cx="10515600" cy="914400"/>
          </a:xfrm>
        </p:spPr>
        <p:txBody>
          <a:bodyPr>
            <a:normAutofit/>
          </a:bodyPr>
          <a:lstStyle>
            <a:lvl1pPr marL="0" indent="0" algn="ctr">
              <a:spcBef>
                <a:spcPts val="0"/>
              </a:spcBef>
              <a:buFontTx/>
              <a:buNone/>
              <a:defRPr sz="2000" cap="all" spc="50" baseline="0">
                <a:solidFill>
                  <a:schemeClr val="bg1"/>
                </a:solidFill>
              </a:defRPr>
            </a:lvl1pPr>
            <a:lvl2pPr marL="365760" indent="0" algn="ctr">
              <a:buNone/>
              <a:defRPr sz="2000" cap="all" spc="50" baseline="0">
                <a:solidFill>
                  <a:schemeClr val="bg1"/>
                </a:solidFill>
              </a:defRPr>
            </a:lvl2pPr>
            <a:lvl3pPr algn="ctr">
              <a:defRPr sz="2000" cap="all" spc="50" baseline="0">
                <a:solidFill>
                  <a:schemeClr val="bg1"/>
                </a:solidFill>
              </a:defRPr>
            </a:lvl3pPr>
            <a:lvl4pPr algn="ctr">
              <a:defRPr sz="2000" cap="all" spc="50" baseline="0">
                <a:solidFill>
                  <a:schemeClr val="bg1"/>
                </a:solidFill>
              </a:defRPr>
            </a:lvl4pPr>
            <a:lvl5pPr algn="ctr">
              <a:defRPr sz="2000" cap="all" spc="50" baseline="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5067780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714500"/>
            <a:ext cx="4495800" cy="446227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7CC0096-1860-4642-9CD2-0079EA5E7CD1}" type="datetimeFigureOut">
              <a:rPr lang="en-US" smtClean="0"/>
              <a:t>1/25/2022</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7048"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7048"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733162"/>
            <a:ext cx="4498848" cy="685800"/>
          </a:xfrm>
        </p:spPr>
        <p:txBody>
          <a:bodyPr anchor="b">
            <a:normAutofit/>
          </a:bodyPr>
          <a:lstStyle>
            <a:lvl1pPr marL="0" indent="0">
              <a:spcBef>
                <a:spcPts val="0"/>
              </a:spcBef>
              <a:buNone/>
              <a:defRPr sz="18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481943"/>
            <a:ext cx="4498848" cy="369025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37CC0096-1860-4642-9CD2-0079EA5E7CD1}" type="datetimeFigureOut">
              <a:rPr lang="en-US" smtClean="0"/>
              <a:t>1/25/2022</a:t>
            </a:fld>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37CC0096-1860-4642-9CD2-0079EA5E7CD1}" type="datetimeFigureOut">
              <a:rPr lang="en-US" smtClean="0"/>
              <a:t>1/25/2022</a:t>
            </a:fld>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1812" y="1672934"/>
            <a:ext cx="3506788" cy="2880360"/>
          </a:xfrm>
        </p:spPr>
        <p:txBody>
          <a:bodyPr anchor="b">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530352" y="457200"/>
            <a:ext cx="7242111" cy="57150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51812" y="4590288"/>
            <a:ext cx="3514564" cy="1581912"/>
          </a:xfrm>
        </p:spPr>
        <p:txBody>
          <a:bodyPr/>
          <a:lstStyle>
            <a:lvl1pPr marL="0" indent="0">
              <a:spcBef>
                <a:spcPts val="8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37CC0096-1860-4642-9CD2-0079EA5E7CD1}" type="datetimeFigureOut">
              <a:rPr lang="en-US" smtClean="0"/>
              <a:t>1/25/2022</a:t>
            </a:fld>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24000" y="1714500"/>
            <a:ext cx="9144000" cy="44577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0" y="6583680"/>
            <a:ext cx="12192000" cy="2743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3"/>
          </p:nvPr>
        </p:nvSpPr>
        <p:spPr>
          <a:xfrm>
            <a:off x="1523999" y="6601556"/>
            <a:ext cx="6491381" cy="228600"/>
          </a:xfrm>
          <a:prstGeom prst="rect">
            <a:avLst/>
          </a:prstGeom>
        </p:spPr>
        <p:txBody>
          <a:bodyPr vert="horz" lIns="91440" tIns="45720" rIns="91440" bIns="45720" rtlCol="0" anchor="ctr"/>
          <a:lstStyle>
            <a:lvl1pPr algn="l">
              <a:defRPr sz="1100">
                <a:solidFill>
                  <a:schemeClr val="bg1"/>
                </a:solidFill>
              </a:defRPr>
            </a:lvl1pPr>
          </a:lstStyle>
          <a:p>
            <a:r>
              <a:rPr lang="en-US"/>
              <a:t>Add a footer</a:t>
            </a:r>
            <a:endParaRPr lang="en-US" dirty="0"/>
          </a:p>
        </p:txBody>
      </p:sp>
      <p:sp>
        <p:nvSpPr>
          <p:cNvPr id="4" name="Date Placeholder 3"/>
          <p:cNvSpPr>
            <a:spLocks noGrp="1"/>
          </p:cNvSpPr>
          <p:nvPr>
            <p:ph type="dt" sz="half" idx="2"/>
          </p:nvPr>
        </p:nvSpPr>
        <p:spPr>
          <a:xfrm>
            <a:off x="8187908" y="6601556"/>
            <a:ext cx="1534064" cy="228600"/>
          </a:xfrm>
          <a:prstGeom prst="rect">
            <a:avLst/>
          </a:prstGeom>
        </p:spPr>
        <p:txBody>
          <a:bodyPr vert="horz" lIns="91440" tIns="45720" rIns="91440" bIns="45720" rtlCol="0" anchor="ctr"/>
          <a:lstStyle>
            <a:lvl1pPr algn="r">
              <a:defRPr sz="1100">
                <a:solidFill>
                  <a:schemeClr val="bg1"/>
                </a:solidFill>
              </a:defRPr>
            </a:lvl1pPr>
          </a:lstStyle>
          <a:p>
            <a:fld id="{37CC0096-1860-4642-9CD2-0079EA5E7CD1}" type="datetimeFigureOut">
              <a:rPr lang="en-US" smtClean="0"/>
              <a:pPr/>
              <a:t>1/25/2022</a:t>
            </a:fld>
            <a:endParaRPr lang="en-US"/>
          </a:p>
        </p:txBody>
      </p:sp>
      <p:sp>
        <p:nvSpPr>
          <p:cNvPr id="6" name="Slide Number Placeholder 5"/>
          <p:cNvSpPr>
            <a:spLocks noGrp="1"/>
          </p:cNvSpPr>
          <p:nvPr>
            <p:ph type="sldNum" sz="quarter" idx="4"/>
          </p:nvPr>
        </p:nvSpPr>
        <p:spPr>
          <a:xfrm>
            <a:off x="9894499" y="6601556"/>
            <a:ext cx="773502" cy="228600"/>
          </a:xfrm>
          <a:prstGeom prst="rect">
            <a:avLst/>
          </a:prstGeom>
        </p:spPr>
        <p:txBody>
          <a:bodyPr vert="horz" lIns="91440" tIns="45720" rIns="91440" bIns="45720" rtlCol="0" anchor="ctr"/>
          <a:lstStyle>
            <a:lvl1pPr algn="r">
              <a:defRPr sz="1100">
                <a:solidFill>
                  <a:schemeClr val="bg1"/>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cap="all" baseline="0">
          <a:solidFill>
            <a:schemeClr val="accent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lumMod val="50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lumMod val="50000"/>
          </a:schemeClr>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4"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0.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Sport we are involved with during lunchtime ,</a:t>
            </a:r>
            <a:br>
              <a:rPr lang="en-US" dirty="0"/>
            </a:br>
            <a:r>
              <a:rPr lang="en-US" dirty="0"/>
              <a:t>lesson times and after school</a:t>
            </a:r>
          </a:p>
        </p:txBody>
      </p:sp>
      <p:pic>
        <p:nvPicPr>
          <p:cNvPr id="8" name="Picture Placeholder 7" descr="Closeup of Granny Smith apple and tape measure"/>
          <p:cNvPicPr>
            <a:picLocks noGrp="1" noChangeAspect="1"/>
          </p:cNvPicPr>
          <p:nvPr>
            <p:ph type="pic" idx="11"/>
          </p:nvPr>
        </p:nvPicPr>
        <p:blipFill rotWithShape="1">
          <a:blip r:embed="rId2" cstate="print">
            <a:extLst>
              <a:ext uri="{28A0092B-C50C-407E-A947-70E740481C1C}">
                <a14:useLocalDpi xmlns:a14="http://schemas.microsoft.com/office/drawing/2010/main" val="0"/>
              </a:ext>
            </a:extLst>
          </a:blip>
          <a:srcRect t="19" b="19"/>
          <a:stretch/>
        </p:blipFill>
        <p:spPr/>
      </p:pic>
      <p:pic>
        <p:nvPicPr>
          <p:cNvPr id="12" name="Picture Placeholder 11">
            <a:extLst>
              <a:ext uri="{FF2B5EF4-FFF2-40B4-BE49-F238E27FC236}">
                <a16:creationId xmlns:a16="http://schemas.microsoft.com/office/drawing/2014/main" id="{C9D5D63B-8AFB-40DD-B41A-B2653CEB96C6}"/>
              </a:ext>
            </a:extLst>
          </p:cNvPr>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l="18208" r="18208"/>
          <a:stretch>
            <a:fillRect/>
          </a:stretch>
        </p:blipFill>
        <p:spPr/>
      </p:pic>
      <p:pic>
        <p:nvPicPr>
          <p:cNvPr id="14" name="Picture Placeholder 13">
            <a:extLst>
              <a:ext uri="{FF2B5EF4-FFF2-40B4-BE49-F238E27FC236}">
                <a16:creationId xmlns:a16="http://schemas.microsoft.com/office/drawing/2014/main" id="{694172D6-9406-4164-9A24-3FF60C1DAB79}"/>
              </a:ext>
            </a:extLst>
          </p:cNvPr>
          <p:cNvPicPr>
            <a:picLocks noGrp="1" noChangeAspect="1"/>
          </p:cNvPicPr>
          <p:nvPr>
            <p:ph type="pic" idx="12"/>
          </p:nvPr>
        </p:nvPicPr>
        <p:blipFill>
          <a:blip r:embed="rId4" cstate="print">
            <a:extLst>
              <a:ext uri="{28A0092B-C50C-407E-A947-70E740481C1C}">
                <a14:useLocalDpi xmlns:a14="http://schemas.microsoft.com/office/drawing/2010/main" val="0"/>
              </a:ext>
            </a:extLst>
          </a:blip>
          <a:srcRect l="18208" r="18208"/>
          <a:stretch>
            <a:fillRect/>
          </a:stretch>
        </p:blipFill>
        <p:spPr/>
      </p:pic>
    </p:spTree>
    <p:extLst>
      <p:ext uri="{BB962C8B-B14F-4D97-AF65-F5344CB8AC3E}">
        <p14:creationId xmlns:p14="http://schemas.microsoft.com/office/powerpoint/2010/main" val="3034687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F65AB-BAE0-4EB4-9C2A-6914477CE52D}"/>
              </a:ext>
            </a:extLst>
          </p:cNvPr>
          <p:cNvSpPr>
            <a:spLocks noGrp="1"/>
          </p:cNvSpPr>
          <p:nvPr>
            <p:ph type="title"/>
          </p:nvPr>
        </p:nvSpPr>
        <p:spPr/>
        <p:txBody>
          <a:bodyPr/>
          <a:lstStyle/>
          <a:p>
            <a:r>
              <a:rPr lang="en-US" dirty="0"/>
              <a:t>Pictures of our road to Tokyo activities.</a:t>
            </a:r>
            <a:endParaRPr lang="en-GB" dirty="0"/>
          </a:p>
        </p:txBody>
      </p:sp>
      <p:pic>
        <p:nvPicPr>
          <p:cNvPr id="5" name="Content Placeholder 4">
            <a:extLst>
              <a:ext uri="{FF2B5EF4-FFF2-40B4-BE49-F238E27FC236}">
                <a16:creationId xmlns:a16="http://schemas.microsoft.com/office/drawing/2014/main" id="{36D66787-88A6-49C7-8D5A-F2C3A2D86F9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30134" y="1600200"/>
            <a:ext cx="3092978" cy="4457700"/>
          </a:xfrm>
        </p:spPr>
      </p:pic>
      <p:pic>
        <p:nvPicPr>
          <p:cNvPr id="7" name="Picture 6">
            <a:extLst>
              <a:ext uri="{FF2B5EF4-FFF2-40B4-BE49-F238E27FC236}">
                <a16:creationId xmlns:a16="http://schemas.microsoft.com/office/drawing/2014/main" id="{6B72EE23-9CBA-4550-B24B-FFC1609050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2513" y="1600201"/>
            <a:ext cx="3317358" cy="4608716"/>
          </a:xfrm>
          <a:prstGeom prst="rect">
            <a:avLst/>
          </a:prstGeom>
        </p:spPr>
      </p:pic>
      <p:pic>
        <p:nvPicPr>
          <p:cNvPr id="9" name="Picture 8">
            <a:extLst>
              <a:ext uri="{FF2B5EF4-FFF2-40B4-BE49-F238E27FC236}">
                <a16:creationId xmlns:a16="http://schemas.microsoft.com/office/drawing/2014/main" id="{56EEEC7B-B12B-4843-B15B-024DE200FA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8888" y="1600200"/>
            <a:ext cx="3092978" cy="4478273"/>
          </a:xfrm>
          <a:prstGeom prst="rect">
            <a:avLst/>
          </a:prstGeom>
        </p:spPr>
      </p:pic>
    </p:spTree>
    <p:extLst>
      <p:ext uri="{BB962C8B-B14F-4D97-AF65-F5344CB8AC3E}">
        <p14:creationId xmlns:p14="http://schemas.microsoft.com/office/powerpoint/2010/main" val="2796357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35E918B-FADE-419C-BBA4-F461383E6265}"/>
              </a:ext>
            </a:extLst>
          </p:cNvPr>
          <p:cNvSpPr txBox="1"/>
          <p:nvPr/>
        </p:nvSpPr>
        <p:spPr>
          <a:xfrm>
            <a:off x="405809" y="276447"/>
            <a:ext cx="6771167" cy="1754326"/>
          </a:xfrm>
          <a:prstGeom prst="rect">
            <a:avLst/>
          </a:prstGeom>
          <a:noFill/>
        </p:spPr>
        <p:txBody>
          <a:bodyPr wrap="square" rtlCol="0">
            <a:spAutoFit/>
          </a:bodyPr>
          <a:lstStyle/>
          <a:p>
            <a:r>
              <a:rPr lang="en-US" dirty="0"/>
              <a:t>We have been very busy in school even with COVID and lockdowns. </a:t>
            </a:r>
          </a:p>
          <a:p>
            <a:r>
              <a:rPr lang="en-US" dirty="0"/>
              <a:t>I hope I can carry on with my lunchtime clubs, because they are fun and I can’t go to clubs after school. (JP)</a:t>
            </a:r>
          </a:p>
          <a:p>
            <a:endParaRPr lang="en-US" dirty="0"/>
          </a:p>
          <a:p>
            <a:r>
              <a:rPr lang="en-US" dirty="0"/>
              <a:t>I have loved my time in the school football team and representing the school, I have never done this before. (LB)</a:t>
            </a:r>
            <a:endParaRPr lang="en-GB" dirty="0"/>
          </a:p>
        </p:txBody>
      </p:sp>
      <p:pic>
        <p:nvPicPr>
          <p:cNvPr id="20" name="Picture 19">
            <a:extLst>
              <a:ext uri="{FF2B5EF4-FFF2-40B4-BE49-F238E27FC236}">
                <a16:creationId xmlns:a16="http://schemas.microsoft.com/office/drawing/2014/main" id="{6EC47CFF-45CC-4626-8D14-E9E3CAFF81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1028" y="1327103"/>
            <a:ext cx="3092978" cy="4478273"/>
          </a:xfrm>
          <a:prstGeom prst="rect">
            <a:avLst/>
          </a:prstGeom>
        </p:spPr>
      </p:pic>
      <p:pic>
        <p:nvPicPr>
          <p:cNvPr id="21" name="Picture 20">
            <a:extLst>
              <a:ext uri="{FF2B5EF4-FFF2-40B4-BE49-F238E27FC236}">
                <a16:creationId xmlns:a16="http://schemas.microsoft.com/office/drawing/2014/main" id="{18B1AA08-9E8E-43F8-9DBF-DABF61C6B9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1810" y="2254102"/>
            <a:ext cx="5329949" cy="4327451"/>
          </a:xfrm>
          <a:prstGeom prst="rect">
            <a:avLst/>
          </a:prstGeom>
        </p:spPr>
      </p:pic>
      <p:pic>
        <p:nvPicPr>
          <p:cNvPr id="22" name="Picture 21">
            <a:extLst>
              <a:ext uri="{FF2B5EF4-FFF2-40B4-BE49-F238E27FC236}">
                <a16:creationId xmlns:a16="http://schemas.microsoft.com/office/drawing/2014/main" id="{3071AC90-7ED5-4D3B-83B6-7A40F82244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556" y="2216887"/>
            <a:ext cx="2934586" cy="2200940"/>
          </a:xfrm>
          <a:prstGeom prst="rect">
            <a:avLst/>
          </a:prstGeom>
        </p:spPr>
      </p:pic>
    </p:spTree>
    <p:extLst>
      <p:ext uri="{BB962C8B-B14F-4D97-AF65-F5344CB8AC3E}">
        <p14:creationId xmlns:p14="http://schemas.microsoft.com/office/powerpoint/2010/main" val="256616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Autumn term – lunchtimes with coach </a:t>
            </a:r>
            <a:r>
              <a:rPr lang="en-US" dirty="0" err="1"/>
              <a:t>gunn</a:t>
            </a:r>
            <a:endParaRPr lang="en-US" dirty="0"/>
          </a:p>
        </p:txBody>
      </p:sp>
      <p:sp>
        <p:nvSpPr>
          <p:cNvPr id="3" name="Content Placeholder 2"/>
          <p:cNvSpPr>
            <a:spLocks noGrp="1"/>
          </p:cNvSpPr>
          <p:nvPr>
            <p:ph idx="1"/>
          </p:nvPr>
        </p:nvSpPr>
        <p:spPr/>
        <p:txBody>
          <a:bodyPr/>
          <a:lstStyle/>
          <a:p>
            <a:r>
              <a:rPr lang="en-US" dirty="0"/>
              <a:t>Coach Gunn has been in school at lunchtimes for a club, which has had lots of different activities. This I have enjoyed, because I can’t stay after school. (FD)</a:t>
            </a:r>
          </a:p>
          <a:p>
            <a:r>
              <a:rPr lang="en-US" dirty="0"/>
              <a:t>This term I have made new friends and had fun learning about ball skills, I enjoy the dodge ball best. (LW)</a:t>
            </a:r>
          </a:p>
          <a:p>
            <a:r>
              <a:rPr lang="en-US" dirty="0"/>
              <a:t>Coach Gunn has helped me to get fit and make new friends with children that are not in my class. (FN)</a:t>
            </a:r>
          </a:p>
          <a:p>
            <a:r>
              <a:rPr lang="en-US" dirty="0"/>
              <a:t>I have enjoyed tennis, I have seen tennis on the television and I would like to play it when I am older as well. It has been good to be able to take part in this as I did not really like PE (ZP)</a:t>
            </a:r>
          </a:p>
          <a:p>
            <a:r>
              <a:rPr lang="en-US" dirty="0"/>
              <a:t>I went to the club and now I am in the school football team and I have played lots of games at different schools. I have really enjoyed this and found out I am good at football. (OW)</a:t>
            </a:r>
          </a:p>
        </p:txBody>
      </p:sp>
    </p:spTree>
    <p:extLst>
      <p:ext uri="{BB962C8B-B14F-4D97-AF65-F5344CB8AC3E}">
        <p14:creationId xmlns:p14="http://schemas.microsoft.com/office/powerpoint/2010/main" val="2836970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We play with all different ages and that helps to make new friends.</a:t>
            </a:r>
          </a:p>
        </p:txBody>
      </p:sp>
      <p:pic>
        <p:nvPicPr>
          <p:cNvPr id="6" name="Content Placeholder 5">
            <a:extLst>
              <a:ext uri="{FF2B5EF4-FFF2-40B4-BE49-F238E27FC236}">
                <a16:creationId xmlns:a16="http://schemas.microsoft.com/office/drawing/2014/main" id="{5FAB745F-16F1-4B25-A9DD-078171FE800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29587" y="1600200"/>
            <a:ext cx="2928748" cy="2474728"/>
          </a:xfrm>
        </p:spPr>
      </p:pic>
      <p:pic>
        <p:nvPicPr>
          <p:cNvPr id="9" name="Picture 8">
            <a:extLst>
              <a:ext uri="{FF2B5EF4-FFF2-40B4-BE49-F238E27FC236}">
                <a16:creationId xmlns:a16="http://schemas.microsoft.com/office/drawing/2014/main" id="{5637270B-F39D-4393-8660-E01B007CB6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02081" y="1693235"/>
            <a:ext cx="3065919" cy="2381693"/>
          </a:xfrm>
          <a:prstGeom prst="rect">
            <a:avLst/>
          </a:prstGeom>
        </p:spPr>
      </p:pic>
      <p:pic>
        <p:nvPicPr>
          <p:cNvPr id="11" name="Picture 10">
            <a:extLst>
              <a:ext uri="{FF2B5EF4-FFF2-40B4-BE49-F238E27FC236}">
                <a16:creationId xmlns:a16="http://schemas.microsoft.com/office/drawing/2014/main" id="{ADE1FDE0-1DB5-4FFC-8496-2D81F441BB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965835" y="3429000"/>
            <a:ext cx="3658632" cy="3050947"/>
          </a:xfrm>
          <a:prstGeom prst="rect">
            <a:avLst/>
          </a:prstGeom>
        </p:spPr>
      </p:pic>
    </p:spTree>
    <p:extLst>
      <p:ext uri="{BB962C8B-B14F-4D97-AF65-F5344CB8AC3E}">
        <p14:creationId xmlns:p14="http://schemas.microsoft.com/office/powerpoint/2010/main" val="1514594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take part?</a:t>
            </a:r>
          </a:p>
        </p:txBody>
      </p:sp>
      <p:sp>
        <p:nvSpPr>
          <p:cNvPr id="3" name="Content Placeholder 2"/>
          <p:cNvSpPr>
            <a:spLocks noGrp="1"/>
          </p:cNvSpPr>
          <p:nvPr>
            <p:ph sz="half" idx="1"/>
          </p:nvPr>
        </p:nvSpPr>
        <p:spPr/>
        <p:txBody>
          <a:bodyPr/>
          <a:lstStyle/>
          <a:p>
            <a:r>
              <a:rPr lang="en-US" dirty="0"/>
              <a:t>We have been learning about why it is important to be fit and healthy. Did you know that the food we eat fuels our bodies and that exercise keeps all the body parts well? (MP)</a:t>
            </a:r>
          </a:p>
          <a:p>
            <a:r>
              <a:rPr lang="en-US" dirty="0"/>
              <a:t>I could not stay after school as I go to my grandmas with my brother after school (SL)</a:t>
            </a:r>
          </a:p>
          <a:p>
            <a:r>
              <a:rPr lang="en-US" dirty="0"/>
              <a:t>I wanted to make new friends and try something different and coach Gunn is kind and helpful (MK)</a:t>
            </a:r>
          </a:p>
          <a:p>
            <a:r>
              <a:rPr lang="en-US" dirty="0"/>
              <a:t>Dodgeball and chase are great fun (AF)</a:t>
            </a:r>
          </a:p>
        </p:txBody>
      </p:sp>
      <p:pic>
        <p:nvPicPr>
          <p:cNvPr id="8" name="Content Placeholder 7">
            <a:extLst>
              <a:ext uri="{FF2B5EF4-FFF2-40B4-BE49-F238E27FC236}">
                <a16:creationId xmlns:a16="http://schemas.microsoft.com/office/drawing/2014/main" id="{F7223055-2178-425B-BF9E-B598EA6635FE}"/>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137968" y="930737"/>
            <a:ext cx="3472786" cy="2604589"/>
          </a:xfrm>
        </p:spPr>
      </p:pic>
      <p:pic>
        <p:nvPicPr>
          <p:cNvPr id="10" name="Picture 9">
            <a:extLst>
              <a:ext uri="{FF2B5EF4-FFF2-40B4-BE49-F238E27FC236}">
                <a16:creationId xmlns:a16="http://schemas.microsoft.com/office/drawing/2014/main" id="{F5B15642-8743-40DD-98DA-93B7F8D1C4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6493" y="2791435"/>
            <a:ext cx="2934586" cy="2200940"/>
          </a:xfrm>
          <a:prstGeom prst="rect">
            <a:avLst/>
          </a:prstGeom>
        </p:spPr>
      </p:pic>
      <p:pic>
        <p:nvPicPr>
          <p:cNvPr id="14" name="Picture 13">
            <a:extLst>
              <a:ext uri="{FF2B5EF4-FFF2-40B4-BE49-F238E27FC236}">
                <a16:creationId xmlns:a16="http://schemas.microsoft.com/office/drawing/2014/main" id="{46280ED2-93E5-47DB-96DF-496DFF7673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8958" y="3880884"/>
            <a:ext cx="3359888" cy="2519916"/>
          </a:xfrm>
          <a:prstGeom prst="rect">
            <a:avLst/>
          </a:prstGeom>
        </p:spPr>
      </p:pic>
    </p:spTree>
    <p:extLst>
      <p:ext uri="{BB962C8B-B14F-4D97-AF65-F5344CB8AC3E}">
        <p14:creationId xmlns:p14="http://schemas.microsoft.com/office/powerpoint/2010/main" val="426046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Extra-curricular football</a:t>
            </a:r>
          </a:p>
        </p:txBody>
      </p:sp>
      <p:sp>
        <p:nvSpPr>
          <p:cNvPr id="3" name="Content Placeholder 2"/>
          <p:cNvSpPr>
            <a:spLocks noGrp="1"/>
          </p:cNvSpPr>
          <p:nvPr>
            <p:ph sz="half" idx="1"/>
          </p:nvPr>
        </p:nvSpPr>
        <p:spPr/>
        <p:txBody>
          <a:bodyPr/>
          <a:lstStyle/>
          <a:p>
            <a:r>
              <a:rPr lang="en-US" dirty="0"/>
              <a:t>We train at lunchtime and afterschool </a:t>
            </a:r>
            <a:r>
              <a:rPr lang="en-US" dirty="0" err="1"/>
              <a:t>Mr</a:t>
            </a:r>
            <a:r>
              <a:rPr lang="en-US" dirty="0"/>
              <a:t> Simpson, </a:t>
            </a:r>
            <a:r>
              <a:rPr lang="en-US" dirty="0" err="1"/>
              <a:t>Mr</a:t>
            </a:r>
            <a:r>
              <a:rPr lang="en-US" dirty="0"/>
              <a:t> Parkinson and </a:t>
            </a:r>
            <a:r>
              <a:rPr lang="en-US" dirty="0" err="1"/>
              <a:t>Mr</a:t>
            </a:r>
            <a:r>
              <a:rPr lang="en-US" dirty="0"/>
              <a:t> Marr all help us.</a:t>
            </a:r>
          </a:p>
          <a:p>
            <a:r>
              <a:rPr lang="en-US" dirty="0"/>
              <a:t>I love playing for the team and I have started to work hard in other lessons as well, then I can go to extra training time. We are through to the semi finals of the cup and this is exciting. (MT)</a:t>
            </a:r>
          </a:p>
          <a:p>
            <a:r>
              <a:rPr lang="en-US" dirty="0"/>
              <a:t>We have to play fairly and be respectful of the refs decision, even if we disagree. (AW)</a:t>
            </a:r>
          </a:p>
        </p:txBody>
      </p:sp>
      <p:sp>
        <p:nvSpPr>
          <p:cNvPr id="5" name="Content Placeholder 4">
            <a:extLst>
              <a:ext uri="{FF2B5EF4-FFF2-40B4-BE49-F238E27FC236}">
                <a16:creationId xmlns:a16="http://schemas.microsoft.com/office/drawing/2014/main" id="{38DFB6E5-B879-4DDF-BF0F-967810A880C1}"/>
              </a:ext>
            </a:extLst>
          </p:cNvPr>
          <p:cNvSpPr>
            <a:spLocks noGrp="1"/>
          </p:cNvSpPr>
          <p:nvPr>
            <p:ph sz="half" idx="2"/>
          </p:nvPr>
        </p:nvSpPr>
        <p:spPr/>
        <p:txBody>
          <a:bodyPr/>
          <a:lstStyle/>
          <a:p>
            <a:r>
              <a:rPr lang="en-US" dirty="0"/>
              <a:t>I play for the girls team and we have been working hard at passing. My Mum and dad sometimes come to watch and say how good we are. ( E)</a:t>
            </a:r>
          </a:p>
          <a:p>
            <a:r>
              <a:rPr lang="en-US" dirty="0"/>
              <a:t>In assembly we celebrate are wins and loses with the rest of the school and I feel proud, everyone claps. (M)</a:t>
            </a:r>
          </a:p>
          <a:p>
            <a:pPr marL="45720" indent="0">
              <a:buNone/>
            </a:pPr>
            <a:endParaRPr lang="en-US" dirty="0"/>
          </a:p>
        </p:txBody>
      </p:sp>
    </p:spTree>
    <p:extLst>
      <p:ext uri="{BB962C8B-B14F-4D97-AF65-F5344CB8AC3E}">
        <p14:creationId xmlns:p14="http://schemas.microsoft.com/office/powerpoint/2010/main" val="138241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B79C8-176A-4A9C-84AE-12F2A851B196}"/>
              </a:ext>
            </a:extLst>
          </p:cNvPr>
          <p:cNvSpPr>
            <a:spLocks noGrp="1"/>
          </p:cNvSpPr>
          <p:nvPr>
            <p:ph type="title"/>
          </p:nvPr>
        </p:nvSpPr>
        <p:spPr/>
        <p:txBody>
          <a:bodyPr/>
          <a:lstStyle/>
          <a:p>
            <a:r>
              <a:rPr lang="en-US" dirty="0"/>
              <a:t>Our report</a:t>
            </a:r>
            <a:endParaRPr lang="en-GB" dirty="0"/>
          </a:p>
        </p:txBody>
      </p:sp>
      <p:pic>
        <p:nvPicPr>
          <p:cNvPr id="5" name="Content Placeholder 4">
            <a:extLst>
              <a:ext uri="{FF2B5EF4-FFF2-40B4-BE49-F238E27FC236}">
                <a16:creationId xmlns:a16="http://schemas.microsoft.com/office/drawing/2014/main" id="{5853C984-61FB-4A27-8C7C-1705B3E549F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6549" y="1600200"/>
            <a:ext cx="4138828" cy="4457700"/>
          </a:xfrm>
        </p:spPr>
      </p:pic>
      <p:pic>
        <p:nvPicPr>
          <p:cNvPr id="7" name="Picture 6">
            <a:extLst>
              <a:ext uri="{FF2B5EF4-FFF2-40B4-BE49-F238E27FC236}">
                <a16:creationId xmlns:a16="http://schemas.microsoft.com/office/drawing/2014/main" id="{081B97AF-478E-4E33-AEDD-AEEF1B00AF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8665" y="542261"/>
            <a:ext cx="5919255" cy="4805916"/>
          </a:xfrm>
          <a:prstGeom prst="rect">
            <a:avLst/>
          </a:prstGeom>
        </p:spPr>
      </p:pic>
    </p:spTree>
    <p:extLst>
      <p:ext uri="{BB962C8B-B14F-4D97-AF65-F5344CB8AC3E}">
        <p14:creationId xmlns:p14="http://schemas.microsoft.com/office/powerpoint/2010/main" val="148040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CBE97-9808-4051-BE07-100F9B49E0A9}"/>
              </a:ext>
            </a:extLst>
          </p:cNvPr>
          <p:cNvSpPr>
            <a:spLocks noGrp="1"/>
          </p:cNvSpPr>
          <p:nvPr>
            <p:ph type="title"/>
          </p:nvPr>
        </p:nvSpPr>
        <p:spPr/>
        <p:txBody>
          <a:bodyPr/>
          <a:lstStyle/>
          <a:p>
            <a:pPr algn="ctr"/>
            <a:r>
              <a:rPr lang="en-US" dirty="0"/>
              <a:t>We are the boys squad and our results so far</a:t>
            </a:r>
            <a:endParaRPr lang="en-GB" dirty="0"/>
          </a:p>
        </p:txBody>
      </p:sp>
      <p:pic>
        <p:nvPicPr>
          <p:cNvPr id="5" name="Content Placeholder 4">
            <a:extLst>
              <a:ext uri="{FF2B5EF4-FFF2-40B4-BE49-F238E27FC236}">
                <a16:creationId xmlns:a16="http://schemas.microsoft.com/office/drawing/2014/main" id="{D18683A2-7B4F-4FA8-AC9E-D66ECB535B3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35878" y="1714500"/>
            <a:ext cx="3520243" cy="4457700"/>
          </a:xfrm>
        </p:spPr>
      </p:pic>
    </p:spTree>
    <p:extLst>
      <p:ext uri="{BB962C8B-B14F-4D97-AF65-F5344CB8AC3E}">
        <p14:creationId xmlns:p14="http://schemas.microsoft.com/office/powerpoint/2010/main" val="323015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BB52D-E899-4D1D-8E03-89137EEAA1CE}"/>
              </a:ext>
            </a:extLst>
          </p:cNvPr>
          <p:cNvSpPr>
            <a:spLocks noGrp="1"/>
          </p:cNvSpPr>
          <p:nvPr>
            <p:ph type="title"/>
          </p:nvPr>
        </p:nvSpPr>
        <p:spPr/>
        <p:txBody>
          <a:bodyPr/>
          <a:lstStyle/>
          <a:p>
            <a:r>
              <a:rPr lang="en-US" dirty="0"/>
              <a:t>The road to Tokyo </a:t>
            </a:r>
            <a:endParaRPr lang="en-GB" dirty="0"/>
          </a:p>
        </p:txBody>
      </p:sp>
      <p:sp>
        <p:nvSpPr>
          <p:cNvPr id="3" name="Content Placeholder 2">
            <a:extLst>
              <a:ext uri="{FF2B5EF4-FFF2-40B4-BE49-F238E27FC236}">
                <a16:creationId xmlns:a16="http://schemas.microsoft.com/office/drawing/2014/main" id="{248A05B3-4241-4195-BEE6-783A45C2738D}"/>
              </a:ext>
            </a:extLst>
          </p:cNvPr>
          <p:cNvSpPr>
            <a:spLocks noGrp="1"/>
          </p:cNvSpPr>
          <p:nvPr>
            <p:ph idx="1"/>
          </p:nvPr>
        </p:nvSpPr>
        <p:spPr/>
        <p:txBody>
          <a:bodyPr/>
          <a:lstStyle/>
          <a:p>
            <a:r>
              <a:rPr lang="en-US" dirty="0"/>
              <a:t>We had fun learning about the Olympics in class and then we learned about the para-Olympics, this is for people who have a disability. (MM)</a:t>
            </a:r>
          </a:p>
          <a:p>
            <a:r>
              <a:rPr lang="en-US" dirty="0"/>
              <a:t>Our teachers </a:t>
            </a:r>
            <a:r>
              <a:rPr lang="en-US" dirty="0" err="1"/>
              <a:t>organised</a:t>
            </a:r>
            <a:r>
              <a:rPr lang="en-US" dirty="0"/>
              <a:t> for para sports people to come into school and they showed us why sport is important. (EF)</a:t>
            </a:r>
          </a:p>
          <a:p>
            <a:r>
              <a:rPr lang="en-US" dirty="0"/>
              <a:t>We watched different sports and learned how they had been changed to make it available to everyone. I thought this was clever. (PP)</a:t>
            </a:r>
          </a:p>
          <a:p>
            <a:r>
              <a:rPr lang="en-US" dirty="0"/>
              <a:t>We then got to take part in different sports, we had a wheelchair race and then our teachers had a race as well. (LA)</a:t>
            </a:r>
          </a:p>
          <a:p>
            <a:r>
              <a:rPr lang="en-US" dirty="0"/>
              <a:t>I liked the archery and had to learn how to sit so I could let the arrows go safely. (BS)</a:t>
            </a:r>
          </a:p>
          <a:p>
            <a:r>
              <a:rPr lang="en-US" dirty="0"/>
              <a:t>We had an assembly to help us understand about the difficulties that some people have (DS)</a:t>
            </a:r>
            <a:endParaRPr lang="en-GB" dirty="0"/>
          </a:p>
        </p:txBody>
      </p:sp>
    </p:spTree>
    <p:extLst>
      <p:ext uri="{BB962C8B-B14F-4D97-AF65-F5344CB8AC3E}">
        <p14:creationId xmlns:p14="http://schemas.microsoft.com/office/powerpoint/2010/main" val="3716749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F66F00F-81A3-40DE-8FA7-6EEBFC935F3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12112" y="616688"/>
            <a:ext cx="3840467" cy="5672470"/>
          </a:xfrm>
        </p:spPr>
      </p:pic>
      <p:sp>
        <p:nvSpPr>
          <p:cNvPr id="6" name="TextBox 5">
            <a:extLst>
              <a:ext uri="{FF2B5EF4-FFF2-40B4-BE49-F238E27FC236}">
                <a16:creationId xmlns:a16="http://schemas.microsoft.com/office/drawing/2014/main" id="{5B32488F-7C74-4FD4-A2DE-A8B4C5A6D9A4}"/>
              </a:ext>
            </a:extLst>
          </p:cNvPr>
          <p:cNvSpPr txBox="1"/>
          <p:nvPr/>
        </p:nvSpPr>
        <p:spPr>
          <a:xfrm>
            <a:off x="276447" y="2360428"/>
            <a:ext cx="2626241" cy="1477328"/>
          </a:xfrm>
          <a:prstGeom prst="rect">
            <a:avLst/>
          </a:prstGeom>
          <a:noFill/>
        </p:spPr>
        <p:txBody>
          <a:bodyPr wrap="square" rtlCol="0">
            <a:spAutoFit/>
          </a:bodyPr>
          <a:lstStyle/>
          <a:p>
            <a:r>
              <a:rPr lang="en-US" dirty="0">
                <a:solidFill>
                  <a:srgbClr val="FF0000"/>
                </a:solidFill>
              </a:rPr>
              <a:t>This taught us about the need for respect and the difficulties that some athletes face.</a:t>
            </a:r>
          </a:p>
          <a:p>
            <a:endParaRPr lang="en-GB" dirty="0">
              <a:solidFill>
                <a:srgbClr val="FF0000"/>
              </a:solidFill>
            </a:endParaRPr>
          </a:p>
        </p:txBody>
      </p:sp>
      <p:pic>
        <p:nvPicPr>
          <p:cNvPr id="8" name="Picture 7">
            <a:extLst>
              <a:ext uri="{FF2B5EF4-FFF2-40B4-BE49-F238E27FC236}">
                <a16:creationId xmlns:a16="http://schemas.microsoft.com/office/drawing/2014/main" id="{BBC1C82A-7D9A-49D7-9E87-2327F95F0A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1033" y="592765"/>
            <a:ext cx="4068726" cy="5672470"/>
          </a:xfrm>
          <a:prstGeom prst="rect">
            <a:avLst/>
          </a:prstGeom>
        </p:spPr>
      </p:pic>
    </p:spTree>
    <p:extLst>
      <p:ext uri="{BB962C8B-B14F-4D97-AF65-F5344CB8AC3E}">
        <p14:creationId xmlns:p14="http://schemas.microsoft.com/office/powerpoint/2010/main" val="705711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Health Fitness 16x9">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lth and fitness presentation (widescreen).potx" id="{ABFD658B-2256-413B-9244-0F977A0B2D12}" vid="{E4CB021D-C859-4C82-BDBB-2F2FACCF0D80}"/>
    </a:ext>
  </a:extLst>
</a:theme>
</file>

<file path=ppt/theme/theme2.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ealthFitness">
      <a:dk1>
        <a:srgbClr val="595959"/>
      </a:dk1>
      <a:lt1>
        <a:sysClr val="window" lastClr="FFFFFF"/>
      </a:lt1>
      <a:dk2>
        <a:srgbClr val="000000"/>
      </a:dk2>
      <a:lt2>
        <a:srgbClr val="DDDDDD"/>
      </a:lt2>
      <a:accent1>
        <a:srgbClr val="87A91B"/>
      </a:accent1>
      <a:accent2>
        <a:srgbClr val="FBCE11"/>
      </a:accent2>
      <a:accent3>
        <a:srgbClr val="446ED8"/>
      </a:accent3>
      <a:accent4>
        <a:srgbClr val="9D22E2"/>
      </a:accent4>
      <a:accent5>
        <a:srgbClr val="FE9E00"/>
      </a:accent5>
      <a:accent6>
        <a:srgbClr val="DF5327"/>
      </a:accent6>
      <a:hlink>
        <a:srgbClr val="446ED8"/>
      </a:hlink>
      <a:folHlink>
        <a:srgbClr val="828282"/>
      </a:folHlink>
    </a:clrScheme>
    <a:fontScheme name="Calibri Light">
      <a:majorFont>
        <a:latin typeface="Calibri Light"/>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Health and fitness presentation (widescreen)</Template>
  <TotalTime>100</TotalTime>
  <Words>699</Words>
  <Application>Microsoft Office PowerPoint</Application>
  <PresentationFormat>Widescreen</PresentationFormat>
  <Paragraphs>34</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Health Fitness 16x9</vt:lpstr>
      <vt:lpstr>Sport we are involved with during lunchtime , lesson times and after school</vt:lpstr>
      <vt:lpstr>Autumn term – lunchtimes with coach gunn</vt:lpstr>
      <vt:lpstr>We play with all different ages and that helps to make new friends.</vt:lpstr>
      <vt:lpstr>Why take part?</vt:lpstr>
      <vt:lpstr>Extra-curricular football</vt:lpstr>
      <vt:lpstr>Our report</vt:lpstr>
      <vt:lpstr>We are the boys squad and our results so far</vt:lpstr>
      <vt:lpstr>The road to Tokyo </vt:lpstr>
      <vt:lpstr>PowerPoint Presentation</vt:lpstr>
      <vt:lpstr>Pictures of our road to Tokyo activities.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LUNCH TIME CLUB</dc:title>
  <dc:creator>447869122647</dc:creator>
  <cp:lastModifiedBy>447869122647</cp:lastModifiedBy>
  <cp:revision>3</cp:revision>
  <dcterms:created xsi:type="dcterms:W3CDTF">2022-01-25T16:44:04Z</dcterms:created>
  <dcterms:modified xsi:type="dcterms:W3CDTF">2022-01-25T18:24:46Z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