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3.xml" ContentType="application/vnd.openxmlformats-officedocument.themeOverr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4.xml" ContentType="application/vnd.openxmlformats-officedocument.themeOverr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5.xml" ContentType="application/vnd.openxmlformats-officedocument.themeOverr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heme/themeOverride6.xml" ContentType="application/vnd.openxmlformats-officedocument.themeOverride+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heme/themeOverride7.xml" ContentType="application/vnd.openxmlformats-officedocument.themeOverride+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heme/themeOverride8.xml" ContentType="application/vnd.openxmlformats-officedocument.themeOverride+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heme/themeOverride9.xml" ContentType="application/vnd.openxmlformats-officedocument.themeOverride+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handoutMasterIdLst>
    <p:handoutMasterId r:id="rId16"/>
  </p:handoutMasterIdLst>
  <p:sldIdLst>
    <p:sldId id="268" r:id="rId5"/>
    <p:sldId id="319" r:id="rId6"/>
    <p:sldId id="321" r:id="rId7"/>
    <p:sldId id="322" r:id="rId8"/>
    <p:sldId id="320" r:id="rId9"/>
    <p:sldId id="315" r:id="rId10"/>
    <p:sldId id="310" r:id="rId11"/>
    <p:sldId id="317" r:id="rId12"/>
    <p:sldId id="316" r:id="rId13"/>
    <p:sldId id="325" r:id="rId14"/>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E82D3E-BA76-46B3-BA95-AB22E70E27C9}" v="6" dt="2025-07-15T05:46:30.0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323" autoAdjust="0"/>
  </p:normalViewPr>
  <p:slideViewPr>
    <p:cSldViewPr snapToGrid="0">
      <p:cViewPr varScale="1">
        <p:scale>
          <a:sx n="73" d="100"/>
          <a:sy n="73" d="100"/>
        </p:scale>
        <p:origin x="404" y="36"/>
      </p:cViewPr>
      <p:guideLst/>
    </p:cSldViewPr>
  </p:slideViewPr>
  <p:notesTextViewPr>
    <p:cViewPr>
      <p:scale>
        <a:sx n="1" d="1"/>
        <a:sy n="1" d="1"/>
      </p:scale>
      <p:origin x="0" y="0"/>
    </p:cViewPr>
  </p:notesTextViewPr>
  <p:notesViewPr>
    <p:cSldViewPr snapToGrid="0">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ce Earley" userId="27897c83660b51ea" providerId="LiveId" clId="{4EE82D3E-BA76-46B3-BA95-AB22E70E27C9}"/>
    <pc:docChg chg="custSel addSld delSld modSld">
      <pc:chgData name="Alice Earley" userId="27897c83660b51ea" providerId="LiveId" clId="{4EE82D3E-BA76-46B3-BA95-AB22E70E27C9}" dt="2025-07-15T07:42:20.254" v="619" actId="1076"/>
      <pc:docMkLst>
        <pc:docMk/>
      </pc:docMkLst>
      <pc:sldChg chg="modSp mod">
        <pc:chgData name="Alice Earley" userId="27897c83660b51ea" providerId="LiveId" clId="{4EE82D3E-BA76-46B3-BA95-AB22E70E27C9}" dt="2025-07-15T07:42:20.254" v="619" actId="1076"/>
        <pc:sldMkLst>
          <pc:docMk/>
          <pc:sldMk cId="3912747309" sldId="268"/>
        </pc:sldMkLst>
        <pc:spChg chg="mod">
          <ac:chgData name="Alice Earley" userId="27897c83660b51ea" providerId="LiveId" clId="{4EE82D3E-BA76-46B3-BA95-AB22E70E27C9}" dt="2025-07-15T07:42:20.254" v="619" actId="1076"/>
          <ac:spMkLst>
            <pc:docMk/>
            <pc:sldMk cId="3912747309" sldId="268"/>
            <ac:spMk id="6" creationId="{891D6DAD-6E59-CB64-B926-063F888F0649}"/>
          </ac:spMkLst>
        </pc:spChg>
      </pc:sldChg>
      <pc:sldChg chg="modSp mod">
        <pc:chgData name="Alice Earley" userId="27897c83660b51ea" providerId="LiveId" clId="{4EE82D3E-BA76-46B3-BA95-AB22E70E27C9}" dt="2025-07-15T05:45:52.692" v="346" actId="33524"/>
        <pc:sldMkLst>
          <pc:docMk/>
          <pc:sldMk cId="2482546811" sldId="310"/>
        </pc:sldMkLst>
        <pc:spChg chg="mod">
          <ac:chgData name="Alice Earley" userId="27897c83660b51ea" providerId="LiveId" clId="{4EE82D3E-BA76-46B3-BA95-AB22E70E27C9}" dt="2025-07-15T05:45:52.692" v="346" actId="33524"/>
          <ac:spMkLst>
            <pc:docMk/>
            <pc:sldMk cId="2482546811" sldId="310"/>
            <ac:spMk id="7" creationId="{007F973F-CFD4-4D65-963D-BC3324460C27}"/>
          </ac:spMkLst>
        </pc:spChg>
      </pc:sldChg>
      <pc:sldChg chg="modSp mod">
        <pc:chgData name="Alice Earley" userId="27897c83660b51ea" providerId="LiveId" clId="{4EE82D3E-BA76-46B3-BA95-AB22E70E27C9}" dt="2025-07-15T05:44:22.882" v="145" actId="20577"/>
        <pc:sldMkLst>
          <pc:docMk/>
          <pc:sldMk cId="2043262627" sldId="315"/>
        </pc:sldMkLst>
        <pc:spChg chg="mod">
          <ac:chgData name="Alice Earley" userId="27897c83660b51ea" providerId="LiveId" clId="{4EE82D3E-BA76-46B3-BA95-AB22E70E27C9}" dt="2025-07-15T05:44:22.882" v="145" actId="20577"/>
          <ac:spMkLst>
            <pc:docMk/>
            <pc:sldMk cId="2043262627" sldId="315"/>
            <ac:spMk id="7" creationId="{8967C690-2DC0-4FEF-8890-C99CC42DCCE0}"/>
          </ac:spMkLst>
        </pc:spChg>
      </pc:sldChg>
      <pc:sldChg chg="modSp mod">
        <pc:chgData name="Alice Earley" userId="27897c83660b51ea" providerId="LiveId" clId="{4EE82D3E-BA76-46B3-BA95-AB22E70E27C9}" dt="2025-07-15T05:48:27.470" v="605" actId="20577"/>
        <pc:sldMkLst>
          <pc:docMk/>
          <pc:sldMk cId="152471000" sldId="316"/>
        </pc:sldMkLst>
        <pc:spChg chg="mod">
          <ac:chgData name="Alice Earley" userId="27897c83660b51ea" providerId="LiveId" clId="{4EE82D3E-BA76-46B3-BA95-AB22E70E27C9}" dt="2025-07-15T05:46:38.185" v="355" actId="20577"/>
          <ac:spMkLst>
            <pc:docMk/>
            <pc:sldMk cId="152471000" sldId="316"/>
            <ac:spMk id="2" creationId="{4F76CB32-901A-4DA0-AA8A-9A7B5A88BFCD}"/>
          </ac:spMkLst>
        </pc:spChg>
        <pc:spChg chg="mod">
          <ac:chgData name="Alice Earley" userId="27897c83660b51ea" providerId="LiveId" clId="{4EE82D3E-BA76-46B3-BA95-AB22E70E27C9}" dt="2025-07-15T05:48:27.470" v="605" actId="20577"/>
          <ac:spMkLst>
            <pc:docMk/>
            <pc:sldMk cId="152471000" sldId="316"/>
            <ac:spMk id="6" creationId="{97A065BE-5E9A-4FC3-B9D7-32E3F6FBE160}"/>
          </ac:spMkLst>
        </pc:spChg>
      </pc:sldChg>
      <pc:sldChg chg="modSp mod">
        <pc:chgData name="Alice Earley" userId="27897c83660b51ea" providerId="LiveId" clId="{4EE82D3E-BA76-46B3-BA95-AB22E70E27C9}" dt="2025-07-15T05:37:30.080" v="1" actId="20577"/>
        <pc:sldMkLst>
          <pc:docMk/>
          <pc:sldMk cId="3608042861" sldId="319"/>
        </pc:sldMkLst>
        <pc:spChg chg="mod">
          <ac:chgData name="Alice Earley" userId="27897c83660b51ea" providerId="LiveId" clId="{4EE82D3E-BA76-46B3-BA95-AB22E70E27C9}" dt="2025-07-15T05:37:30.080" v="1" actId="20577"/>
          <ac:spMkLst>
            <pc:docMk/>
            <pc:sldMk cId="3608042861" sldId="319"/>
            <ac:spMk id="6" creationId="{F4257BB0-C8BD-4AF1-A34F-B8E921E66E71}"/>
          </ac:spMkLst>
        </pc:spChg>
      </pc:sldChg>
      <pc:sldChg chg="modSp mod">
        <pc:chgData name="Alice Earley" userId="27897c83660b51ea" providerId="LiveId" clId="{4EE82D3E-BA76-46B3-BA95-AB22E70E27C9}" dt="2025-07-15T05:43:11.133" v="70" actId="20577"/>
        <pc:sldMkLst>
          <pc:docMk/>
          <pc:sldMk cId="1927188746" sldId="320"/>
        </pc:sldMkLst>
        <pc:spChg chg="mod">
          <ac:chgData name="Alice Earley" userId="27897c83660b51ea" providerId="LiveId" clId="{4EE82D3E-BA76-46B3-BA95-AB22E70E27C9}" dt="2025-07-15T05:43:11.133" v="70" actId="20577"/>
          <ac:spMkLst>
            <pc:docMk/>
            <pc:sldMk cId="1927188746" sldId="320"/>
            <ac:spMk id="6" creationId="{A84E5C72-7DB7-4F9C-8B6E-801149F67CDD}"/>
          </ac:spMkLst>
        </pc:spChg>
      </pc:sldChg>
      <pc:sldChg chg="modSp mod">
        <pc:chgData name="Alice Earley" userId="27897c83660b51ea" providerId="LiveId" clId="{4EE82D3E-BA76-46B3-BA95-AB22E70E27C9}" dt="2025-07-15T05:39:46.323" v="52" actId="2711"/>
        <pc:sldMkLst>
          <pc:docMk/>
          <pc:sldMk cId="2717804477" sldId="321"/>
        </pc:sldMkLst>
        <pc:spChg chg="mod">
          <ac:chgData name="Alice Earley" userId="27897c83660b51ea" providerId="LiveId" clId="{4EE82D3E-BA76-46B3-BA95-AB22E70E27C9}" dt="2025-07-15T05:39:46.323" v="52" actId="2711"/>
          <ac:spMkLst>
            <pc:docMk/>
            <pc:sldMk cId="2717804477" sldId="321"/>
            <ac:spMk id="5" creationId="{005B0E46-B88C-455D-B9AF-A6F5BE816FEF}"/>
          </ac:spMkLst>
        </pc:spChg>
      </pc:sldChg>
      <pc:sldChg chg="modSp mod">
        <pc:chgData name="Alice Earley" userId="27897c83660b51ea" providerId="LiveId" clId="{4EE82D3E-BA76-46B3-BA95-AB22E70E27C9}" dt="2025-07-15T05:40:34.613" v="53" actId="20577"/>
        <pc:sldMkLst>
          <pc:docMk/>
          <pc:sldMk cId="217341281" sldId="322"/>
        </pc:sldMkLst>
        <pc:spChg chg="mod">
          <ac:chgData name="Alice Earley" userId="27897c83660b51ea" providerId="LiveId" clId="{4EE82D3E-BA76-46B3-BA95-AB22E70E27C9}" dt="2025-07-15T05:40:34.613" v="53" actId="20577"/>
          <ac:spMkLst>
            <pc:docMk/>
            <pc:sldMk cId="217341281" sldId="322"/>
            <ac:spMk id="6" creationId="{B425F5CB-9AB7-4DAF-BD0E-8201548252DE}"/>
          </ac:spMkLst>
        </pc:spChg>
      </pc:sldChg>
      <pc:sldChg chg="del">
        <pc:chgData name="Alice Earley" userId="27897c83660b51ea" providerId="LiveId" clId="{4EE82D3E-BA76-46B3-BA95-AB22E70E27C9}" dt="2025-07-15T05:46:31.949" v="350" actId="47"/>
        <pc:sldMkLst>
          <pc:docMk/>
          <pc:sldMk cId="1231467858" sldId="323"/>
        </pc:sldMkLst>
      </pc:sldChg>
      <pc:sldChg chg="new del">
        <pc:chgData name="Alice Earley" userId="27897c83660b51ea" providerId="LiveId" clId="{4EE82D3E-BA76-46B3-BA95-AB22E70E27C9}" dt="2025-07-15T05:46:31.805" v="349" actId="47"/>
        <pc:sldMkLst>
          <pc:docMk/>
          <pc:sldMk cId="3720141783" sldId="324"/>
        </pc:sldMkLst>
      </pc:sldChg>
      <pc:sldChg chg="add setBg">
        <pc:chgData name="Alice Earley" userId="27897c83660b51ea" providerId="LiveId" clId="{4EE82D3E-BA76-46B3-BA95-AB22E70E27C9}" dt="2025-07-15T05:46:30.080" v="348"/>
        <pc:sldMkLst>
          <pc:docMk/>
          <pc:sldMk cId="3976083406" sldId="325"/>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AF180C-8747-4427-BB2D-CCDD4EE3F15C}" type="datetime1">
              <a:rPr lang="en-GB" smtClean="0"/>
              <a:t>15/07/2025</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B58E7D5-1D06-44F4-BCC5-172DA0E2FB1C}" type="slidenum">
              <a:rPr lang="en-GB" smtClean="0"/>
              <a:t>‹#›</a:t>
            </a:fld>
            <a:endParaRPr lang="en-GB" dirty="0"/>
          </a:p>
        </p:txBody>
      </p:sp>
    </p:spTree>
    <p:extLst>
      <p:ext uri="{BB962C8B-B14F-4D97-AF65-F5344CB8AC3E}">
        <p14:creationId xmlns:p14="http://schemas.microsoft.com/office/powerpoint/2010/main" val="22927632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33B24-01F6-4E63-9EA0-1EADECE3F95E}" type="datetime1">
              <a:rPr lang="en-GB" noProof="0" smtClean="0"/>
              <a:t>15/07/2025</a:t>
            </a:fld>
            <a:endParaRPr lang="en-GB"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FB630D-3D96-428C-BB6A-E85275907A99}" type="slidenum">
              <a:rPr lang="en-GB" noProof="0" smtClean="0"/>
              <a:t>‹#›</a:t>
            </a:fld>
            <a:endParaRPr lang="en-GB" noProof="0" dirty="0"/>
          </a:p>
        </p:txBody>
      </p:sp>
    </p:spTree>
    <p:extLst>
      <p:ext uri="{BB962C8B-B14F-4D97-AF65-F5344CB8AC3E}">
        <p14:creationId xmlns:p14="http://schemas.microsoft.com/office/powerpoint/2010/main" val="62268969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a:t>
            </a:fld>
            <a:endParaRPr lang="en-GB" dirty="0"/>
          </a:p>
        </p:txBody>
      </p:sp>
    </p:spTree>
    <p:extLst>
      <p:ext uri="{BB962C8B-B14F-4D97-AF65-F5344CB8AC3E}">
        <p14:creationId xmlns:p14="http://schemas.microsoft.com/office/powerpoint/2010/main" val="195454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292C1-D219-1F7E-6904-DC11626D65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8C9D95-4192-1E70-900A-F708DC313E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D80548-5052-C135-717B-3DC9EDA4069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E8B107E-69D6-B1A0-1139-0EE510915A2A}"/>
              </a:ext>
            </a:extLst>
          </p:cNvPr>
          <p:cNvSpPr>
            <a:spLocks noGrp="1"/>
          </p:cNvSpPr>
          <p:nvPr>
            <p:ph type="sldNum" sz="quarter" idx="10"/>
          </p:nvPr>
        </p:nvSpPr>
        <p:spPr/>
        <p:txBody>
          <a:bodyPr/>
          <a:lstStyle/>
          <a:p>
            <a:fld id="{15FB630D-3D96-428C-BB6A-E85275907A99}" type="slidenum">
              <a:rPr lang="en-GB" smtClean="0"/>
              <a:t>10</a:t>
            </a:fld>
            <a:endParaRPr lang="en-GB" dirty="0"/>
          </a:p>
        </p:txBody>
      </p:sp>
    </p:spTree>
    <p:extLst>
      <p:ext uri="{BB962C8B-B14F-4D97-AF65-F5344CB8AC3E}">
        <p14:creationId xmlns:p14="http://schemas.microsoft.com/office/powerpoint/2010/main" val="156668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2</a:t>
            </a:fld>
            <a:endParaRPr lang="en-GB" dirty="0"/>
          </a:p>
        </p:txBody>
      </p:sp>
    </p:spTree>
    <p:extLst>
      <p:ext uri="{BB962C8B-B14F-4D97-AF65-F5344CB8AC3E}">
        <p14:creationId xmlns:p14="http://schemas.microsoft.com/office/powerpoint/2010/main" val="562299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3</a:t>
            </a:fld>
            <a:endParaRPr lang="en-GB" dirty="0"/>
          </a:p>
        </p:txBody>
      </p:sp>
    </p:spTree>
    <p:extLst>
      <p:ext uri="{BB962C8B-B14F-4D97-AF65-F5344CB8AC3E}">
        <p14:creationId xmlns:p14="http://schemas.microsoft.com/office/powerpoint/2010/main" val="3546270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4</a:t>
            </a:fld>
            <a:endParaRPr lang="en-GB" dirty="0"/>
          </a:p>
        </p:txBody>
      </p:sp>
    </p:spTree>
    <p:extLst>
      <p:ext uri="{BB962C8B-B14F-4D97-AF65-F5344CB8AC3E}">
        <p14:creationId xmlns:p14="http://schemas.microsoft.com/office/powerpoint/2010/main" val="1062894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5</a:t>
            </a:fld>
            <a:endParaRPr lang="en-GB" dirty="0"/>
          </a:p>
        </p:txBody>
      </p:sp>
    </p:spTree>
    <p:extLst>
      <p:ext uri="{BB962C8B-B14F-4D97-AF65-F5344CB8AC3E}">
        <p14:creationId xmlns:p14="http://schemas.microsoft.com/office/powerpoint/2010/main" val="4080628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6</a:t>
            </a:fld>
            <a:endParaRPr lang="en-GB" dirty="0"/>
          </a:p>
        </p:txBody>
      </p:sp>
    </p:spTree>
    <p:extLst>
      <p:ext uri="{BB962C8B-B14F-4D97-AF65-F5344CB8AC3E}">
        <p14:creationId xmlns:p14="http://schemas.microsoft.com/office/powerpoint/2010/main" val="39022518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7</a:t>
            </a:fld>
            <a:endParaRPr lang="en-GB" dirty="0"/>
          </a:p>
        </p:txBody>
      </p:sp>
    </p:spTree>
    <p:extLst>
      <p:ext uri="{BB962C8B-B14F-4D97-AF65-F5344CB8AC3E}">
        <p14:creationId xmlns:p14="http://schemas.microsoft.com/office/powerpoint/2010/main" val="807995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8</a:t>
            </a:fld>
            <a:endParaRPr lang="en-GB" dirty="0"/>
          </a:p>
        </p:txBody>
      </p:sp>
    </p:spTree>
    <p:extLst>
      <p:ext uri="{BB962C8B-B14F-4D97-AF65-F5344CB8AC3E}">
        <p14:creationId xmlns:p14="http://schemas.microsoft.com/office/powerpoint/2010/main" val="712834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9</a:t>
            </a:fld>
            <a:endParaRPr lang="en-GB" dirty="0"/>
          </a:p>
        </p:txBody>
      </p:sp>
    </p:spTree>
    <p:extLst>
      <p:ext uri="{BB962C8B-B14F-4D97-AF65-F5344CB8AC3E}">
        <p14:creationId xmlns:p14="http://schemas.microsoft.com/office/powerpoint/2010/main" val="3131828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rtlCol="0" anchor="b">
            <a:normAutofit/>
          </a:bodyPr>
          <a:lstStyle>
            <a:lvl1pPr algn="l">
              <a:lnSpc>
                <a:spcPct val="90000"/>
              </a:lnSpc>
              <a:defRPr sz="8000" spc="-50" baseline="0">
                <a:solidFill>
                  <a:schemeClr val="tx1">
                    <a:lumMod val="85000"/>
                    <a:lumOff val="15000"/>
                  </a:schemeClr>
                </a:solidFill>
              </a:defRPr>
            </a:lvl1pPr>
          </a:lstStyle>
          <a:p>
            <a:pPr rtl="0"/>
            <a:r>
              <a:rPr lang="en-GB" noProof="0"/>
              <a:t>Click to edit Master title style</a:t>
            </a:r>
            <a:endParaRPr lang="en-GB" noProof="0" dirty="0"/>
          </a:p>
        </p:txBody>
      </p:sp>
      <p:sp>
        <p:nvSpPr>
          <p:cNvPr id="3" name="Subtitle 2"/>
          <p:cNvSpPr>
            <a:spLocks noGrp="1"/>
          </p:cNvSpPr>
          <p:nvPr>
            <p:ph type="subTitle" idx="1"/>
          </p:nvPr>
        </p:nvSpPr>
        <p:spPr>
          <a:xfrm>
            <a:off x="1100051" y="4645152"/>
            <a:ext cx="10058400" cy="1143000"/>
          </a:xfrm>
        </p:spPr>
        <p:txBody>
          <a:bodyPr lIns="91440" rIns="91440" rtlCol="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en-GB" noProof="0"/>
              <a:t>Click to edit Master subtitle style</a:t>
            </a:r>
            <a:endParaRPr lang="en-GB" noProof="0"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0368ACB3-5184-4A99-BD5F-56AB3D3ED2CB}" type="datetime1">
              <a:rPr lang="en-GB" noProof="0" smtClean="0"/>
              <a:t>15/07/2025</a:t>
            </a:fld>
            <a:endParaRPr lang="en-GB" noProof="0"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endParaRPr lang="en-GB" noProof="0"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2722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3" name="Content Placeholder 2"/>
          <p:cNvSpPr>
            <a:spLocks noGrp="1"/>
          </p:cNvSpPr>
          <p:nvPr>
            <p:ph idx="1"/>
          </p:nvPr>
        </p:nvSpPr>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3B36C4A3-5B12-4119-87D0-8D39FC7D2CC7}" type="datetime1">
              <a:rPr lang="en-GB" noProof="0" smtClean="0"/>
              <a:t>15/07/2025</a:t>
            </a:fld>
            <a:endParaRPr lang="en-GB" noProof="0"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rtlCol="0"/>
          <a:lstStyle/>
          <a:p>
            <a:pPr rtl="0"/>
            <a:endParaRPr lang="en-GB" noProof="0"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752010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rtlCol="0" anchor="b" anchorCtr="0">
            <a:normAutofit/>
          </a:bodyPr>
          <a:lstStyle>
            <a:lvl1pPr>
              <a:lnSpc>
                <a:spcPct val="90000"/>
              </a:lnSpc>
              <a:defRPr sz="8000" b="0">
                <a:solidFill>
                  <a:schemeClr val="tx1">
                    <a:lumMod val="85000"/>
                    <a:lumOff val="15000"/>
                  </a:schemeClr>
                </a:solidFill>
              </a:defRPr>
            </a:lvl1p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4663440"/>
            <a:ext cx="10058400" cy="1143000"/>
          </a:xfrm>
        </p:spPr>
        <p:txBody>
          <a:bodyPr lIns="91440" rIns="91440" rtlCol="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GB" noProof="0"/>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p>
            <a:pPr rtl="0"/>
            <a:fld id="{4EDFADDC-3910-4AC4-A7D8-E898D49EACBB}" type="datetime1">
              <a:rPr lang="en-GB" noProof="0" smtClean="0"/>
              <a:t>15/07/2025</a:t>
            </a:fld>
            <a:endParaRPr lang="en-GB" noProof="0"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p>
            <a:pPr rtl="0"/>
            <a:endParaRPr lang="en-GB" noProof="0"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77040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Content Placeholder 2"/>
          <p:cNvSpPr>
            <a:spLocks noGrp="1"/>
          </p:cNvSpPr>
          <p:nvPr>
            <p:ph sz="half" idx="1"/>
          </p:nvPr>
        </p:nvSpPr>
        <p:spPr>
          <a:xfrm>
            <a:off x="1097280" y="2120900"/>
            <a:ext cx="4639736" cy="3748193"/>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Content Placeholder 3"/>
          <p:cNvSpPr>
            <a:spLocks noGrp="1"/>
          </p:cNvSpPr>
          <p:nvPr>
            <p:ph sz="half" idx="2"/>
          </p:nvPr>
        </p:nvSpPr>
        <p:spPr>
          <a:xfrm>
            <a:off x="6515944" y="2120900"/>
            <a:ext cx="4639736" cy="3748194"/>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rtlCol="0"/>
          <a:lstStyle/>
          <a:p>
            <a:pPr rtl="0"/>
            <a:fld id="{E6A43A68-8FC1-4445-8F7E-24F318066D59}" type="datetime1">
              <a:rPr lang="en-GB" noProof="0" smtClean="0"/>
              <a:t>15/07/2025</a:t>
            </a:fld>
            <a:endParaRPr lang="en-GB" noProof="0"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rtlCol="0"/>
          <a:lstStyle/>
          <a:p>
            <a:pPr rtl="0"/>
            <a:endParaRPr lang="en-GB" noProof="0"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15223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4" name="Content Placeholder 3"/>
          <p:cNvSpPr>
            <a:spLocks noGrp="1"/>
          </p:cNvSpPr>
          <p:nvPr>
            <p:ph sz="half" idx="2"/>
          </p:nvPr>
        </p:nvSpPr>
        <p:spPr>
          <a:xfrm>
            <a:off x="1097280" y="2958274"/>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5" name="Text Placeholder 4"/>
          <p:cNvSpPr>
            <a:spLocks noGrp="1"/>
          </p:cNvSpPr>
          <p:nvPr>
            <p:ph type="body" sz="quarter" idx="3"/>
          </p:nvPr>
        </p:nvSpPr>
        <p:spPr>
          <a:xfrm>
            <a:off x="6515944"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6" name="Content Placeholder 5"/>
          <p:cNvSpPr>
            <a:spLocks noGrp="1"/>
          </p:cNvSpPr>
          <p:nvPr>
            <p:ph sz="quarter" idx="4"/>
          </p:nvPr>
        </p:nvSpPr>
        <p:spPr>
          <a:xfrm>
            <a:off x="6515944" y="2958273"/>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rtlCol="0"/>
          <a:lstStyle/>
          <a:p>
            <a:pPr rtl="0"/>
            <a:fld id="{911E46FA-4696-4713-8781-E2A911F116DE}" type="datetime1">
              <a:rPr lang="en-GB" noProof="0" smtClean="0"/>
              <a:t>15/07/2025</a:t>
            </a:fld>
            <a:endParaRPr lang="en-GB" noProof="0"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rtlCol="0"/>
          <a:lstStyle/>
          <a:p>
            <a:pPr rtl="0"/>
            <a:endParaRPr lang="en-GB" noProof="0"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316775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rtlCol="0"/>
          <a:lstStyle/>
          <a:p>
            <a:pPr rtl="0"/>
            <a:fld id="{7C5DE13F-0970-4502-808B-8CB987AE3F63}" type="datetime1">
              <a:rPr lang="en-GB" noProof="0" smtClean="0"/>
              <a:t>15/07/2025</a:t>
            </a:fld>
            <a:endParaRPr lang="en-GB" noProof="0"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rtlCol="0"/>
          <a:lstStyle/>
          <a:p>
            <a:pPr rtl="0"/>
            <a:endParaRPr lang="en-GB" noProof="0"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04226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rtlCol="0"/>
          <a:lstStyle/>
          <a:p>
            <a:pPr rtl="0"/>
            <a:fld id="{55606A57-68D4-474F-B9B9-5693AEFA2B02}" type="datetime1">
              <a:rPr lang="en-GB" noProof="0" smtClean="0"/>
              <a:t>15/07/2025</a:t>
            </a:fld>
            <a:endParaRPr lang="en-GB" noProof="0"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rtlCol="0"/>
          <a:lstStyle/>
          <a:p>
            <a:pPr rtl="0"/>
            <a:endParaRPr lang="en-GB" noProof="0"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440723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rtlCol="0" anchor="b">
            <a:normAutofit/>
          </a:bodyPr>
          <a:lstStyle>
            <a:lvl1pPr>
              <a:lnSpc>
                <a:spcPct val="90000"/>
              </a:lnSpc>
              <a:defRPr sz="3600" b="0">
                <a:solidFill>
                  <a:srgbClr val="FFFFFF"/>
                </a:solidFill>
              </a:defRPr>
            </a:lvl1pPr>
          </a:lstStyle>
          <a:p>
            <a:pPr rtl="0"/>
            <a:r>
              <a:rPr lang="en-GB" noProof="0"/>
              <a:t>Click to edit Master title style</a:t>
            </a:r>
            <a:endParaRPr lang="en-GB" noProof="0" dirty="0"/>
          </a:p>
        </p:txBody>
      </p:sp>
      <p:sp>
        <p:nvSpPr>
          <p:cNvPr id="3" name="Content Placeholder 2"/>
          <p:cNvSpPr>
            <a:spLocks noGrp="1"/>
          </p:cNvSpPr>
          <p:nvPr>
            <p:ph idx="1"/>
          </p:nvPr>
        </p:nvSpPr>
        <p:spPr>
          <a:xfrm>
            <a:off x="5458984" y="812799"/>
            <a:ext cx="5928344" cy="5294757"/>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Text Placeholder 3"/>
          <p:cNvSpPr>
            <a:spLocks noGrp="1"/>
          </p:cNvSpPr>
          <p:nvPr>
            <p:ph type="body" sz="half" idx="2"/>
          </p:nvPr>
        </p:nvSpPr>
        <p:spPr>
          <a:xfrm>
            <a:off x="643465" y="3043050"/>
            <a:ext cx="3517567" cy="3064505"/>
          </a:xfrm>
        </p:spPr>
        <p:txBody>
          <a:bodyPr lIns="91440" rIns="91440" rtlCol="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a:xfrm>
            <a:off x="643464" y="6446520"/>
            <a:ext cx="3517568" cy="365125"/>
          </a:xfrm>
        </p:spPr>
        <p:txBody>
          <a:bodyPr rtlCol="0"/>
          <a:lstStyle>
            <a:lvl1pPr algn="l">
              <a:defRPr/>
            </a:lvl1pPr>
          </a:lstStyle>
          <a:p>
            <a:pPr rtl="0"/>
            <a:fld id="{A5E309D9-8F57-4FD2-8AD3-41D0AF2176EB}" type="datetime1">
              <a:rPr lang="en-GB" noProof="0" smtClean="0"/>
              <a:t>15/07/2025</a:t>
            </a:fld>
            <a:endParaRPr lang="en-GB" noProof="0" dirty="0"/>
          </a:p>
        </p:txBody>
      </p:sp>
      <p:sp>
        <p:nvSpPr>
          <p:cNvPr id="6" name="Footer Placeholder 5"/>
          <p:cNvSpPr>
            <a:spLocks noGrp="1"/>
          </p:cNvSpPr>
          <p:nvPr>
            <p:ph type="ftr" sz="quarter" idx="11"/>
          </p:nvPr>
        </p:nvSpPr>
        <p:spPr>
          <a:xfrm>
            <a:off x="5458983" y="6446520"/>
            <a:ext cx="5334019" cy="365125"/>
          </a:xfrm>
        </p:spPr>
        <p:txBody>
          <a:bodyPr rtlCol="0"/>
          <a:lstStyle>
            <a:lvl1pPr algn="l">
              <a:defRPr>
                <a:solidFill>
                  <a:schemeClr val="tx2"/>
                </a:solidFill>
              </a:defRPr>
            </a:lvl1pPr>
          </a:lstStyle>
          <a:p>
            <a:pPr rtl="0"/>
            <a:endParaRPr lang="en-GB" noProof="0" dirty="0"/>
          </a:p>
        </p:txBody>
      </p:sp>
      <p:sp>
        <p:nvSpPr>
          <p:cNvPr id="7" name="Slide Number Placeholder 6"/>
          <p:cNvSpPr>
            <a:spLocks noGrp="1"/>
          </p:cNvSpPr>
          <p:nvPr>
            <p:ph type="sldNum" sz="quarter" idx="12"/>
          </p:nvPr>
        </p:nvSpPr>
        <p:spPr/>
        <p:txBody>
          <a:bodyPr rtlCol="0"/>
          <a:lstStyle>
            <a:lvl1pPr>
              <a:defRPr>
                <a:solidFill>
                  <a:schemeClr val="tx2"/>
                </a:solidFill>
              </a:defRPr>
            </a:lvl1pPr>
          </a:lstStyle>
          <a:p>
            <a:pPr rtl="0"/>
            <a:fld id="{3A98EE3D-8CD1-4C3F-BD1C-C98C9596463C}" type="slidenum">
              <a:rPr lang="en-GB" noProof="0" smtClean="0"/>
              <a:pPr/>
              <a:t>‹#›</a:t>
            </a:fld>
            <a:endParaRPr lang="en-GB" noProof="0" dirty="0"/>
          </a:p>
        </p:txBody>
      </p:sp>
    </p:spTree>
    <p:extLst>
      <p:ext uri="{BB962C8B-B14F-4D97-AF65-F5344CB8AC3E}">
        <p14:creationId xmlns:p14="http://schemas.microsoft.com/office/powerpoint/2010/main" val="2411850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GB" noProof="0"/>
              <a:t>Click icon to add picture</a:t>
            </a:r>
            <a:endParaRPr lang="en-GB" noProof="0" dirty="0"/>
          </a:p>
        </p:txBody>
      </p:sp>
      <p:sp>
        <p:nvSpPr>
          <p:cNvPr id="2" name="Title 1"/>
          <p:cNvSpPr>
            <a:spLocks noGrp="1"/>
          </p:cNvSpPr>
          <p:nvPr>
            <p:ph type="title"/>
          </p:nvPr>
        </p:nvSpPr>
        <p:spPr>
          <a:xfrm>
            <a:off x="1097279" y="4799362"/>
            <a:ext cx="10113645" cy="743682"/>
          </a:xfrm>
        </p:spPr>
        <p:txBody>
          <a:bodyPr tIns="0" bIns="0" rtlCol="0" anchor="b">
            <a:noAutofit/>
          </a:bodyPr>
          <a:lstStyle>
            <a:lvl1pPr>
              <a:defRPr sz="3600" b="0">
                <a:solidFill>
                  <a:srgbClr val="FFFFFF"/>
                </a:solidFill>
              </a:defRPr>
            </a:lvl1pPr>
          </a:lstStyle>
          <a:p>
            <a:pPr rtl="0"/>
            <a:r>
              <a:rPr lang="en-GB" noProof="0"/>
              <a:t>Click to edit Master title style</a:t>
            </a:r>
            <a:endParaRPr lang="en-GB" noProof="0" dirty="0"/>
          </a:p>
        </p:txBody>
      </p:sp>
      <p:sp>
        <p:nvSpPr>
          <p:cNvPr id="4" name="Text Placeholder 3"/>
          <p:cNvSpPr>
            <a:spLocks noGrp="1"/>
          </p:cNvSpPr>
          <p:nvPr>
            <p:ph type="body" sz="half" idx="2"/>
          </p:nvPr>
        </p:nvSpPr>
        <p:spPr>
          <a:xfrm>
            <a:off x="1097279" y="5715000"/>
            <a:ext cx="10113264" cy="609600"/>
          </a:xfrm>
        </p:spPr>
        <p:txBody>
          <a:bodyPr lIns="91440" tIns="0" rIns="91440" bIns="0" rtlCol="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p:txBody>
          <a:bodyPr rtlCol="0"/>
          <a:lstStyle>
            <a:lvl1pPr>
              <a:defRPr/>
            </a:lvl1pPr>
          </a:lstStyle>
          <a:p>
            <a:pPr rtl="0"/>
            <a:fld id="{99D67A34-FC9B-417F-A63B-AF7A464D2285}" type="datetime1">
              <a:rPr lang="en-GB" noProof="0" smtClean="0"/>
              <a:t>15/07/2025</a:t>
            </a:fld>
            <a:endParaRPr lang="en-GB" noProof="0" dirty="0"/>
          </a:p>
        </p:txBody>
      </p:sp>
      <p:sp>
        <p:nvSpPr>
          <p:cNvPr id="6" name="Footer Placeholder 5"/>
          <p:cNvSpPr>
            <a:spLocks noGrp="1"/>
          </p:cNvSpPr>
          <p:nvPr>
            <p:ph type="ftr" sz="quarter" idx="11"/>
          </p:nvPr>
        </p:nvSpPr>
        <p:spPr>
          <a:xfrm>
            <a:off x="1097279" y="6446838"/>
            <a:ext cx="6818262" cy="365125"/>
          </a:xfrm>
        </p:spPr>
        <p:txBody>
          <a:bodyPr rtlCol="0"/>
          <a:lstStyle/>
          <a:p>
            <a:pPr algn="l" rtl="0"/>
            <a:endParaRPr lang="en-GB" noProof="0" dirty="0"/>
          </a:p>
        </p:txBody>
      </p:sp>
      <p:sp>
        <p:nvSpPr>
          <p:cNvPr id="7" name="Slide Number Placeholder 6"/>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884398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rtl="0"/>
            <a:r>
              <a:rPr lang="en-GB" noProof="0" dirty="0"/>
              <a:t>Click to edit Master text styles</a:t>
            </a:r>
          </a:p>
          <a:p>
            <a:pPr lvl="1" rtl="0"/>
            <a:r>
              <a:rPr lang="en-GB" noProof="0" dirty="0"/>
              <a:t>Second level</a:t>
            </a:r>
          </a:p>
          <a:p>
            <a:pPr lvl="2" rtl="0"/>
            <a:r>
              <a:rPr lang="en-GB" noProof="0" dirty="0"/>
              <a:t>Third level</a:t>
            </a:r>
          </a:p>
          <a:p>
            <a:pPr lvl="3" rtl="0"/>
            <a:r>
              <a:rPr lang="en-GB" noProof="0" dirty="0"/>
              <a:t>Quarter level</a:t>
            </a:r>
          </a:p>
          <a:p>
            <a:pPr lvl="4" rtl="0"/>
            <a:r>
              <a:rPr lang="en-GB" noProof="0" dirty="0"/>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pPr rtl="0"/>
            <a:fld id="{D1946942-6409-4E4C-8755-EBA7E31F89FB}" type="datetime1">
              <a:rPr lang="en-GB" noProof="0" smtClean="0"/>
              <a:t>15/07/2025</a:t>
            </a:fld>
            <a:endParaRPr lang="en-GB" noProof="0"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pPr rtl="0"/>
            <a:endParaRPr lang="en-GB" noProof="0"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pPr rtl="0"/>
            <a:fld id="{3A98EE3D-8CD1-4C3F-BD1C-C98C9596463C}" type="slidenum">
              <a:rPr lang="en-GB" noProof="0" smtClean="0"/>
              <a:t>‹#›</a:t>
            </a:fld>
            <a:endParaRPr lang="en-GB" noProof="0"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070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1.jpg"/><Relationship Id="rId7" Type="http://schemas.openxmlformats.org/officeDocument/2006/relationships/diagramColors" Target="../diagrams/colors9.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notesSlide" Target="../notesSlides/notesSlide2.xml"/><Relationship Id="rId7" Type="http://schemas.openxmlformats.org/officeDocument/2006/relationships/diagramQuickStyle" Target="../diagrams/quickStyle1.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jp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notesSlide" Target="../notesSlides/notesSlide3.xml"/><Relationship Id="rId7" Type="http://schemas.openxmlformats.org/officeDocument/2006/relationships/diagramQuickStyle" Target="../diagrams/quickStyle2.xml"/><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1.jp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notesSlide" Target="../notesSlides/notesSlide4.xml"/><Relationship Id="rId7" Type="http://schemas.openxmlformats.org/officeDocument/2006/relationships/diagramQuickStyle" Target="../diagrams/quickStyle3.xml"/><Relationship Id="rId2" Type="http://schemas.openxmlformats.org/officeDocument/2006/relationships/slideLayout" Target="../slideLayouts/slideLayout2.xml"/><Relationship Id="rId1" Type="http://schemas.openxmlformats.org/officeDocument/2006/relationships/themeOverride" Target="../theme/themeOverride4.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1.jpg"/><Relationship Id="rId9" Type="http://schemas.microsoft.com/office/2007/relationships/diagramDrawing" Target="../diagrams/drawing3.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notesSlide" Target="../notesSlides/notesSlide5.xml"/><Relationship Id="rId7" Type="http://schemas.openxmlformats.org/officeDocument/2006/relationships/diagramQuickStyle" Target="../diagrams/quickStyle4.xml"/><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1.jpg"/><Relationship Id="rId9" Type="http://schemas.microsoft.com/office/2007/relationships/diagramDrawing" Target="../diagrams/drawing4.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notesSlide" Target="../notesSlides/notesSlide6.xml"/><Relationship Id="rId7" Type="http://schemas.openxmlformats.org/officeDocument/2006/relationships/diagramQuickStyle" Target="../diagrams/quickStyle5.xml"/><Relationship Id="rId2" Type="http://schemas.openxmlformats.org/officeDocument/2006/relationships/slideLayout" Target="../slideLayouts/slideLayout2.xml"/><Relationship Id="rId1" Type="http://schemas.openxmlformats.org/officeDocument/2006/relationships/themeOverride" Target="../theme/themeOverride6.xml"/><Relationship Id="rId6" Type="http://schemas.openxmlformats.org/officeDocument/2006/relationships/diagramLayout" Target="../diagrams/layout5.xml"/><Relationship Id="rId5" Type="http://schemas.openxmlformats.org/officeDocument/2006/relationships/diagramData" Target="../diagrams/data5.xml"/><Relationship Id="rId4" Type="http://schemas.openxmlformats.org/officeDocument/2006/relationships/image" Target="../media/image1.jpg"/><Relationship Id="rId9" Type="http://schemas.microsoft.com/office/2007/relationships/diagramDrawing" Target="../diagrams/drawing5.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notesSlide" Target="../notesSlides/notesSlide7.xml"/><Relationship Id="rId7" Type="http://schemas.openxmlformats.org/officeDocument/2006/relationships/diagramQuickStyle" Target="../diagrams/quickStyle6.xml"/><Relationship Id="rId2" Type="http://schemas.openxmlformats.org/officeDocument/2006/relationships/slideLayout" Target="../slideLayouts/slideLayout2.xml"/><Relationship Id="rId1" Type="http://schemas.openxmlformats.org/officeDocument/2006/relationships/themeOverride" Target="../theme/themeOverride7.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image" Target="../media/image1.jpg"/><Relationship Id="rId9" Type="http://schemas.microsoft.com/office/2007/relationships/diagramDrawing" Target="../diagrams/drawing6.xml"/></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7.xml"/><Relationship Id="rId3" Type="http://schemas.openxmlformats.org/officeDocument/2006/relationships/notesSlide" Target="../notesSlides/notesSlide8.xml"/><Relationship Id="rId7" Type="http://schemas.openxmlformats.org/officeDocument/2006/relationships/diagramQuickStyle" Target="../diagrams/quickStyle7.xml"/><Relationship Id="rId2" Type="http://schemas.openxmlformats.org/officeDocument/2006/relationships/slideLayout" Target="../slideLayouts/slideLayout2.xml"/><Relationship Id="rId1" Type="http://schemas.openxmlformats.org/officeDocument/2006/relationships/themeOverride" Target="../theme/themeOverride8.xml"/><Relationship Id="rId6" Type="http://schemas.openxmlformats.org/officeDocument/2006/relationships/diagramLayout" Target="../diagrams/layout7.xml"/><Relationship Id="rId5" Type="http://schemas.openxmlformats.org/officeDocument/2006/relationships/diagramData" Target="../diagrams/data7.xml"/><Relationship Id="rId4" Type="http://schemas.openxmlformats.org/officeDocument/2006/relationships/image" Target="../media/image1.jpg"/><Relationship Id="rId9" Type="http://schemas.microsoft.com/office/2007/relationships/diagramDrawing" Target="../diagrams/drawing7.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8.xml"/><Relationship Id="rId3" Type="http://schemas.openxmlformats.org/officeDocument/2006/relationships/notesSlide" Target="../notesSlides/notesSlide9.xml"/><Relationship Id="rId7" Type="http://schemas.openxmlformats.org/officeDocument/2006/relationships/diagramQuickStyle" Target="../diagrams/quickStyle8.xml"/><Relationship Id="rId2" Type="http://schemas.openxmlformats.org/officeDocument/2006/relationships/slideLayout" Target="../slideLayouts/slideLayout2.xml"/><Relationship Id="rId1" Type="http://schemas.openxmlformats.org/officeDocument/2006/relationships/themeOverride" Target="../theme/themeOverride9.xml"/><Relationship Id="rId6" Type="http://schemas.openxmlformats.org/officeDocument/2006/relationships/diagramLayout" Target="../diagrams/layout8.xml"/><Relationship Id="rId5" Type="http://schemas.openxmlformats.org/officeDocument/2006/relationships/diagramData" Target="../diagrams/data8.xml"/><Relationship Id="rId4" Type="http://schemas.openxmlformats.org/officeDocument/2006/relationships/image" Target="../media/image1.jpg"/><Relationship Id="rId9" Type="http://schemas.microsoft.com/office/2007/relationships/diagramDrawing" Target="../diagrams/drawing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A9286AD2-18A9-4868-A4E3-7A2097A20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dirty="0">
              <a:ln>
                <a:noFill/>
              </a:ln>
              <a:solidFill>
                <a:prstClr val="white"/>
              </a:solidFill>
              <a:effectLst/>
              <a:uLnTx/>
              <a:uFillTx/>
              <a:latin typeface="Franklin Gothic Book" panose="020F0502020204030204"/>
              <a:ea typeface="+mn-ea"/>
              <a:cs typeface="+mn-cs"/>
            </a:endParaRPr>
          </a:p>
        </p:txBody>
      </p:sp>
      <p:sp>
        <p:nvSpPr>
          <p:cNvPr id="2" name="Title 1">
            <a:extLst>
              <a:ext uri="{FF2B5EF4-FFF2-40B4-BE49-F238E27FC236}">
                <a16:creationId xmlns:a16="http://schemas.microsoft.com/office/drawing/2014/main" id="{4010AF38-26DF-48B3-952C-4A9091D6863C}"/>
              </a:ext>
            </a:extLst>
          </p:cNvPr>
          <p:cNvSpPr>
            <a:spLocks noGrp="1"/>
          </p:cNvSpPr>
          <p:nvPr>
            <p:ph type="ctrTitle"/>
          </p:nvPr>
        </p:nvSpPr>
        <p:spPr>
          <a:xfrm>
            <a:off x="624433" y="4452829"/>
            <a:ext cx="9880281" cy="1481007"/>
          </a:xfrm>
        </p:spPr>
        <p:txBody>
          <a:bodyPr rtlCol="0">
            <a:normAutofit/>
          </a:bodyPr>
          <a:lstStyle/>
          <a:p>
            <a:pPr rtl="0"/>
            <a:r>
              <a:rPr lang="en-GB" sz="8000" dirty="0"/>
              <a:t>Welcome to Year 4</a:t>
            </a:r>
          </a:p>
        </p:txBody>
      </p:sp>
      <p:cxnSp>
        <p:nvCxnSpPr>
          <p:cNvPr id="29" name="Straight Connector 28">
            <a:extLst>
              <a:ext uri="{FF2B5EF4-FFF2-40B4-BE49-F238E27FC236}">
                <a16:creationId xmlns:a16="http://schemas.microsoft.com/office/drawing/2014/main" id="{E7A7CD63-7EC3-44F3-95D0-595C4019FF2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4179"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1AC574F4-255F-4BBB-8581-077998E185F0}"/>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6" name="Subtitle 5">
            <a:extLst>
              <a:ext uri="{FF2B5EF4-FFF2-40B4-BE49-F238E27FC236}">
                <a16:creationId xmlns:a16="http://schemas.microsoft.com/office/drawing/2014/main" id="{891D6DAD-6E59-CB64-B926-063F888F0649}"/>
              </a:ext>
            </a:extLst>
          </p:cNvPr>
          <p:cNvSpPr>
            <a:spLocks noGrp="1"/>
          </p:cNvSpPr>
          <p:nvPr>
            <p:ph type="subTitle" idx="1"/>
          </p:nvPr>
        </p:nvSpPr>
        <p:spPr>
          <a:xfrm>
            <a:off x="744179" y="4122637"/>
            <a:ext cx="10058400" cy="1143000"/>
          </a:xfrm>
        </p:spPr>
        <p:txBody>
          <a:bodyPr/>
          <a:lstStyle/>
          <a:p>
            <a:r>
              <a:rPr lang="en-US" dirty="0"/>
              <a:t>Miss Earley</a:t>
            </a:r>
          </a:p>
        </p:txBody>
      </p:sp>
    </p:spTree>
    <p:extLst>
      <p:ext uri="{BB962C8B-B14F-4D97-AF65-F5344CB8AC3E}">
        <p14:creationId xmlns:p14="http://schemas.microsoft.com/office/powerpoint/2010/main" val="3912747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E080A-971C-405E-F31E-BE629634F612}"/>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38E94A3-42FB-AC9D-F644-765C9425F54B}"/>
              </a:ext>
            </a:extLst>
          </p:cNvPr>
          <p:cNvPicPr>
            <a:picLocks noChangeAspect="1"/>
          </p:cNvPicPr>
          <p:nvPr/>
        </p:nvPicPr>
        <p:blipFill>
          <a:blip r:embed="rId3">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B17AF40-4D58-5CA2-5EFC-0AF820944D6E}"/>
              </a:ext>
            </a:extLst>
          </p:cNvPr>
          <p:cNvSpPr>
            <a:spLocks noGrp="1"/>
          </p:cNvSpPr>
          <p:nvPr>
            <p:ph type="title"/>
          </p:nvPr>
        </p:nvSpPr>
        <p:spPr>
          <a:xfrm>
            <a:off x="1097280" y="286603"/>
            <a:ext cx="10058400" cy="1450757"/>
          </a:xfrm>
        </p:spPr>
        <p:txBody>
          <a:bodyPr rtlCol="0">
            <a:normAutofit/>
          </a:bodyPr>
          <a:lstStyle/>
          <a:p>
            <a:pPr rtl="0"/>
            <a:r>
              <a:rPr lang="en-GB" dirty="0"/>
              <a:t>Playtime snacks</a:t>
            </a:r>
          </a:p>
        </p:txBody>
      </p:sp>
      <p:graphicFrame>
        <p:nvGraphicFramePr>
          <p:cNvPr id="14" name="Content Placeholder 2" descr="SmartArt timeline">
            <a:extLst>
              <a:ext uri="{FF2B5EF4-FFF2-40B4-BE49-F238E27FC236}">
                <a16:creationId xmlns:a16="http://schemas.microsoft.com/office/drawing/2014/main" id="{7CE50C38-93E3-5276-DDFB-B2DB1F055F2C}"/>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a:extLst>
              <a:ext uri="{FF2B5EF4-FFF2-40B4-BE49-F238E27FC236}">
                <a16:creationId xmlns:a16="http://schemas.microsoft.com/office/drawing/2014/main" id="{ECD6055D-C01A-C1DB-E782-4FFC875589F1}"/>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ECD033DC-2D1E-D73B-4BA4-9711A7D24177}"/>
              </a:ext>
            </a:extLst>
          </p:cNvPr>
          <p:cNvSpPr txBox="1"/>
          <p:nvPr/>
        </p:nvSpPr>
        <p:spPr>
          <a:xfrm>
            <a:off x="1126636" y="2224454"/>
            <a:ext cx="9908075" cy="1015663"/>
          </a:xfrm>
          <a:prstGeom prst="rect">
            <a:avLst/>
          </a:prstGeom>
          <a:noFill/>
        </p:spPr>
        <p:txBody>
          <a:bodyPr wrap="square" rtlCol="0">
            <a:spAutoFit/>
          </a:bodyPr>
          <a:lstStyle/>
          <a:p>
            <a:r>
              <a:rPr lang="en-GB" sz="2000" dirty="0">
                <a:latin typeface="+mj-lt"/>
              </a:rPr>
              <a:t>The children are welcome to bring in a healthy snack from home. </a:t>
            </a:r>
          </a:p>
          <a:p>
            <a:endParaRPr lang="en-GB" sz="2000" dirty="0">
              <a:latin typeface="+mj-lt"/>
            </a:endParaRPr>
          </a:p>
          <a:p>
            <a:r>
              <a:rPr lang="en-GB" sz="2000" dirty="0">
                <a:latin typeface="+mj-lt"/>
              </a:rPr>
              <a:t>Please can you ensure that this does not contain nuts. </a:t>
            </a:r>
          </a:p>
        </p:txBody>
      </p:sp>
    </p:spTree>
    <p:extLst>
      <p:ext uri="{BB962C8B-B14F-4D97-AF65-F5344CB8AC3E}">
        <p14:creationId xmlns:p14="http://schemas.microsoft.com/office/powerpoint/2010/main" val="3976083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Daily Routines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TextBox 5">
            <a:extLst>
              <a:ext uri="{FF2B5EF4-FFF2-40B4-BE49-F238E27FC236}">
                <a16:creationId xmlns:a16="http://schemas.microsoft.com/office/drawing/2014/main" id="{F4257BB0-C8BD-4AF1-A34F-B8E921E66E71}"/>
              </a:ext>
            </a:extLst>
          </p:cNvPr>
          <p:cNvSpPr txBox="1"/>
          <p:nvPr/>
        </p:nvSpPr>
        <p:spPr>
          <a:xfrm>
            <a:off x="1186962" y="1958621"/>
            <a:ext cx="9908075" cy="4093428"/>
          </a:xfrm>
          <a:prstGeom prst="rect">
            <a:avLst/>
          </a:prstGeom>
          <a:noFill/>
        </p:spPr>
        <p:txBody>
          <a:bodyPr wrap="square" rtlCol="0">
            <a:spAutoFit/>
          </a:bodyPr>
          <a:lstStyle/>
          <a:p>
            <a:r>
              <a:rPr lang="en-GB" sz="2000" dirty="0">
                <a:latin typeface="+mj-lt"/>
              </a:rPr>
              <a:t>The doors open at 8:45 and the children can come in until 8:55. During this time children will be set either a maths challenge, reading time or another challenge while registration is being done. </a:t>
            </a:r>
          </a:p>
          <a:p>
            <a:endParaRPr lang="en-GB" sz="2000" dirty="0">
              <a:latin typeface="+mj-lt"/>
            </a:endParaRPr>
          </a:p>
          <a:p>
            <a:r>
              <a:rPr lang="en-GB" sz="2000" dirty="0">
                <a:latin typeface="+mj-lt"/>
              </a:rPr>
              <a:t>At the beginning of the year the children make up their own rules linked to Ready, Safe and Respect. The staff in Year 4 will then be looking out for the children following these rules where their name will be moved up the behaviour.  </a:t>
            </a:r>
          </a:p>
          <a:p>
            <a:endParaRPr lang="en-GB" sz="2000" dirty="0">
              <a:latin typeface="+mj-lt"/>
            </a:endParaRPr>
          </a:p>
          <a:p>
            <a:r>
              <a:rPr lang="en-GB" sz="2000" dirty="0">
                <a:latin typeface="+mj-lt"/>
              </a:rPr>
              <a:t>At St Peter’s we focus on the positive and want all children to move up to outstanding throughout the week so that they can achieve “Golden Time” as a reward and they will choose this as a class. </a:t>
            </a:r>
          </a:p>
          <a:p>
            <a:endParaRPr lang="en-GB" sz="2000" dirty="0">
              <a:latin typeface="+mj-lt"/>
            </a:endParaRPr>
          </a:p>
        </p:txBody>
      </p:sp>
    </p:spTree>
    <p:extLst>
      <p:ext uri="{BB962C8B-B14F-4D97-AF65-F5344CB8AC3E}">
        <p14:creationId xmlns:p14="http://schemas.microsoft.com/office/powerpoint/2010/main" val="3608042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8821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Curriculum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005B0E46-B88C-455D-B9AF-A6F5BE816FEF}"/>
              </a:ext>
            </a:extLst>
          </p:cNvPr>
          <p:cNvSpPr txBox="1"/>
          <p:nvPr/>
        </p:nvSpPr>
        <p:spPr>
          <a:xfrm>
            <a:off x="1096963" y="1737360"/>
            <a:ext cx="9949264" cy="4062651"/>
          </a:xfrm>
          <a:prstGeom prst="rect">
            <a:avLst/>
          </a:prstGeom>
          <a:noFill/>
        </p:spPr>
        <p:txBody>
          <a:bodyPr wrap="square" lIns="91440" tIns="45720" rIns="91440" bIns="45720" rtlCol="0" anchor="t">
            <a:spAutoFit/>
          </a:bodyPr>
          <a:lstStyle/>
          <a:p>
            <a:endParaRPr lang="en-GB" dirty="0">
              <a:latin typeface="+mj-lt"/>
            </a:endParaRPr>
          </a:p>
          <a:p>
            <a:r>
              <a:rPr lang="en-GB" sz="2000" dirty="0">
                <a:latin typeface="Bookman Old Style (Headings)"/>
              </a:rPr>
              <a:t>Each term (Autumn, Spring and Summer) you will be sent a curriculum news with details of knowledge to be taught for each subject. I will post this onto our class website page. </a:t>
            </a:r>
          </a:p>
          <a:p>
            <a:endParaRPr lang="en-GB" sz="2000" dirty="0">
              <a:latin typeface="+mj-lt"/>
            </a:endParaRPr>
          </a:p>
          <a:p>
            <a:r>
              <a:rPr lang="en-GB" sz="2000" dirty="0">
                <a:latin typeface="+mj-lt"/>
              </a:rPr>
              <a:t>Autumn term our main focus will be our History topic of the Victorians, with a potential trip to Quarry Bank Mill. </a:t>
            </a:r>
          </a:p>
          <a:p>
            <a:endParaRPr lang="en-GB" sz="2000" dirty="0">
              <a:latin typeface="+mj-lt"/>
            </a:endParaRPr>
          </a:p>
          <a:p>
            <a:r>
              <a:rPr lang="en-GB" sz="2000" dirty="0">
                <a:latin typeface="+mj-lt"/>
              </a:rPr>
              <a:t>Spring term our main focus will be our Geography topic of Rainforests and Rivers which also includes looking at the Water Cycle. </a:t>
            </a:r>
          </a:p>
          <a:p>
            <a:endParaRPr lang="en-GB" sz="2000" dirty="0">
              <a:latin typeface="+mj-lt"/>
            </a:endParaRPr>
          </a:p>
          <a:p>
            <a:r>
              <a:rPr lang="en-GB" sz="2000" dirty="0">
                <a:latin typeface="+mj-lt"/>
              </a:rPr>
              <a:t>Summer term our main focus will be our History topic of the Ancient Greeks.</a:t>
            </a:r>
            <a:endParaRPr lang="en-GB" sz="2000" dirty="0"/>
          </a:p>
          <a:p>
            <a:endParaRPr lang="en-GB" sz="2000" dirty="0">
              <a:latin typeface="+mj-lt"/>
            </a:endParaRPr>
          </a:p>
        </p:txBody>
      </p:sp>
    </p:spTree>
    <p:extLst>
      <p:ext uri="{BB962C8B-B14F-4D97-AF65-F5344CB8AC3E}">
        <p14:creationId xmlns:p14="http://schemas.microsoft.com/office/powerpoint/2010/main" val="2717804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Assessments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3AC87B41-4B9C-4FF8-955E-4F38B664DF80}"/>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425F5CB-9AB7-4DAF-BD0E-8201548252DE}"/>
              </a:ext>
            </a:extLst>
          </p:cNvPr>
          <p:cNvSpPr txBox="1"/>
          <p:nvPr/>
        </p:nvSpPr>
        <p:spPr>
          <a:xfrm>
            <a:off x="1096963" y="1892078"/>
            <a:ext cx="9908075" cy="4770537"/>
          </a:xfrm>
          <a:prstGeom prst="rect">
            <a:avLst/>
          </a:prstGeom>
          <a:noFill/>
        </p:spPr>
        <p:txBody>
          <a:bodyPr wrap="square" rtlCol="0">
            <a:spAutoFit/>
          </a:bodyPr>
          <a:lstStyle/>
          <a:p>
            <a:r>
              <a:rPr lang="en-GB" sz="1900" dirty="0">
                <a:latin typeface="+mj-lt"/>
              </a:rPr>
              <a:t>Each term we will have NFER assessments to analyse pupil attainment. These are in the areas of Maths, Reading and Grammar &amp; Spelling. These results will be reported to you in our school reports. </a:t>
            </a:r>
          </a:p>
          <a:p>
            <a:endParaRPr lang="en-GB" sz="1900" dirty="0">
              <a:latin typeface="+mj-lt"/>
            </a:endParaRPr>
          </a:p>
          <a:p>
            <a:r>
              <a:rPr lang="en-GB" sz="1900" dirty="0">
                <a:latin typeface="+mj-lt"/>
              </a:rPr>
              <a:t>At the beginning of teaching a new maths unit pupils will encounter a pre-assessment to see what knowledge the child has and which areas may need extra support. At the end of each unit we will then assess the progress children have made. </a:t>
            </a:r>
          </a:p>
          <a:p>
            <a:endParaRPr lang="en-GB" sz="1900" dirty="0">
              <a:latin typeface="+mj-lt"/>
            </a:endParaRPr>
          </a:p>
          <a:p>
            <a:r>
              <a:rPr lang="en-GB" sz="1900" dirty="0">
                <a:latin typeface="+mj-lt"/>
              </a:rPr>
              <a:t>Writing assessments will be done throughout the year looking at the children’s targets which will link to handwriting, spelling rules and different grammar areas.</a:t>
            </a:r>
          </a:p>
          <a:p>
            <a:r>
              <a:rPr lang="en-GB" sz="1900" dirty="0">
                <a:latin typeface="+mj-lt"/>
              </a:rPr>
              <a:t> </a:t>
            </a:r>
          </a:p>
          <a:p>
            <a:r>
              <a:rPr lang="en-GB" sz="1900" dirty="0">
                <a:latin typeface="+mj-lt"/>
              </a:rPr>
              <a:t>For reading, children will complete a Star Test termly to assess their reading level. This will give them a new reading age and reading levels for books to chose in. </a:t>
            </a:r>
          </a:p>
          <a:p>
            <a:r>
              <a:rPr lang="en-GB" sz="1900" dirty="0">
                <a:latin typeface="+mj-lt"/>
              </a:rPr>
              <a:t>In Year 4, the children will complete their Multiplication Tables Check in the summer term. </a:t>
            </a:r>
          </a:p>
        </p:txBody>
      </p:sp>
    </p:spTree>
    <p:extLst>
      <p:ext uri="{BB962C8B-B14F-4D97-AF65-F5344CB8AC3E}">
        <p14:creationId xmlns:p14="http://schemas.microsoft.com/office/powerpoint/2010/main" val="217341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Homework Expectations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extLst>
              <p:ext uri="{D42A27DB-BD31-4B8C-83A1-F6EECF244321}">
                <p14:modId xmlns:p14="http://schemas.microsoft.com/office/powerpoint/2010/main" val="1608243519"/>
              </p:ext>
            </p:extLst>
          </p:nvPr>
        </p:nvGraphicFramePr>
        <p:xfrm>
          <a:off x="1066800"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91454FB2-4D3F-4A0D-9D57-8D456719426B}"/>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A84E5C72-7DB7-4F9C-8B6E-801149F67CDD}"/>
              </a:ext>
            </a:extLst>
          </p:cNvPr>
          <p:cNvSpPr txBox="1"/>
          <p:nvPr/>
        </p:nvSpPr>
        <p:spPr>
          <a:xfrm>
            <a:off x="1141962" y="2098515"/>
            <a:ext cx="9908075" cy="3477875"/>
          </a:xfrm>
          <a:prstGeom prst="rect">
            <a:avLst/>
          </a:prstGeom>
          <a:noFill/>
        </p:spPr>
        <p:txBody>
          <a:bodyPr wrap="square" lIns="91440" tIns="45720" rIns="91440" bIns="45720" rtlCol="0" anchor="t">
            <a:spAutoFit/>
          </a:bodyPr>
          <a:lstStyle/>
          <a:p>
            <a:r>
              <a:rPr lang="en-GB" sz="2000" dirty="0">
                <a:latin typeface="+mj-lt"/>
              </a:rPr>
              <a:t>Each Monday the children will be set their homework. It will be due in for the following Monday. Homework relating to either an area of our Maths unit or English unit.</a:t>
            </a:r>
          </a:p>
          <a:p>
            <a:endParaRPr lang="en-GB" sz="2000" dirty="0">
              <a:latin typeface="+mj-lt"/>
            </a:endParaRPr>
          </a:p>
          <a:p>
            <a:r>
              <a:rPr lang="en-GB" sz="2000" dirty="0">
                <a:latin typeface="+mj-lt"/>
              </a:rPr>
              <a:t>Regular reading supported by an adult is a successful technique for developing fluency, understanding of vocabulary and comprehension skills. AR reading quizzes are able to be completed at home. </a:t>
            </a:r>
          </a:p>
          <a:p>
            <a:endParaRPr lang="en-GB" sz="2000" dirty="0">
              <a:latin typeface="+mj-lt"/>
            </a:endParaRPr>
          </a:p>
          <a:p>
            <a:r>
              <a:rPr lang="en-GB" sz="2000" dirty="0">
                <a:latin typeface="+mj-lt"/>
              </a:rPr>
              <a:t>Children will need to be practising their timed multiplications weekly on TTRS in preparation to learning their multiplication facts up to 12x12 at pace. </a:t>
            </a:r>
          </a:p>
          <a:p>
            <a:endParaRPr lang="en-GB" sz="2000" dirty="0">
              <a:latin typeface="+mj-lt"/>
            </a:endParaRPr>
          </a:p>
        </p:txBody>
      </p:sp>
    </p:spTree>
    <p:extLst>
      <p:ext uri="{BB962C8B-B14F-4D97-AF65-F5344CB8AC3E}">
        <p14:creationId xmlns:p14="http://schemas.microsoft.com/office/powerpoint/2010/main" val="1927188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PE days and physical activities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096963" y="2006147"/>
            <a:ext cx="9908075" cy="3785652"/>
          </a:xfrm>
          <a:prstGeom prst="rect">
            <a:avLst/>
          </a:prstGeom>
          <a:noFill/>
        </p:spPr>
        <p:txBody>
          <a:bodyPr wrap="square" lIns="91440" tIns="45720" rIns="91440" bIns="45720" rtlCol="0" anchor="t">
            <a:spAutoFit/>
          </a:bodyPr>
          <a:lstStyle/>
          <a:p>
            <a:r>
              <a:rPr lang="en-GB" sz="2000" dirty="0">
                <a:latin typeface="+mj-lt"/>
              </a:rPr>
              <a:t>Year 4 will take part in their swimming lessons this year on Thursday mornings. Mr Barr will be taking the children swimming. </a:t>
            </a:r>
            <a:endParaRPr lang="en-US" dirty="0"/>
          </a:p>
          <a:p>
            <a:endParaRPr lang="en-GB" sz="2000" dirty="0">
              <a:latin typeface="+mj-lt"/>
            </a:endParaRPr>
          </a:p>
          <a:p>
            <a:r>
              <a:rPr lang="en-GB" sz="2000" dirty="0">
                <a:latin typeface="+mj-lt"/>
              </a:rPr>
              <a:t>They will complete different strokes and Water Safety lessons. Swimming letters will need to be returned with medical and goggle information. </a:t>
            </a:r>
            <a:endParaRPr lang="en-GB" dirty="0"/>
          </a:p>
          <a:p>
            <a:endParaRPr lang="en-GB" sz="2000" dirty="0">
              <a:latin typeface="+mj-lt"/>
            </a:endParaRPr>
          </a:p>
          <a:p>
            <a:r>
              <a:rPr lang="en-GB" sz="2000" dirty="0">
                <a:latin typeface="+mj-lt"/>
              </a:rPr>
              <a:t>We will also have another PE in the week for the rest of the PE curriculum. </a:t>
            </a:r>
          </a:p>
          <a:p>
            <a:endParaRPr lang="en-GB" sz="2000" dirty="0">
              <a:latin typeface="+mj-lt"/>
            </a:endParaRPr>
          </a:p>
          <a:p>
            <a:r>
              <a:rPr lang="en-GB" sz="2000" dirty="0">
                <a:latin typeface="+mj-lt"/>
              </a:rPr>
              <a:t>Every day the children will have 15 minutes of additional physical movement to refresh concentration and provide a brain break from learning. </a:t>
            </a:r>
          </a:p>
          <a:p>
            <a:endParaRPr lang="en-GB" sz="2000" dirty="0">
              <a:latin typeface="+mj-lt"/>
            </a:endParaRPr>
          </a:p>
          <a:p>
            <a:r>
              <a:rPr lang="en-GB" sz="2000" dirty="0">
                <a:latin typeface="+mj-lt"/>
              </a:rPr>
              <a:t>No earrings to be worn.</a:t>
            </a:r>
          </a:p>
        </p:txBody>
      </p:sp>
    </p:spTree>
    <p:extLst>
      <p:ext uri="{BB962C8B-B14F-4D97-AF65-F5344CB8AC3E}">
        <p14:creationId xmlns:p14="http://schemas.microsoft.com/office/powerpoint/2010/main" val="2043262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Learning in Nature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extLst>
              <p:ext uri="{D42A27DB-BD31-4B8C-83A1-F6EECF244321}">
                <p14:modId xmlns:p14="http://schemas.microsoft.com/office/powerpoint/2010/main" val="2478423611"/>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F76951C1-B28E-4CCC-934E-97B2498EF50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67F98306-8F9A-4FA0-BC89-2E29B2483511}"/>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007F973F-CFD4-4D65-963D-BC3324460C27}"/>
              </a:ext>
            </a:extLst>
          </p:cNvPr>
          <p:cNvSpPr txBox="1"/>
          <p:nvPr/>
        </p:nvSpPr>
        <p:spPr>
          <a:xfrm>
            <a:off x="1094888" y="2224454"/>
            <a:ext cx="9908075" cy="3477875"/>
          </a:xfrm>
          <a:prstGeom prst="rect">
            <a:avLst/>
          </a:prstGeom>
          <a:noFill/>
        </p:spPr>
        <p:txBody>
          <a:bodyPr wrap="square" rtlCol="0">
            <a:spAutoFit/>
          </a:bodyPr>
          <a:lstStyle/>
          <a:p>
            <a:endParaRPr lang="en-GB" sz="2000" dirty="0">
              <a:latin typeface="+mj-lt"/>
            </a:endParaRPr>
          </a:p>
          <a:p>
            <a:r>
              <a:rPr lang="en-GB" sz="2000" dirty="0">
                <a:latin typeface="+mj-lt"/>
              </a:rPr>
              <a:t>After swimming, children will take part in their learning in nature lesson with Mr Barr. Please send your child in forest school clothes on Thursday, with their swimming bag. </a:t>
            </a:r>
          </a:p>
          <a:p>
            <a:endParaRPr lang="en-GB" sz="2000" dirty="0">
              <a:latin typeface="+mj-lt"/>
            </a:endParaRPr>
          </a:p>
          <a:p>
            <a:r>
              <a:rPr lang="en-GB" sz="2000" dirty="0">
                <a:latin typeface="+mj-lt"/>
              </a:rPr>
              <a:t>In addition to school uniform the children may wish to bring an extra coat in especially in the winter months when it is more wet and colder. </a:t>
            </a:r>
          </a:p>
          <a:p>
            <a:endParaRPr lang="en-GB" sz="2000" dirty="0">
              <a:latin typeface="+mj-lt"/>
            </a:endParaRPr>
          </a:p>
          <a:p>
            <a:r>
              <a:rPr lang="en-GB" sz="2000" dirty="0">
                <a:latin typeface="+mj-lt"/>
              </a:rPr>
              <a:t>If the children are wearing shorts, they may wish to have a pair of trousers to slip over the top to protect their legs from branches and nettles.</a:t>
            </a:r>
          </a:p>
          <a:p>
            <a:endParaRPr lang="en-GB" sz="2000" dirty="0">
              <a:latin typeface="+mj-lt"/>
            </a:endParaRPr>
          </a:p>
        </p:txBody>
      </p:sp>
    </p:spTree>
    <p:extLst>
      <p:ext uri="{BB962C8B-B14F-4D97-AF65-F5344CB8AC3E}">
        <p14:creationId xmlns:p14="http://schemas.microsoft.com/office/powerpoint/2010/main" val="2482546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Stationary</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ABFC8CBB-B8A0-45E0-AF13-E9C5C9B15464}"/>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EFB25A60-643F-4B1D-BAAF-DE0E715523A4}"/>
              </a:ext>
            </a:extLst>
          </p:cNvPr>
          <p:cNvSpPr txBox="1"/>
          <p:nvPr/>
        </p:nvSpPr>
        <p:spPr>
          <a:xfrm>
            <a:off x="1186962" y="2273400"/>
            <a:ext cx="9908075" cy="1631216"/>
          </a:xfrm>
          <a:prstGeom prst="rect">
            <a:avLst/>
          </a:prstGeom>
          <a:noFill/>
        </p:spPr>
        <p:txBody>
          <a:bodyPr wrap="square" rtlCol="0">
            <a:spAutoFit/>
          </a:bodyPr>
          <a:lstStyle/>
          <a:p>
            <a:r>
              <a:rPr lang="en-GB" sz="2000" dirty="0">
                <a:latin typeface="+mj-lt"/>
              </a:rPr>
              <a:t>In Year 4 there is stationary provided for the children. </a:t>
            </a:r>
          </a:p>
          <a:p>
            <a:endParaRPr lang="en-GB" sz="2000" dirty="0">
              <a:latin typeface="+mj-lt"/>
            </a:endParaRPr>
          </a:p>
          <a:p>
            <a:r>
              <a:rPr lang="en-GB" sz="2000" dirty="0">
                <a:latin typeface="+mj-lt"/>
              </a:rPr>
              <a:t>On occasion the children like to have their own stationary from home. In this instance please may we request that it is named and in one pencil case so keep desk areas tidy. </a:t>
            </a:r>
          </a:p>
        </p:txBody>
      </p:sp>
    </p:spTree>
    <p:extLst>
      <p:ext uri="{BB962C8B-B14F-4D97-AF65-F5344CB8AC3E}">
        <p14:creationId xmlns:p14="http://schemas.microsoft.com/office/powerpoint/2010/main" val="4030073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Trips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ABA7AAF3-37D1-461D-BD9A-54DE2D488F7A}"/>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97A065BE-5E9A-4FC3-B9D7-32E3F6FBE160}"/>
              </a:ext>
            </a:extLst>
          </p:cNvPr>
          <p:cNvSpPr txBox="1"/>
          <p:nvPr/>
        </p:nvSpPr>
        <p:spPr>
          <a:xfrm>
            <a:off x="1126636" y="2224454"/>
            <a:ext cx="9908075" cy="1938992"/>
          </a:xfrm>
          <a:prstGeom prst="rect">
            <a:avLst/>
          </a:prstGeom>
          <a:noFill/>
        </p:spPr>
        <p:txBody>
          <a:bodyPr wrap="square" rtlCol="0">
            <a:spAutoFit/>
          </a:bodyPr>
          <a:lstStyle/>
          <a:p>
            <a:r>
              <a:rPr lang="en-GB" sz="2000" dirty="0">
                <a:latin typeface="+mj-lt"/>
              </a:rPr>
              <a:t>During the autumn term, there is a potential trip to Quarry Bank Mill that links with our theme of Victorians. </a:t>
            </a:r>
          </a:p>
          <a:p>
            <a:endParaRPr lang="en-GB" sz="2000" dirty="0">
              <a:latin typeface="+mj-lt"/>
            </a:endParaRPr>
          </a:p>
          <a:p>
            <a:r>
              <a:rPr lang="en-GB" sz="2000" dirty="0">
                <a:latin typeface="+mj-lt"/>
              </a:rPr>
              <a:t>It is looking at £35 </a:t>
            </a:r>
            <a:r>
              <a:rPr lang="en-GB" sz="2000">
                <a:latin typeface="+mj-lt"/>
              </a:rPr>
              <a:t>per child.</a:t>
            </a:r>
            <a:endParaRPr lang="en-GB" sz="2000" dirty="0">
              <a:latin typeface="+mj-lt"/>
            </a:endParaRPr>
          </a:p>
          <a:p>
            <a:endParaRPr lang="en-GB" sz="2000" dirty="0">
              <a:latin typeface="+mj-lt"/>
            </a:endParaRPr>
          </a:p>
          <a:p>
            <a:r>
              <a:rPr lang="en-GB" sz="2000" dirty="0">
                <a:latin typeface="+mj-lt"/>
              </a:rPr>
              <a:t>More information to be followed in September. </a:t>
            </a:r>
          </a:p>
        </p:txBody>
      </p:sp>
    </p:spTree>
    <p:extLst>
      <p:ext uri="{BB962C8B-B14F-4D97-AF65-F5344CB8AC3E}">
        <p14:creationId xmlns:p14="http://schemas.microsoft.com/office/powerpoint/2010/main" val="152471000"/>
      </p:ext>
    </p:extLst>
  </p:cSld>
  <p:clrMapOvr>
    <a:masterClrMapping/>
  </p:clrMapOvr>
</p:sld>
</file>

<file path=ppt/theme/theme1.xml><?xml version="1.0" encoding="utf-8"?>
<a:theme xmlns:a="http://schemas.openxmlformats.org/drawingml/2006/main" name="1_RetrospectVTI">
  <a:themeElements>
    <a:clrScheme name="Custom 34">
      <a:dk1>
        <a:sysClr val="windowText" lastClr="000000"/>
      </a:dk1>
      <a:lt1>
        <a:sysClr val="window" lastClr="FFFFFF"/>
      </a:lt1>
      <a:dk2>
        <a:srgbClr val="39302A"/>
      </a:dk2>
      <a:lt2>
        <a:srgbClr val="E5DEDB"/>
      </a:lt2>
      <a:accent1>
        <a:srgbClr val="EC7016"/>
      </a:accent1>
      <a:accent2>
        <a:srgbClr val="F8931D"/>
      </a:accent2>
      <a:accent3>
        <a:srgbClr val="CE8D3E"/>
      </a:accent3>
      <a:accent4>
        <a:srgbClr val="E64823"/>
      </a:accent4>
      <a:accent5>
        <a:srgbClr val="FFCA08"/>
      </a:accent5>
      <a:accent6>
        <a:srgbClr val="9C6A6A"/>
      </a:accent6>
      <a:hlink>
        <a:srgbClr val="2998E3"/>
      </a:hlink>
      <a:folHlink>
        <a:srgbClr val="7F723D"/>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_44286011_TF33845126.potx" id="{25CA2DFD-8B79-42CF-8D2F-EDB0F76572A7}" vid="{81C9C05A-2C90-44AF-8112-DC20AA587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2.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3.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4.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5.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6.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7.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8.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9.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747A963-53E0-44AF-AF13-963FE676C682}">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5B1FD9-3BB6-4DA9-A089-3B68C2323D4F}">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customXml/itemProps3.xml><?xml version="1.0" encoding="utf-8"?>
<ds:datastoreItem xmlns:ds="http://schemas.openxmlformats.org/officeDocument/2006/customXml" ds:itemID="{638A3B04-B0F3-4C12-A722-52B5CF6D97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{8D15C4D8-35D6-4682-8705-9B537F22E355}tf33845126_win32</Template>
  <TotalTime>271</TotalTime>
  <Words>801</Words>
  <Application>Microsoft Office PowerPoint</Application>
  <PresentationFormat>Widescreen</PresentationFormat>
  <Paragraphs>73</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Bookman Old Style</vt:lpstr>
      <vt:lpstr>Bookman Old Style (Headings)</vt:lpstr>
      <vt:lpstr>Calibri</vt:lpstr>
      <vt:lpstr>Franklin Gothic Book</vt:lpstr>
      <vt:lpstr>1_RetrospectVTI</vt:lpstr>
      <vt:lpstr>Welcome to Year 4</vt:lpstr>
      <vt:lpstr>Daily Routines </vt:lpstr>
      <vt:lpstr>Curriculum </vt:lpstr>
      <vt:lpstr>Assessments</vt:lpstr>
      <vt:lpstr>Homework Expectations </vt:lpstr>
      <vt:lpstr>PE days and physical activities</vt:lpstr>
      <vt:lpstr>Learning in Nature </vt:lpstr>
      <vt:lpstr>Stationary</vt:lpstr>
      <vt:lpstr>Trips</vt:lpstr>
      <vt:lpstr>Playtime snacks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Natasha Williams</dc:creator>
  <cp:lastModifiedBy>Alice Earley</cp:lastModifiedBy>
  <cp:revision>121</cp:revision>
  <dcterms:created xsi:type="dcterms:W3CDTF">2024-05-17T12:35:37Z</dcterms:created>
  <dcterms:modified xsi:type="dcterms:W3CDTF">2025-07-15T07:42:31Z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