
<file path=[Content_Types].xml><?xml version="1.0" encoding="utf-8"?>
<Types xmlns="http://schemas.openxmlformats.org/package/2006/content-types">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Override1.xml" ContentType="application/vnd.openxmlformats-officedocument.themeOverride+xml"/>
  <Override PartName="/ppt/notesSlides/notesSlide1.xml" ContentType="application/vnd.openxmlformats-officedocument.presentationml.notesSlide+xml"/>
  <Override PartName="/ppt/theme/themeOverride2.xml" ContentType="application/vnd.openxmlformats-officedocument.themeOverr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theme/themeOverride3.xml" ContentType="application/vnd.openxmlformats-officedocument.themeOverride+xml"/>
  <Override PartName="/ppt/notesSlides/notesSlide3.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theme/themeOverride4.xml" ContentType="application/vnd.openxmlformats-officedocument.themeOverride+xml"/>
  <Override PartName="/ppt/notesSlides/notesSlide4.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theme/themeOverride5.xml" ContentType="application/vnd.openxmlformats-officedocument.themeOverride+xml"/>
  <Override PartName="/ppt/notesSlides/notesSlide5.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theme/themeOverride6.xml" ContentType="application/vnd.openxmlformats-officedocument.themeOverride+xml"/>
  <Override PartName="/ppt/notesSlides/notesSlide6.xml" ContentType="application/vnd.openxmlformats-officedocument.presentationml.notesSlid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theme/themeOverride7.xml" ContentType="application/vnd.openxmlformats-officedocument.themeOverride+xml"/>
  <Override PartName="/ppt/notesSlides/notesSlide7.xml" ContentType="application/vnd.openxmlformats-officedocument.presentationml.notesSlide+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theme/themeOverride8.xml" ContentType="application/vnd.openxmlformats-officedocument.themeOverride+xml"/>
  <Override PartName="/ppt/notesSlides/notesSlide8.xml" ContentType="application/vnd.openxmlformats-officedocument.presentationml.notesSlide+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theme/themeOverride9.xml" ContentType="application/vnd.openxmlformats-officedocument.themeOverride+xml"/>
  <Override PartName="/ppt/notesSlides/notesSlide9.xml" ContentType="application/vnd.openxmlformats-officedocument.presentationml.notesSlide+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theme/themeOverride10.xml" ContentType="application/vnd.openxmlformats-officedocument.themeOverride+xml"/>
  <Override PartName="/ppt/notesSlides/notesSlide10.xml" ContentType="application/vnd.openxmlformats-officedocument.presentationml.notesSlide+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4"/>
  </p:sldMasterIdLst>
  <p:notesMasterIdLst>
    <p:notesMasterId r:id="rId15"/>
  </p:notesMasterIdLst>
  <p:handoutMasterIdLst>
    <p:handoutMasterId r:id="rId16"/>
  </p:handoutMasterIdLst>
  <p:sldIdLst>
    <p:sldId id="268" r:id="rId5"/>
    <p:sldId id="319" r:id="rId6"/>
    <p:sldId id="321" r:id="rId7"/>
    <p:sldId id="322" r:id="rId8"/>
    <p:sldId id="320" r:id="rId9"/>
    <p:sldId id="315" r:id="rId10"/>
    <p:sldId id="310" r:id="rId11"/>
    <p:sldId id="317" r:id="rId12"/>
    <p:sldId id="316" r:id="rId13"/>
    <p:sldId id="318" r:id="rId14"/>
  </p:sldIdLst>
  <p:sldSz cx="12192000" cy="6858000"/>
  <p:notesSz cx="6858000" cy="9144000"/>
  <p:defaultTextStyle>
    <a:defPPr rtl="0">
      <a:defRPr lang="en-gb"/>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6323" autoAdjust="0"/>
  </p:normalViewPr>
  <p:slideViewPr>
    <p:cSldViewPr snapToGrid="0">
      <p:cViewPr varScale="1">
        <p:scale>
          <a:sx n="83" d="100"/>
          <a:sy n="83" d="100"/>
        </p:scale>
        <p:origin x="686" y="82"/>
      </p:cViewPr>
      <p:guideLst/>
    </p:cSldViewPr>
  </p:slideViewPr>
  <p:notesTextViewPr>
    <p:cViewPr>
      <p:scale>
        <a:sx n="1" d="1"/>
        <a:sy n="1" d="1"/>
      </p:scale>
      <p:origin x="0" y="0"/>
    </p:cViewPr>
  </p:notesTextViewPr>
  <p:notesViewPr>
    <p:cSldViewPr snapToGrid="0">
      <p:cViewPr varScale="1">
        <p:scale>
          <a:sx n="88" d="100"/>
          <a:sy n="88" d="100"/>
        </p:scale>
        <p:origin x="3822" y="7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notesMaster" Target="notesMasters/notesMaster1.xml"/><Relationship Id="rId10" Type="http://schemas.openxmlformats.org/officeDocument/2006/relationships/slide" Target="slides/slide6.xml"/><Relationship Id="rId19"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A86DFA04-31EF-49B6-AFAE-2287858E0303}" type="doc">
      <dgm:prSet loTypeId="urn:microsoft.com/office/officeart/2016/7/layout/RoundedRectangleTimeline" loCatId="process" qsTypeId="urn:microsoft.com/office/officeart/2005/8/quickstyle/simple1" qsCatId="simple" csTypeId="urn:microsoft.com/office/officeart/2005/8/colors/accent1_2" csCatId="accent1" phldr="1"/>
      <dgm:spPr/>
      <dgm:t>
        <a:bodyPr rtlCol="0"/>
        <a:lstStyle/>
        <a:p>
          <a:pPr rtl="0"/>
          <a:endParaRPr lang="en-US"/>
        </a:p>
      </dgm:t>
    </dgm:pt>
    <dgm:pt modelId="{EBEA9F54-7364-45F9-829B-BF1EB38AEB12}" type="pres">
      <dgm:prSet presAssocID="{A86DFA04-31EF-49B6-AFAE-2287858E0303}" presName="Name0" presStyleCnt="0">
        <dgm:presLayoutVars>
          <dgm:chMax/>
          <dgm:chPref/>
          <dgm:animLvl val="lvl"/>
        </dgm:presLayoutVars>
      </dgm:prSet>
      <dgm:spPr/>
      <dgm:t>
        <a:bodyPr/>
        <a:lstStyle/>
        <a:p>
          <a:endParaRPr lang="en-US"/>
        </a:p>
      </dgm:t>
    </dgm:pt>
  </dgm:ptLst>
  <dgm:cxnLst>
    <dgm:cxn modelId="{AED1CC2F-C2A3-4A40-80FC-0F8E1651414C}" type="presOf" srcId="{A86DFA04-31EF-49B6-AFAE-2287858E0303}" destId="{EBEA9F54-7364-45F9-829B-BF1EB38AEB12}" srcOrd="0" destOrd="0" presId="urn:microsoft.com/office/officeart/2016/7/layout/RoundedRectangleTimeline"/>
  </dgm:cxnLst>
  <dgm:bg/>
  <dgm:whole/>
  <dgm:extLst>
    <a:ext uri="http://schemas.microsoft.com/office/drawing/2008/diagram">
      <dsp:dataModelExt xmlns:dsp="http://schemas.microsoft.com/office/drawing/2008/diagram" relId="rId9"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A86DFA04-31EF-49B6-AFAE-2287858E0303}" type="doc">
      <dgm:prSet loTypeId="urn:microsoft.com/office/officeart/2016/7/layout/RoundedRectangleTimeline" loCatId="process" qsTypeId="urn:microsoft.com/office/officeart/2005/8/quickstyle/simple1" qsCatId="simple" csTypeId="urn:microsoft.com/office/officeart/2005/8/colors/accent1_2" csCatId="accent1" phldr="1"/>
      <dgm:spPr/>
      <dgm:t>
        <a:bodyPr rtlCol="0"/>
        <a:lstStyle/>
        <a:p>
          <a:pPr rtl="0"/>
          <a:endParaRPr lang="en-US"/>
        </a:p>
      </dgm:t>
    </dgm:pt>
    <dgm:pt modelId="{EBEA9F54-7364-45F9-829B-BF1EB38AEB12}" type="pres">
      <dgm:prSet presAssocID="{A86DFA04-31EF-49B6-AFAE-2287858E0303}" presName="Name0" presStyleCnt="0">
        <dgm:presLayoutVars>
          <dgm:chMax/>
          <dgm:chPref/>
          <dgm:animLvl val="lvl"/>
        </dgm:presLayoutVars>
      </dgm:prSet>
      <dgm:spPr/>
      <dgm:t>
        <a:bodyPr/>
        <a:lstStyle/>
        <a:p>
          <a:endParaRPr lang="en-US"/>
        </a:p>
      </dgm:t>
    </dgm:pt>
  </dgm:ptLst>
  <dgm:cxnLst>
    <dgm:cxn modelId="{AED1CC2F-C2A3-4A40-80FC-0F8E1651414C}" type="presOf" srcId="{A86DFA04-31EF-49B6-AFAE-2287858E0303}" destId="{EBEA9F54-7364-45F9-829B-BF1EB38AEB12}" srcOrd="0" destOrd="0" presId="urn:microsoft.com/office/officeart/2016/7/layout/RoundedRectangleTimeline"/>
  </dgm:cxnLst>
  <dgm:bg/>
  <dgm:whole/>
  <dgm:extLst>
    <a:ext uri="http://schemas.microsoft.com/office/drawing/2008/diagram">
      <dsp:dataModelExt xmlns:dsp="http://schemas.microsoft.com/office/drawing/2008/diagram" relId="rId9"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A86DFA04-31EF-49B6-AFAE-2287858E0303}" type="doc">
      <dgm:prSet loTypeId="urn:microsoft.com/office/officeart/2016/7/layout/RoundedRectangleTimeline" loCatId="process" qsTypeId="urn:microsoft.com/office/officeart/2005/8/quickstyle/simple1" qsCatId="simple" csTypeId="urn:microsoft.com/office/officeart/2005/8/colors/accent1_2" csCatId="accent1" phldr="1"/>
      <dgm:spPr/>
      <dgm:t>
        <a:bodyPr rtlCol="0"/>
        <a:lstStyle/>
        <a:p>
          <a:pPr rtl="0"/>
          <a:endParaRPr lang="en-US"/>
        </a:p>
      </dgm:t>
    </dgm:pt>
    <dgm:pt modelId="{EBEA9F54-7364-45F9-829B-BF1EB38AEB12}" type="pres">
      <dgm:prSet presAssocID="{A86DFA04-31EF-49B6-AFAE-2287858E0303}" presName="Name0" presStyleCnt="0">
        <dgm:presLayoutVars>
          <dgm:chMax/>
          <dgm:chPref/>
          <dgm:animLvl val="lvl"/>
        </dgm:presLayoutVars>
      </dgm:prSet>
      <dgm:spPr/>
      <dgm:t>
        <a:bodyPr/>
        <a:lstStyle/>
        <a:p>
          <a:endParaRPr lang="en-US"/>
        </a:p>
      </dgm:t>
    </dgm:pt>
  </dgm:ptLst>
  <dgm:cxnLst>
    <dgm:cxn modelId="{AED1CC2F-C2A3-4A40-80FC-0F8E1651414C}" type="presOf" srcId="{A86DFA04-31EF-49B6-AFAE-2287858E0303}" destId="{EBEA9F54-7364-45F9-829B-BF1EB38AEB12}" srcOrd="0" destOrd="0" presId="urn:microsoft.com/office/officeart/2016/7/layout/RoundedRectangleTimeline"/>
  </dgm:cxnLst>
  <dgm:bg/>
  <dgm:whole/>
  <dgm:extLst>
    <a:ext uri="http://schemas.microsoft.com/office/drawing/2008/diagram">
      <dsp:dataModelExt xmlns:dsp="http://schemas.microsoft.com/office/drawing/2008/diagram" relId="rId9"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A86DFA04-31EF-49B6-AFAE-2287858E0303}" type="doc">
      <dgm:prSet loTypeId="urn:microsoft.com/office/officeart/2016/7/layout/RoundedRectangleTimeline" loCatId="process" qsTypeId="urn:microsoft.com/office/officeart/2005/8/quickstyle/simple1" qsCatId="simple" csTypeId="urn:microsoft.com/office/officeart/2005/8/colors/accent1_2" csCatId="accent1" phldr="1"/>
      <dgm:spPr/>
      <dgm:t>
        <a:bodyPr rtlCol="0"/>
        <a:lstStyle/>
        <a:p>
          <a:pPr rtl="0"/>
          <a:endParaRPr lang="en-US"/>
        </a:p>
      </dgm:t>
    </dgm:pt>
    <dgm:pt modelId="{EBEA9F54-7364-45F9-829B-BF1EB38AEB12}" type="pres">
      <dgm:prSet presAssocID="{A86DFA04-31EF-49B6-AFAE-2287858E0303}" presName="Name0" presStyleCnt="0">
        <dgm:presLayoutVars>
          <dgm:chMax/>
          <dgm:chPref/>
          <dgm:animLvl val="lvl"/>
        </dgm:presLayoutVars>
      </dgm:prSet>
      <dgm:spPr/>
      <dgm:t>
        <a:bodyPr/>
        <a:lstStyle/>
        <a:p>
          <a:endParaRPr lang="en-US"/>
        </a:p>
      </dgm:t>
    </dgm:pt>
  </dgm:ptLst>
  <dgm:cxnLst>
    <dgm:cxn modelId="{AED1CC2F-C2A3-4A40-80FC-0F8E1651414C}" type="presOf" srcId="{A86DFA04-31EF-49B6-AFAE-2287858E0303}" destId="{EBEA9F54-7364-45F9-829B-BF1EB38AEB12}" srcOrd="0" destOrd="0" presId="urn:microsoft.com/office/officeart/2016/7/layout/RoundedRectangleTimeline"/>
  </dgm:cxnLst>
  <dgm:bg/>
  <dgm:whole/>
  <dgm:extLst>
    <a:ext uri="http://schemas.microsoft.com/office/drawing/2008/diagram">
      <dsp:dataModelExt xmlns:dsp="http://schemas.microsoft.com/office/drawing/2008/diagram" relId="rId9"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A86DFA04-31EF-49B6-AFAE-2287858E0303}" type="doc">
      <dgm:prSet loTypeId="urn:microsoft.com/office/officeart/2016/7/layout/RoundedRectangleTimeline" loCatId="process" qsTypeId="urn:microsoft.com/office/officeart/2005/8/quickstyle/simple1" qsCatId="simple" csTypeId="urn:microsoft.com/office/officeart/2005/8/colors/accent1_2" csCatId="accent1" phldr="1"/>
      <dgm:spPr/>
      <dgm:t>
        <a:bodyPr rtlCol="0"/>
        <a:lstStyle/>
        <a:p>
          <a:pPr rtl="0"/>
          <a:endParaRPr lang="en-US"/>
        </a:p>
      </dgm:t>
    </dgm:pt>
    <dgm:pt modelId="{EBEA9F54-7364-45F9-829B-BF1EB38AEB12}" type="pres">
      <dgm:prSet presAssocID="{A86DFA04-31EF-49B6-AFAE-2287858E0303}" presName="Name0" presStyleCnt="0">
        <dgm:presLayoutVars>
          <dgm:chMax/>
          <dgm:chPref/>
          <dgm:animLvl val="lvl"/>
        </dgm:presLayoutVars>
      </dgm:prSet>
      <dgm:spPr/>
      <dgm:t>
        <a:bodyPr/>
        <a:lstStyle/>
        <a:p>
          <a:endParaRPr lang="en-US"/>
        </a:p>
      </dgm:t>
    </dgm:pt>
  </dgm:ptLst>
  <dgm:cxnLst>
    <dgm:cxn modelId="{AED1CC2F-C2A3-4A40-80FC-0F8E1651414C}" type="presOf" srcId="{A86DFA04-31EF-49B6-AFAE-2287858E0303}" destId="{EBEA9F54-7364-45F9-829B-BF1EB38AEB12}" srcOrd="0" destOrd="0" presId="urn:microsoft.com/office/officeart/2016/7/layout/RoundedRectangleTimeline"/>
  </dgm:cxnLst>
  <dgm:bg/>
  <dgm:whole/>
  <dgm:extLst>
    <a:ext uri="http://schemas.microsoft.com/office/drawing/2008/diagram">
      <dsp:dataModelExt xmlns:dsp="http://schemas.microsoft.com/office/drawing/2008/diagram" relId="rId9"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A86DFA04-31EF-49B6-AFAE-2287858E0303}" type="doc">
      <dgm:prSet loTypeId="urn:microsoft.com/office/officeart/2016/7/layout/RoundedRectangleTimeline" loCatId="process" qsTypeId="urn:microsoft.com/office/officeart/2005/8/quickstyle/simple1" qsCatId="simple" csTypeId="urn:microsoft.com/office/officeart/2005/8/colors/accent1_2" csCatId="accent1" phldr="1"/>
      <dgm:spPr/>
      <dgm:t>
        <a:bodyPr rtlCol="0"/>
        <a:lstStyle/>
        <a:p>
          <a:pPr rtl="0"/>
          <a:endParaRPr lang="en-US"/>
        </a:p>
      </dgm:t>
    </dgm:pt>
    <dgm:pt modelId="{EBEA9F54-7364-45F9-829B-BF1EB38AEB12}" type="pres">
      <dgm:prSet presAssocID="{A86DFA04-31EF-49B6-AFAE-2287858E0303}" presName="Name0" presStyleCnt="0">
        <dgm:presLayoutVars>
          <dgm:chMax/>
          <dgm:chPref/>
          <dgm:animLvl val="lvl"/>
        </dgm:presLayoutVars>
      </dgm:prSet>
      <dgm:spPr/>
      <dgm:t>
        <a:bodyPr/>
        <a:lstStyle/>
        <a:p>
          <a:endParaRPr lang="en-US"/>
        </a:p>
      </dgm:t>
    </dgm:pt>
  </dgm:ptLst>
  <dgm:cxnLst>
    <dgm:cxn modelId="{AED1CC2F-C2A3-4A40-80FC-0F8E1651414C}" type="presOf" srcId="{A86DFA04-31EF-49B6-AFAE-2287858E0303}" destId="{EBEA9F54-7364-45F9-829B-BF1EB38AEB12}" srcOrd="0" destOrd="0" presId="urn:microsoft.com/office/officeart/2016/7/layout/RoundedRectangleTimeline"/>
  </dgm:cxnLst>
  <dgm:bg/>
  <dgm:whole/>
  <dgm:extLst>
    <a:ext uri="http://schemas.microsoft.com/office/drawing/2008/diagram">
      <dsp:dataModelExt xmlns:dsp="http://schemas.microsoft.com/office/drawing/2008/diagram" relId="rId9"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A86DFA04-31EF-49B6-AFAE-2287858E0303}" type="doc">
      <dgm:prSet loTypeId="urn:microsoft.com/office/officeart/2016/7/layout/RoundedRectangleTimeline" loCatId="process" qsTypeId="urn:microsoft.com/office/officeart/2005/8/quickstyle/simple1" qsCatId="simple" csTypeId="urn:microsoft.com/office/officeart/2005/8/colors/accent1_2" csCatId="accent1" phldr="1"/>
      <dgm:spPr/>
      <dgm:t>
        <a:bodyPr rtlCol="0"/>
        <a:lstStyle/>
        <a:p>
          <a:pPr rtl="0"/>
          <a:endParaRPr lang="en-US"/>
        </a:p>
      </dgm:t>
    </dgm:pt>
    <dgm:pt modelId="{EBEA9F54-7364-45F9-829B-BF1EB38AEB12}" type="pres">
      <dgm:prSet presAssocID="{A86DFA04-31EF-49B6-AFAE-2287858E0303}" presName="Name0" presStyleCnt="0">
        <dgm:presLayoutVars>
          <dgm:chMax/>
          <dgm:chPref/>
          <dgm:animLvl val="lvl"/>
        </dgm:presLayoutVars>
      </dgm:prSet>
      <dgm:spPr/>
      <dgm:t>
        <a:bodyPr/>
        <a:lstStyle/>
        <a:p>
          <a:endParaRPr lang="en-US"/>
        </a:p>
      </dgm:t>
    </dgm:pt>
  </dgm:ptLst>
  <dgm:cxnLst>
    <dgm:cxn modelId="{AED1CC2F-C2A3-4A40-80FC-0F8E1651414C}" type="presOf" srcId="{A86DFA04-31EF-49B6-AFAE-2287858E0303}" destId="{EBEA9F54-7364-45F9-829B-BF1EB38AEB12}" srcOrd="0" destOrd="0" presId="urn:microsoft.com/office/officeart/2016/7/layout/RoundedRectangleTimeline"/>
  </dgm:cxnLst>
  <dgm:bg/>
  <dgm:whole/>
  <dgm:extLst>
    <a:ext uri="http://schemas.microsoft.com/office/drawing/2008/diagram">
      <dsp:dataModelExt xmlns:dsp="http://schemas.microsoft.com/office/drawing/2008/diagram" relId="rId9"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A86DFA04-31EF-49B6-AFAE-2287858E0303}" type="doc">
      <dgm:prSet loTypeId="urn:microsoft.com/office/officeart/2016/7/layout/RoundedRectangleTimeline" loCatId="process" qsTypeId="urn:microsoft.com/office/officeart/2005/8/quickstyle/simple1" qsCatId="simple" csTypeId="urn:microsoft.com/office/officeart/2005/8/colors/accent1_2" csCatId="accent1" phldr="1"/>
      <dgm:spPr/>
      <dgm:t>
        <a:bodyPr rtlCol="0"/>
        <a:lstStyle/>
        <a:p>
          <a:pPr rtl="0"/>
          <a:endParaRPr lang="en-US"/>
        </a:p>
      </dgm:t>
    </dgm:pt>
    <dgm:pt modelId="{EBEA9F54-7364-45F9-829B-BF1EB38AEB12}" type="pres">
      <dgm:prSet presAssocID="{A86DFA04-31EF-49B6-AFAE-2287858E0303}" presName="Name0" presStyleCnt="0">
        <dgm:presLayoutVars>
          <dgm:chMax/>
          <dgm:chPref/>
          <dgm:animLvl val="lvl"/>
        </dgm:presLayoutVars>
      </dgm:prSet>
      <dgm:spPr/>
      <dgm:t>
        <a:bodyPr/>
        <a:lstStyle/>
        <a:p>
          <a:endParaRPr lang="en-US"/>
        </a:p>
      </dgm:t>
    </dgm:pt>
  </dgm:ptLst>
  <dgm:cxnLst>
    <dgm:cxn modelId="{AED1CC2F-C2A3-4A40-80FC-0F8E1651414C}" type="presOf" srcId="{A86DFA04-31EF-49B6-AFAE-2287858E0303}" destId="{EBEA9F54-7364-45F9-829B-BF1EB38AEB12}" srcOrd="0" destOrd="0" presId="urn:microsoft.com/office/officeart/2016/7/layout/RoundedRectangleTimeline"/>
  </dgm:cxnLst>
  <dgm:bg/>
  <dgm:whole/>
  <dgm:extLst>
    <a:ext uri="http://schemas.microsoft.com/office/drawing/2008/diagram">
      <dsp:dataModelExt xmlns:dsp="http://schemas.microsoft.com/office/drawing/2008/diagram" relId="rId9"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A86DFA04-31EF-49B6-AFAE-2287858E0303}" type="doc">
      <dgm:prSet loTypeId="urn:microsoft.com/office/officeart/2016/7/layout/RoundedRectangleTimeline" loCatId="process" qsTypeId="urn:microsoft.com/office/officeart/2005/8/quickstyle/simple1" qsCatId="simple" csTypeId="urn:microsoft.com/office/officeart/2005/8/colors/accent1_2" csCatId="accent1" phldr="1"/>
      <dgm:spPr/>
      <dgm:t>
        <a:bodyPr rtlCol="0"/>
        <a:lstStyle/>
        <a:p>
          <a:pPr rtl="0"/>
          <a:endParaRPr lang="en-US"/>
        </a:p>
      </dgm:t>
    </dgm:pt>
    <dgm:pt modelId="{EBEA9F54-7364-45F9-829B-BF1EB38AEB12}" type="pres">
      <dgm:prSet presAssocID="{A86DFA04-31EF-49B6-AFAE-2287858E0303}" presName="Name0" presStyleCnt="0">
        <dgm:presLayoutVars>
          <dgm:chMax/>
          <dgm:chPref/>
          <dgm:animLvl val="lvl"/>
        </dgm:presLayoutVars>
      </dgm:prSet>
      <dgm:spPr/>
      <dgm:t>
        <a:bodyPr/>
        <a:lstStyle/>
        <a:p>
          <a:endParaRPr lang="en-US"/>
        </a:p>
      </dgm:t>
    </dgm:pt>
  </dgm:ptLst>
  <dgm:cxnLst>
    <dgm:cxn modelId="{AED1CC2F-C2A3-4A40-80FC-0F8E1651414C}" type="presOf" srcId="{A86DFA04-31EF-49B6-AFAE-2287858E0303}" destId="{EBEA9F54-7364-45F9-829B-BF1EB38AEB12}" srcOrd="0" destOrd="0" presId="urn:microsoft.com/office/officeart/2016/7/layout/RoundedRectangleTimeline"/>
  </dgm:cxnLst>
  <dgm:bg/>
  <dgm:whole/>
  <dgm:extLst>
    <a:ext uri="http://schemas.microsoft.com/office/drawing/2008/diagram">
      <dsp:dataModelExt xmlns:dsp="http://schemas.microsoft.com/office/drawing/2008/diagram" relId="rId9"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16/7/layout/RoundedRectangleTimeline">
  <dgm:title val="Rounded Rectangle Timeline"/>
  <dgm:desc val="Use to show a list of events in chronological order. An invisible box contains the description while the date is shown in rectangles, except for the first and last node where the corners of the rectangle are rounded. It can display large amount of text and long descriptive date format."/>
  <dgm:catLst>
    <dgm:cat type="timeline" pri="500"/>
    <dgm:cat type="process" pri="6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1" destOrd="0"/>
        <dgm:cxn modelId="32" srcId="30" destId="31" srcOrd="0" destOrd="0"/>
      </dgm:cxnLst>
      <dgm:bg/>
      <dgm:whole/>
    </dgm:dataModel>
  </dgm:sampData>
  <dgm:styleData>
    <dgm:dataModel>
      <dgm:ptLst>
        <dgm:pt modelId="0" type="doc"/>
        <dgm:pt modelId="10">
          <dgm:prSet phldr="1"/>
        </dgm:pt>
        <dgm:pt modelId="20">
          <dgm:prSet phldr="1"/>
        </dgm:pt>
      </dgm:ptLst>
      <dgm:cxnLst>
        <dgm:cxn modelId="60" srcId="0" destId="10" srcOrd="0" destOrd="0"/>
        <dgm:cxn modelId="7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60" srcId="0" destId="10" srcOrd="0" destOrd="0"/>
        <dgm:cxn modelId="70" srcId="0" destId="20" srcOrd="1" destOrd="0"/>
        <dgm:cxn modelId="80" srcId="0" destId="30" srcOrd="2" destOrd="0"/>
        <dgm:cxn modelId="90" srcId="0" destId="40" srcOrd="3" destOrd="0"/>
      </dgm:cxnLst>
      <dgm:bg/>
      <dgm:whole/>
    </dgm:dataModel>
  </dgm:clrData>
  <dgm:layoutNode name="Name0">
    <dgm:varLst>
      <dgm:chMax/>
      <dgm:chPref/>
      <dgm:animLvl val="lvl"/>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constrLst>
      <dgm:constr type="primFontSz" for="des" forName="parent" val="18"/>
      <dgm:constr type="primFontSz" for="des" forName="Childtext" val="18"/>
      <dgm:constr type="primFontSz" for="des" forName="Childtext" refType="primFontSz" refFor="des" refForName="parent" op="lte"/>
      <dgm:constr type="w" for="ch" forName="composite" refType="w"/>
      <dgm:constr type="h" for="ch" forName="composite" refType="h"/>
      <dgm:constr type="w" for="ch" forName="spaceBetweenRectangles" refType="w" refFor="ch" refForName="composite" fact="-0.4"/>
      <dgm:constr type="w" for="ch" ptType="sibTrans" op="equ"/>
      <dgm:constr type="primFontSz" for="des" forName="parent" op="equ"/>
      <dgm:constr type="primFontSz" for="des" forName="Childtext" op="equ"/>
      <dgm:constr type="primFontSz" for="des" forName="parent1" val="18"/>
      <dgm:constr type="primFontSz" for="des" forName="Childtext1" val="18"/>
      <dgm:constr type="primFontSz" for="des" forName="Childtext1" refType="primFontSz" refFor="des" refForName="parent1" op="lte"/>
      <dgm:constr type="w" for="ch" forName="composite1" refType="w"/>
      <dgm:constr type="h" for="ch" forName="composite1" refType="h"/>
      <dgm:constr type="w" for="ch" forName="spaceBetweenRectangles1" refType="w" refFor="ch" refForName="composite1" fact="-0.4"/>
      <dgm:constr type="primFontSz" for="des" forName="parent1" op="equ"/>
      <dgm:constr type="primFontSz" for="des" forName="Childtext1" op="equ"/>
    </dgm:constrLst>
    <dgm:choose name="layoutByNodeCnt">
      <dgm:if name="twoOrLessNodes" axis="ch" ptType="node" func="cnt" op="lte" val="2">
        <dgm:forEach name="nodesForEach" axis="ch" ptType="node">
          <dgm:layoutNode name="composite">
            <dgm:alg type="composite"/>
            <dgm:shape xmlns:r="http://schemas.openxmlformats.org/officeDocument/2006/relationships" r:blip="">
              <dgm:adjLst/>
            </dgm:shape>
            <dgm:choose name="casesForFirstAndLastNode1">
              <dgm:if name="startNode1" axis="self" ptType="node" func="pos" op="equ" val="1">
                <dgm:choose name="removeLineWhenOnlyOneNode1">
                  <dgm:if name="ifOnlyOneNode1" axis="followSib" ptType="node" func="cnt" op="equ" val="0">
                    <dgm:constrLst>
                      <dgm:constr type="w" for="ch" forName="parent" refType="w" fact="0.95"/>
                      <dgm:constr type="l" for="ch" forName="parent" refType="w" fact="0.025"/>
                      <dgm:constr type="t" for="ch" forName="parent" refType="h" fact="0.45"/>
                      <dgm:constr type="h" for="ch" forName="parent" refType="h" fact="0.1"/>
                      <dgm:constr type="l" for="ch" forName="Childtext" refType="w" fact="0.025"/>
                      <dgm:constr type="w" for="ch" forName="Childtext" refType="w" fact="0.95"/>
                      <dgm:constr type="h" for="ch" forName="Childtext" refType="h" fact="0.35"/>
                      <dgm:constr type="w" for="ch" forName="ConnectLine"/>
                      <dgm:constr type="h" for="ch" forName="ConnectLine" refType="h" fact="0.08"/>
                      <dgm:constr type="t" for="ch" forName="ConnectLine" refType="h" fact="0.37"/>
                      <dgm:constr type="ctrX" for="ch" forName="ConnectLine" refType="w" fact="0.5"/>
                      <dgm:constr type="w" for="ch" forName="ConnectLineEnd" refType="h" fact="0.02"/>
                      <dgm:constr type="h" for="ch" forName="ConnectLineEnd" refType="h" fact="0.02"/>
                      <dgm:constr type="t" for="ch" forName="ConnectLineEnd" refType="h" fact="0.35"/>
                      <dgm:constr type="ctrX" for="ch" forName="ConnectLineEnd" refType="w" fact="0.5"/>
                      <dgm:constr type="w" for="ch" forName="EmptyPane" refType="w"/>
                      <dgm:constr type="t" for="ch" forName="EmptyPane" refType="h" fact="0.55"/>
                      <dgm:constr type="h" for="ch" forName="EmptyPane" refType="h" fact="0.45"/>
                    </dgm:constrLst>
                  </dgm:if>
                  <dgm:else name="ifMoreThanOneNode1">
                    <dgm:constrLst>
                      <dgm:constr type="w" for="ch" forName="parent" refType="w" fact="0.6"/>
                      <dgm:constr type="l" for="ch" forName="parent" refType="w" fact="0.2"/>
                      <dgm:constr type="t" for="ch" forName="parent" refType="h" fact="0.45"/>
                      <dgm:constr type="h" for="ch" forName="parent" refType="h" fact="0.1"/>
                      <dgm:constr type="l" for="ch" forName="Childtext" refType="w" fact="0.2"/>
                      <dgm:constr type="w" for="ch" forName="Childtext" refType="w" fact="0.6"/>
                      <dgm:constr type="h" for="ch" forName="Childtext" refType="h" fact="0.35"/>
                      <dgm:constr type="w" for="ch" forName="ConnectLine"/>
                      <dgm:constr type="h" for="ch" forName="ConnectLine" refType="h" fact="0.08"/>
                      <dgm:constr type="t" for="ch" forName="ConnectLine" refType="h" fact="0.37"/>
                      <dgm:constr type="ctrX" for="ch" forName="ConnectLine" refType="w" fact="0.5"/>
                      <dgm:constr type="w" for="ch" forName="ConnectLineEnd" refType="h" fact="0.02"/>
                      <dgm:constr type="h" for="ch" forName="ConnectLineEnd" refType="h" fact="0.02"/>
                      <dgm:constr type="t" for="ch" forName="ConnectLineEnd" refType="h" fact="0.35"/>
                      <dgm:constr type="ctrX" for="ch" forName="ConnectLineEnd" refType="w" fact="0.5"/>
                      <dgm:constr type="w" for="ch" forName="EmptyPane" refType="w"/>
                      <dgm:constr type="t" for="ch" forName="EmptyPane" refType="h" fact="0.55"/>
                      <dgm:constr type="h" for="ch" forName="EmptyPane" refType="h" fact="0.45"/>
                    </dgm:constrLst>
                  </dgm:else>
                </dgm:choose>
              </dgm:if>
              <dgm:else name="notStartNode1">
                <dgm:constrLst>
                  <dgm:constr type="w" for="ch" forName="parent" refType="w" fact="0.6"/>
                  <dgm:constr type="l" for="ch" forName="parent" refType="w" fact="0.2"/>
                  <dgm:constr type="t" for="ch" forName="parent" refType="h" fact="0.45"/>
                  <dgm:constr type="h" for="ch" forName="parent" refType="h" fact="0.1"/>
                  <dgm:constr type="l" for="ch" forName="Childtext" refType="w" fact="0.2"/>
                  <dgm:constr type="w" for="ch" forName="Childtext" refType="w" fact="0.6"/>
                  <dgm:constr type="h" for="ch" forName="Childtext" refType="h" fact="0.35"/>
                  <dgm:constr type="t" for="ch" forName="Childtext" refType="h" fact="0.65"/>
                  <dgm:constr type="w" for="ch" forName="ConnectLine"/>
                  <dgm:constr type="h" for="ch" forName="ConnectLine" refType="h" fact="0.08"/>
                  <dgm:constr type="t" for="ch" forName="ConnectLine" refType="h" fact="0.55"/>
                  <dgm:constr type="ctrX" for="ch" forName="ConnectLine" refType="w" fact="0.5"/>
                  <dgm:constr type="w" for="ch" forName="ConnectLineEnd" refType="h" fact="0.02"/>
                  <dgm:constr type="h" for="ch" forName="ConnectLineEnd" refType="h" fact="0.02"/>
                  <dgm:constr type="b" for="ch" forName="ConnectLineEnd" refType="h" fact="0.65"/>
                  <dgm:constr type="ctrX" for="ch" forName="ConnectLineEnd" refType="w" fact="0.5"/>
                  <dgm:constr type="w" for="ch" forName="EmptyPane" refType="w"/>
                  <dgm:constr type="h" for="ch" forName="EmptyPane" refType="h" fact="0.45"/>
                </dgm:constrLst>
              </dgm:else>
            </dgm:choose>
            <dgm:layoutNode name="parent" styleLbl="alignNode1">
              <dgm:varLst>
                <dgm:chMax val="1"/>
                <dgm:chPref val="1"/>
                <dgm:bulletEnabled val="1"/>
              </dgm:varLst>
              <dgm:alg type="tx">
                <dgm:param type="txAnchorHorz" val="ctr"/>
                <dgm:param type="txAnchorVert" val="mid"/>
                <dgm:param type="parTxLTRAlign" val="ctr"/>
                <dgm:param type="parTxRTLAlign" val="ctr"/>
              </dgm:alg>
              <dgm:choose name="casesForFirstAndLastNode">
                <dgm:if name="startNode" axis="self" ptType="node" func="pos" op="equ" val="1">
                  <dgm:choose name="removeLineWhenOnlyOneNode">
                    <dgm:if name="ifOnlyOneNode" axis="followSib" ptType="node" func="cnt" op="equ" val="0">
                      <dgm:shape xmlns:r="http://schemas.openxmlformats.org/officeDocument/2006/relationships" type="roundRect" r:blip="">
                        <dgm:adjLst/>
                      </dgm:shape>
                    </dgm:if>
                    <dgm:else name="ifMoreThanOneNode">
                      <dgm:choose name="Name18">
                        <dgm:if name="Name19" func="var" arg="dir" op="equ" val="norm">
                          <dgm:shape xmlns:r="http://schemas.openxmlformats.org/officeDocument/2006/relationships" rot="-90" type="round2SameRect" r:blip="">
                            <dgm:adjLst/>
                          </dgm:shape>
                        </dgm:if>
                        <dgm:else name="Name20">
                          <dgm:shape xmlns:r="http://schemas.openxmlformats.org/officeDocument/2006/relationships" rot="90" type="round2SameRect" r:blip="">
                            <dgm:adjLst/>
                          </dgm:shape>
                        </dgm:else>
                      </dgm:choose>
                    </dgm:else>
                  </dgm:choose>
                </dgm:if>
                <dgm:else name="notStartNode">
                  <dgm:choose name="Name22">
                    <dgm:if name="Name23" axis="self" ptType="node" func="revPos" op="equ" val="1">
                      <dgm:choose name="Name24">
                        <dgm:if name="Name25" func="var" arg="dir" op="equ" val="norm">
                          <dgm:shape xmlns:r="http://schemas.openxmlformats.org/officeDocument/2006/relationships" rot="90" type="round2SameRect" r:blip="">
                            <dgm:adjLst/>
                          </dgm:shape>
                        </dgm:if>
                        <dgm:else name="Name26">
                          <dgm:shape xmlns:r="http://schemas.openxmlformats.org/officeDocument/2006/relationships" rot="-90" type="round2SameRect" r:blip="">
                            <dgm:adjLst/>
                          </dgm:shape>
                        </dgm:else>
                      </dgm:choose>
                    </dgm:if>
                    <dgm:else name="Name27">
                      <dgm:shape xmlns:r="http://schemas.openxmlformats.org/officeDocument/2006/relationships" type="rect" r:blip="">
                        <dgm:adjLst/>
                      </dgm:shape>
                    </dgm:else>
                  </dgm:choose>
                </dgm:else>
              </dgm:choose>
              <dgm:presOf axis="self" ptType="node"/>
              <dgm:constrLst>
                <dgm:constr type="lMarg" refType="primFontSz" fact="0.6"/>
                <dgm:constr type="rMarg" refType="primFontSz" fact="0.6"/>
                <dgm:constr type="tMarg" refType="primFontSz" fact="0.6"/>
                <dgm:constr type="bMarg" refType="primFontSz" fact="0.6"/>
              </dgm:constrLst>
              <dgm:ruleLst>
                <dgm:rule type="primFontSz" val="11" fact="NaN" max="NaN"/>
              </dgm:ruleLst>
            </dgm:layoutNode>
            <dgm:layoutNode name="Childtext" styleLbl="revTx">
              <dgm:varLst>
                <dgm:bulletEnabled val="1"/>
              </dgm:varLst>
              <dgm:choose name="casesForTxtDirLogic">
                <dgm:if name="Name77" axis="self" ptType="node" func="posOdd" op="equ" val="1">
                  <dgm:alg type="tx">
                    <dgm:param type="txAnchorVert" val="b"/>
                    <dgm:param type="txAnchorHorz" val="ctr"/>
                    <dgm:param type="parTxLTRAlign" val="ctr"/>
                    <dgm:param type="parTxRTLAlign" val="ctr"/>
                  </dgm:alg>
                  <dgm:constrLst>
                    <dgm:constr type="lMarg"/>
                    <dgm:constr type="rMarg"/>
                    <dgm:constr type="tMarg"/>
                    <dgm:constr type="bMarg" refType="primFontSz" fact="0.6"/>
                  </dgm:constrLst>
                </dgm:if>
                <dgm:else name="Name88">
                  <dgm:alg type="tx">
                    <dgm:param type="txAnchorVert" val="t"/>
                    <dgm:param type="txAnchorHorz" val="ctr"/>
                    <dgm:param type="parTxLTRAlign" val="ctr"/>
                    <dgm:param type="parTxRTLAlign" val="ctr"/>
                  </dgm:alg>
                  <dgm:constrLst>
                    <dgm:constr type="lMarg"/>
                    <dgm:constr type="rMarg"/>
                    <dgm:constr type="tMarg" refType="primFontSz" fact="0.6"/>
                    <dgm:constr type="bMarg"/>
                  </dgm:constrLst>
                </dgm:else>
              </dgm:choose>
              <dgm:shape xmlns:r="http://schemas.openxmlformats.org/officeDocument/2006/relationships" type="rect" r:blip="">
                <dgm:adjLst/>
              </dgm:shape>
              <dgm:presOf axis="ch" ptType="node"/>
              <dgm:ruleLst>
                <dgm:rule type="primFontSz" val="11" fact="NaN" max="NaN"/>
              </dgm:ruleLst>
            </dgm:layoutNode>
            <dgm:layoutNode name="ConnectLine" styleLbl="sibTrans1D1">
              <dgm:alg type="sp"/>
              <dgm:shape xmlns:r="http://schemas.openxmlformats.org/officeDocument/2006/relationships" type="line" r:blip="">
                <dgm:adjLst/>
                <dgm:extLst>
                  <a:ext uri="{B698B0E9-8C71-41B9-8309-B3DCBF30829C}">
                    <dgm1612:spPr xmlns:dgm1612="http://schemas.microsoft.com/office/drawing/2016/12/diagram" xmlns="">
                      <a:ln>
                        <a:prstDash val="dash"/>
                      </a:ln>
                    </dgm1612:spPr>
                  </a:ext>
                </dgm:extLst>
              </dgm:shape>
              <dgm:presOf/>
              <dgm:constrLst/>
            </dgm:layoutNode>
            <dgm:layoutNode name="ConnectLineEnd" styleLbl="lnNode1">
              <dgm:alg type="sp"/>
              <dgm:shape xmlns:r="http://schemas.openxmlformats.org/officeDocument/2006/relationships" type="ellipse" r:blip="">
                <dgm:adjLst/>
              </dgm:shape>
              <dgm:presOf/>
              <dgm:constrLst/>
            </dgm:layoutNode>
            <dgm:layoutNode name="EmptyPane">
              <dgm:alg type="sp"/>
              <dgm:shape xmlns:r="http://schemas.openxmlformats.org/officeDocument/2006/relationships" r:blip="">
                <dgm:adjLst/>
              </dgm:shape>
              <dgm:presOf/>
              <dgm:constrLst/>
            </dgm:layoutNode>
          </dgm:layoutNode>
          <dgm:forEach name="Name28" axis="followSib" ptType="sibTrans" cnt="1">
            <dgm:layoutNode name="spaceBetweenRectangles">
              <dgm:alg type="sp"/>
              <dgm:shape xmlns:r="http://schemas.openxmlformats.org/officeDocument/2006/relationships" r:blip="">
                <dgm:adjLst/>
              </dgm:shape>
              <dgm:presOf/>
              <dgm:constrLst/>
              <dgm:ruleLst/>
            </dgm:layoutNode>
          </dgm:forEach>
        </dgm:forEach>
      </dgm:if>
      <dgm:else name="moreThanTwoNodes">
        <dgm:forEach name="nodesForEach1" axis="ch" ptType="node">
          <dgm:layoutNode name="composite1">
            <dgm:alg type="composite"/>
            <dgm:shape xmlns:r="http://schemas.openxmlformats.org/officeDocument/2006/relationships" r:blip="">
              <dgm:adjLst/>
            </dgm:shape>
            <dgm:choose name="casesForSnakingLogic21">
              <dgm:if name="oddNode21" axis="self" ptType="node" func="posOdd" op="equ" val="1">
                <dgm:constrLst>
                  <dgm:constr type="w" for="ch" forName="parent1" refType="w" fact="0.6"/>
                  <dgm:constr type="l" for="ch" forName="parent1" refType="w" fact="0.2"/>
                  <dgm:constr type="t" for="ch" forName="parent1" refType="h" fact="0.45"/>
                  <dgm:constr type="h" for="ch" forName="parent1" refType="h" fact="0.1"/>
                  <dgm:constr type="w" for="ch" forName="Childtext1" refType="w"/>
                  <dgm:constr type="h" for="ch" forName="Childtext1" refType="h" fact="0.35"/>
                  <dgm:constr type="w" for="ch" forName="ConnectLine1"/>
                  <dgm:constr type="h" for="ch" forName="ConnectLine1" refType="h" fact="0.08"/>
                  <dgm:constr type="t" for="ch" forName="ConnectLine1" refType="h" fact="0.37"/>
                  <dgm:constr type="ctrX" for="ch" forName="ConnectLine1" refType="w" fact="0.5"/>
                  <dgm:constr type="w" for="ch" forName="ConnectLineEnd1" refType="h" fact="0.02"/>
                  <dgm:constr type="h" for="ch" forName="ConnectLineEnd1" refType="h" fact="0.02"/>
                  <dgm:constr type="t" for="ch" forName="ConnectLineEnd1" refType="h" fact="0.35"/>
                  <dgm:constr type="ctrX" for="ch" forName="ConnectLineEnd1" refType="w" fact="0.5"/>
                  <dgm:constr type="w" for="ch" forName="EmptyPane1" refType="w"/>
                  <dgm:constr type="t" for="ch" forName="EmptyPane1" refType="h" fact="0.55"/>
                  <dgm:constr type="h" for="ch" forName="EmptyPane1" refType="h" fact="0.45"/>
                </dgm:constrLst>
              </dgm:if>
              <dgm:else name="evenNode2">
                <dgm:constrLst>
                  <dgm:constr type="w" for="ch" forName="parent1" refType="w" fact="0.6"/>
                  <dgm:constr type="l" for="ch" forName="parent1" refType="w" fact="0.2"/>
                  <dgm:constr type="t" for="ch" forName="parent1" refType="h" fact="0.45"/>
                  <dgm:constr type="h" for="ch" forName="parent1" refType="h" fact="0.1"/>
                  <dgm:constr type="w" for="ch" forName="Childtext1" refType="w"/>
                  <dgm:constr type="h" for="ch" forName="Childtext1" refType="h" fact="0.35"/>
                  <dgm:constr type="t" for="ch" forName="Childtext1" refType="h" fact="0.65"/>
                  <dgm:constr type="w" for="ch" forName="ConnectLine1"/>
                  <dgm:constr type="h" for="ch" forName="ConnectLine1" refType="h" fact="0.08"/>
                  <dgm:constr type="t" for="ch" forName="ConnectLine1" refType="h" fact="0.55"/>
                  <dgm:constr type="ctrX" for="ch" forName="ConnectLine1" refType="w" fact="0.5"/>
                  <dgm:constr type="w" for="ch" forName="ConnectLineEnd1" refType="h" fact="0.02"/>
                  <dgm:constr type="h" for="ch" forName="ConnectLineEnd1" refType="h" fact="0.02"/>
                  <dgm:constr type="b" for="ch" forName="ConnectLineEnd1" refType="h" fact="0.65"/>
                  <dgm:constr type="ctrX" for="ch" forName="ConnectLineEnd1" refType="w" fact="0.5"/>
                  <dgm:constr type="w" for="ch" forName="EmptyPane1" refType="w"/>
                  <dgm:constr type="h" for="ch" forName="EmptyPane1" refType="h" fact="0.45"/>
                </dgm:constrLst>
              </dgm:else>
            </dgm:choose>
            <dgm:layoutNode name="parent1" styleLbl="alignNode1">
              <dgm:varLst>
                <dgm:chMax val="1"/>
                <dgm:chPref val="1"/>
                <dgm:bulletEnabled val="1"/>
              </dgm:varLst>
              <dgm:alg type="tx">
                <dgm:param type="txAnchorHorz" val="ctr"/>
                <dgm:param type="txAnchorVert" val="mid"/>
                <dgm:param type="parTxLTRAlign" val="ctr"/>
                <dgm:param type="parTxRTLAlign" val="ctr"/>
              </dgm:alg>
              <dgm:choose name="casesForFirstAndLastNode12">
                <dgm:if name="startNode12" axis="self" ptType="node" func="pos" op="equ" val="1">
                  <dgm:choose name="removeLineWhenOnlyOneNode12">
                    <dgm:if name="ifOnlyOneNode12" axis="followSib" ptType="node" func="cnt" op="equ" val="0">
                      <dgm:shape xmlns:r="http://schemas.openxmlformats.org/officeDocument/2006/relationships" type="roundRect" r:blip="">
                        <dgm:adjLst/>
                      </dgm:shape>
                    </dgm:if>
                    <dgm:else name="ifMoreThanOneNode12">
                      <dgm:choose name="Name181">
                        <dgm:if name="Name191" func="var" arg="dir" op="equ" val="norm">
                          <dgm:shape xmlns:r="http://schemas.openxmlformats.org/officeDocument/2006/relationships" rot="-90" type="round2SameRect" r:blip="">
                            <dgm:adjLst/>
                          </dgm:shape>
                        </dgm:if>
                        <dgm:else name="Name201">
                          <dgm:shape xmlns:r="http://schemas.openxmlformats.org/officeDocument/2006/relationships" rot="90" type="round2SameRect" r:blip="">
                            <dgm:adjLst/>
                          </dgm:shape>
                        </dgm:else>
                      </dgm:choose>
                    </dgm:else>
                  </dgm:choose>
                </dgm:if>
                <dgm:else name="notStartNode12">
                  <dgm:choose name="Name221">
                    <dgm:if name="Name231" axis="self" ptType="node" func="revPos" op="equ" val="1">
                      <dgm:choose name="Name241">
                        <dgm:if name="Name251" func="var" arg="dir" op="equ" val="norm">
                          <dgm:shape xmlns:r="http://schemas.openxmlformats.org/officeDocument/2006/relationships" rot="90" type="round2SameRect" r:blip="">
                            <dgm:adjLst/>
                          </dgm:shape>
                        </dgm:if>
                        <dgm:else name="Name261">
                          <dgm:shape xmlns:r="http://schemas.openxmlformats.org/officeDocument/2006/relationships" rot="-90" type="round2SameRect" r:blip="">
                            <dgm:adjLst/>
                          </dgm:shape>
                        </dgm:else>
                      </dgm:choose>
                    </dgm:if>
                    <dgm:else name="Name271">
                      <dgm:shape xmlns:r="http://schemas.openxmlformats.org/officeDocument/2006/relationships" type="rect" r:blip="">
                        <dgm:adjLst/>
                      </dgm:shape>
                    </dgm:else>
                  </dgm:choose>
                </dgm:else>
              </dgm:choose>
              <dgm:presOf axis="self" ptType="node"/>
              <dgm:constrLst>
                <dgm:constr type="lMarg" refType="primFontSz" fact="0.6"/>
                <dgm:constr type="rMarg" refType="primFontSz" fact="0.6"/>
                <dgm:constr type="tMarg" refType="primFontSz" fact="0.6"/>
                <dgm:constr type="bMarg" refType="primFontSz" fact="0.6"/>
              </dgm:constrLst>
              <dgm:ruleLst>
                <dgm:rule type="primFontSz" val="11" fact="NaN" max="NaN"/>
              </dgm:ruleLst>
            </dgm:layoutNode>
            <dgm:layoutNode name="Childtext1" styleLbl="revTx">
              <dgm:varLst>
                <dgm:bulletEnabled val="1"/>
              </dgm:varLst>
              <dgm:choose name="casesForTxtDirLogic1">
                <dgm:if name="Name771" axis="self" ptType="node" func="posOdd" op="equ" val="1">
                  <dgm:alg type="tx">
                    <dgm:param type="txAnchorVert" val="b"/>
                    <dgm:param type="txAnchorHorz" val="ctr"/>
                    <dgm:param type="parTxLTRAlign" val="ctr"/>
                    <dgm:param type="parTxRTLAlign" val="ctr"/>
                  </dgm:alg>
                  <dgm:constrLst>
                    <dgm:constr type="lMarg"/>
                    <dgm:constr type="rMarg"/>
                    <dgm:constr type="tMarg"/>
                    <dgm:constr type="bMarg" refType="primFontSz" fact="0.6"/>
                  </dgm:constrLst>
                </dgm:if>
                <dgm:else name="Name881">
                  <dgm:alg type="tx">
                    <dgm:param type="txAnchorVert" val="t"/>
                    <dgm:param type="txAnchorHorz" val="ctr"/>
                    <dgm:param type="parTxLTRAlign" val="ctr"/>
                    <dgm:param type="parTxRTLAlign" val="ctr"/>
                  </dgm:alg>
                  <dgm:constrLst>
                    <dgm:constr type="lMarg"/>
                    <dgm:constr type="rMarg"/>
                    <dgm:constr type="tMarg" refType="primFontSz" fact="0.6"/>
                    <dgm:constr type="bMarg"/>
                  </dgm:constrLst>
                </dgm:else>
              </dgm:choose>
              <dgm:shape xmlns:r="http://schemas.openxmlformats.org/officeDocument/2006/relationships" type="rect" r:blip="">
                <dgm:adjLst/>
              </dgm:shape>
              <dgm:presOf axis="ch" ptType="node"/>
              <dgm:ruleLst>
                <dgm:rule type="primFontSz" val="11" fact="NaN" max="NaN"/>
              </dgm:ruleLst>
            </dgm:layoutNode>
            <dgm:layoutNode name="ConnectLine1" styleLbl="sibTrans1D1">
              <dgm:alg type="sp"/>
              <dgm:shape xmlns:r="http://schemas.openxmlformats.org/officeDocument/2006/relationships" type="line" r:blip="">
                <dgm:adjLst/>
                <dgm:extLst>
                  <a:ext uri="{B698B0E9-8C71-41B9-8309-B3DCBF30829C}">
                    <dgm1612:spPr xmlns:dgm1612="http://schemas.microsoft.com/office/drawing/2016/12/diagram" xmlns="">
                      <a:ln>
                        <a:prstDash val="dash"/>
                      </a:ln>
                    </dgm1612:spPr>
                  </a:ext>
                </dgm:extLst>
              </dgm:shape>
              <dgm:presOf/>
              <dgm:constrLst/>
            </dgm:layoutNode>
            <dgm:layoutNode name="ConnectLineEnd1" styleLbl="lnNode1">
              <dgm:alg type="sp"/>
              <dgm:shape xmlns:r="http://schemas.openxmlformats.org/officeDocument/2006/relationships" type="ellipse" r:blip="">
                <dgm:adjLst/>
              </dgm:shape>
              <dgm:presOf/>
              <dgm:constrLst/>
            </dgm:layoutNode>
            <dgm:layoutNode name="EmptyPane1">
              <dgm:alg type="sp"/>
              <dgm:shape xmlns:r="http://schemas.openxmlformats.org/officeDocument/2006/relationships" r:blip="">
                <dgm:adjLst/>
              </dgm:shape>
              <dgm:presOf/>
              <dgm:constrLst/>
            </dgm:layoutNode>
          </dgm:layoutNode>
          <dgm:forEach name="Name281" axis="followSib" ptType="sibTrans" cnt="1">
            <dgm:layoutNode name="spaceBetweenRectangles1">
              <dgm:alg type="sp"/>
              <dgm:shape xmlns:r="http://schemas.openxmlformats.org/officeDocument/2006/relationships" r:blip="">
                <dgm:adjLst/>
              </dgm:shape>
              <dgm:presOf/>
              <dgm:constrLst/>
              <dgm:ruleLst/>
            </dgm:layoutNode>
          </dgm:forEach>
        </dgm:forEach>
      </dgm:else>
    </dgm:choose>
  </dgm:layoutNode>
</dgm:layoutDef>
</file>

<file path=ppt/diagrams/layout2.xml><?xml version="1.0" encoding="utf-8"?>
<dgm:layoutDef xmlns:dgm="http://schemas.openxmlformats.org/drawingml/2006/diagram" xmlns:a="http://schemas.openxmlformats.org/drawingml/2006/main" uniqueId="urn:microsoft.com/office/officeart/2016/7/layout/RoundedRectangleTimeline">
  <dgm:title val="Rounded Rectangle Timeline"/>
  <dgm:desc val="Use to show a list of events in chronological order. An invisible box contains the description while the date is shown in rectangles, except for the first and last node where the corners of the rectangle are rounded. It can display large amount of text and long descriptive date format."/>
  <dgm:catLst>
    <dgm:cat type="timeline" pri="500"/>
    <dgm:cat type="process" pri="6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1" destOrd="0"/>
        <dgm:cxn modelId="32" srcId="30" destId="31" srcOrd="0" destOrd="0"/>
      </dgm:cxnLst>
      <dgm:bg/>
      <dgm:whole/>
    </dgm:dataModel>
  </dgm:sampData>
  <dgm:styleData>
    <dgm:dataModel>
      <dgm:ptLst>
        <dgm:pt modelId="0" type="doc"/>
        <dgm:pt modelId="10">
          <dgm:prSet phldr="1"/>
        </dgm:pt>
        <dgm:pt modelId="20">
          <dgm:prSet phldr="1"/>
        </dgm:pt>
      </dgm:ptLst>
      <dgm:cxnLst>
        <dgm:cxn modelId="60" srcId="0" destId="10" srcOrd="0" destOrd="0"/>
        <dgm:cxn modelId="7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60" srcId="0" destId="10" srcOrd="0" destOrd="0"/>
        <dgm:cxn modelId="70" srcId="0" destId="20" srcOrd="1" destOrd="0"/>
        <dgm:cxn modelId="80" srcId="0" destId="30" srcOrd="2" destOrd="0"/>
        <dgm:cxn modelId="90" srcId="0" destId="40" srcOrd="3" destOrd="0"/>
      </dgm:cxnLst>
      <dgm:bg/>
      <dgm:whole/>
    </dgm:dataModel>
  </dgm:clrData>
  <dgm:layoutNode name="Name0">
    <dgm:varLst>
      <dgm:chMax/>
      <dgm:chPref/>
      <dgm:animLvl val="lvl"/>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constrLst>
      <dgm:constr type="primFontSz" for="des" forName="parent" val="18"/>
      <dgm:constr type="primFontSz" for="des" forName="Childtext" val="18"/>
      <dgm:constr type="primFontSz" for="des" forName="Childtext" refType="primFontSz" refFor="des" refForName="parent" op="lte"/>
      <dgm:constr type="w" for="ch" forName="composite" refType="w"/>
      <dgm:constr type="h" for="ch" forName="composite" refType="h"/>
      <dgm:constr type="w" for="ch" forName="spaceBetweenRectangles" refType="w" refFor="ch" refForName="composite" fact="-0.4"/>
      <dgm:constr type="w" for="ch" ptType="sibTrans" op="equ"/>
      <dgm:constr type="primFontSz" for="des" forName="parent" op="equ"/>
      <dgm:constr type="primFontSz" for="des" forName="Childtext" op="equ"/>
      <dgm:constr type="primFontSz" for="des" forName="parent1" val="18"/>
      <dgm:constr type="primFontSz" for="des" forName="Childtext1" val="18"/>
      <dgm:constr type="primFontSz" for="des" forName="Childtext1" refType="primFontSz" refFor="des" refForName="parent1" op="lte"/>
      <dgm:constr type="w" for="ch" forName="composite1" refType="w"/>
      <dgm:constr type="h" for="ch" forName="composite1" refType="h"/>
      <dgm:constr type="w" for="ch" forName="spaceBetweenRectangles1" refType="w" refFor="ch" refForName="composite1" fact="-0.4"/>
      <dgm:constr type="primFontSz" for="des" forName="parent1" op="equ"/>
      <dgm:constr type="primFontSz" for="des" forName="Childtext1" op="equ"/>
    </dgm:constrLst>
    <dgm:choose name="layoutByNodeCnt">
      <dgm:if name="twoOrLessNodes" axis="ch" ptType="node" func="cnt" op="lte" val="2">
        <dgm:forEach name="nodesForEach" axis="ch" ptType="node">
          <dgm:layoutNode name="composite">
            <dgm:alg type="composite"/>
            <dgm:shape xmlns:r="http://schemas.openxmlformats.org/officeDocument/2006/relationships" r:blip="">
              <dgm:adjLst/>
            </dgm:shape>
            <dgm:choose name="casesForFirstAndLastNode1">
              <dgm:if name="startNode1" axis="self" ptType="node" func="pos" op="equ" val="1">
                <dgm:choose name="removeLineWhenOnlyOneNode1">
                  <dgm:if name="ifOnlyOneNode1" axis="followSib" ptType="node" func="cnt" op="equ" val="0">
                    <dgm:constrLst>
                      <dgm:constr type="w" for="ch" forName="parent" refType="w" fact="0.95"/>
                      <dgm:constr type="l" for="ch" forName="parent" refType="w" fact="0.025"/>
                      <dgm:constr type="t" for="ch" forName="parent" refType="h" fact="0.45"/>
                      <dgm:constr type="h" for="ch" forName="parent" refType="h" fact="0.1"/>
                      <dgm:constr type="l" for="ch" forName="Childtext" refType="w" fact="0.025"/>
                      <dgm:constr type="w" for="ch" forName="Childtext" refType="w" fact="0.95"/>
                      <dgm:constr type="h" for="ch" forName="Childtext" refType="h" fact="0.35"/>
                      <dgm:constr type="w" for="ch" forName="ConnectLine"/>
                      <dgm:constr type="h" for="ch" forName="ConnectLine" refType="h" fact="0.08"/>
                      <dgm:constr type="t" for="ch" forName="ConnectLine" refType="h" fact="0.37"/>
                      <dgm:constr type="ctrX" for="ch" forName="ConnectLine" refType="w" fact="0.5"/>
                      <dgm:constr type="w" for="ch" forName="ConnectLineEnd" refType="h" fact="0.02"/>
                      <dgm:constr type="h" for="ch" forName="ConnectLineEnd" refType="h" fact="0.02"/>
                      <dgm:constr type="t" for="ch" forName="ConnectLineEnd" refType="h" fact="0.35"/>
                      <dgm:constr type="ctrX" for="ch" forName="ConnectLineEnd" refType="w" fact="0.5"/>
                      <dgm:constr type="w" for="ch" forName="EmptyPane" refType="w"/>
                      <dgm:constr type="t" for="ch" forName="EmptyPane" refType="h" fact="0.55"/>
                      <dgm:constr type="h" for="ch" forName="EmptyPane" refType="h" fact="0.45"/>
                    </dgm:constrLst>
                  </dgm:if>
                  <dgm:else name="ifMoreThanOneNode1">
                    <dgm:constrLst>
                      <dgm:constr type="w" for="ch" forName="parent" refType="w" fact="0.6"/>
                      <dgm:constr type="l" for="ch" forName="parent" refType="w" fact="0.2"/>
                      <dgm:constr type="t" for="ch" forName="parent" refType="h" fact="0.45"/>
                      <dgm:constr type="h" for="ch" forName="parent" refType="h" fact="0.1"/>
                      <dgm:constr type="l" for="ch" forName="Childtext" refType="w" fact="0.2"/>
                      <dgm:constr type="w" for="ch" forName="Childtext" refType="w" fact="0.6"/>
                      <dgm:constr type="h" for="ch" forName="Childtext" refType="h" fact="0.35"/>
                      <dgm:constr type="w" for="ch" forName="ConnectLine"/>
                      <dgm:constr type="h" for="ch" forName="ConnectLine" refType="h" fact="0.08"/>
                      <dgm:constr type="t" for="ch" forName="ConnectLine" refType="h" fact="0.37"/>
                      <dgm:constr type="ctrX" for="ch" forName="ConnectLine" refType="w" fact="0.5"/>
                      <dgm:constr type="w" for="ch" forName="ConnectLineEnd" refType="h" fact="0.02"/>
                      <dgm:constr type="h" for="ch" forName="ConnectLineEnd" refType="h" fact="0.02"/>
                      <dgm:constr type="t" for="ch" forName="ConnectLineEnd" refType="h" fact="0.35"/>
                      <dgm:constr type="ctrX" for="ch" forName="ConnectLineEnd" refType="w" fact="0.5"/>
                      <dgm:constr type="w" for="ch" forName="EmptyPane" refType="w"/>
                      <dgm:constr type="t" for="ch" forName="EmptyPane" refType="h" fact="0.55"/>
                      <dgm:constr type="h" for="ch" forName="EmptyPane" refType="h" fact="0.45"/>
                    </dgm:constrLst>
                  </dgm:else>
                </dgm:choose>
              </dgm:if>
              <dgm:else name="notStartNode1">
                <dgm:constrLst>
                  <dgm:constr type="w" for="ch" forName="parent" refType="w" fact="0.6"/>
                  <dgm:constr type="l" for="ch" forName="parent" refType="w" fact="0.2"/>
                  <dgm:constr type="t" for="ch" forName="parent" refType="h" fact="0.45"/>
                  <dgm:constr type="h" for="ch" forName="parent" refType="h" fact="0.1"/>
                  <dgm:constr type="l" for="ch" forName="Childtext" refType="w" fact="0.2"/>
                  <dgm:constr type="w" for="ch" forName="Childtext" refType="w" fact="0.6"/>
                  <dgm:constr type="h" for="ch" forName="Childtext" refType="h" fact="0.35"/>
                  <dgm:constr type="t" for="ch" forName="Childtext" refType="h" fact="0.65"/>
                  <dgm:constr type="w" for="ch" forName="ConnectLine"/>
                  <dgm:constr type="h" for="ch" forName="ConnectLine" refType="h" fact="0.08"/>
                  <dgm:constr type="t" for="ch" forName="ConnectLine" refType="h" fact="0.55"/>
                  <dgm:constr type="ctrX" for="ch" forName="ConnectLine" refType="w" fact="0.5"/>
                  <dgm:constr type="w" for="ch" forName="ConnectLineEnd" refType="h" fact="0.02"/>
                  <dgm:constr type="h" for="ch" forName="ConnectLineEnd" refType="h" fact="0.02"/>
                  <dgm:constr type="b" for="ch" forName="ConnectLineEnd" refType="h" fact="0.65"/>
                  <dgm:constr type="ctrX" for="ch" forName="ConnectLineEnd" refType="w" fact="0.5"/>
                  <dgm:constr type="w" for="ch" forName="EmptyPane" refType="w"/>
                  <dgm:constr type="h" for="ch" forName="EmptyPane" refType="h" fact="0.45"/>
                </dgm:constrLst>
              </dgm:else>
            </dgm:choose>
            <dgm:layoutNode name="parent" styleLbl="alignNode1">
              <dgm:varLst>
                <dgm:chMax val="1"/>
                <dgm:chPref val="1"/>
                <dgm:bulletEnabled val="1"/>
              </dgm:varLst>
              <dgm:alg type="tx">
                <dgm:param type="txAnchorHorz" val="ctr"/>
                <dgm:param type="txAnchorVert" val="mid"/>
                <dgm:param type="parTxLTRAlign" val="ctr"/>
                <dgm:param type="parTxRTLAlign" val="ctr"/>
              </dgm:alg>
              <dgm:choose name="casesForFirstAndLastNode">
                <dgm:if name="startNode" axis="self" ptType="node" func="pos" op="equ" val="1">
                  <dgm:choose name="removeLineWhenOnlyOneNode">
                    <dgm:if name="ifOnlyOneNode" axis="followSib" ptType="node" func="cnt" op="equ" val="0">
                      <dgm:shape xmlns:r="http://schemas.openxmlformats.org/officeDocument/2006/relationships" type="roundRect" r:blip="">
                        <dgm:adjLst/>
                      </dgm:shape>
                    </dgm:if>
                    <dgm:else name="ifMoreThanOneNode">
                      <dgm:choose name="Name18">
                        <dgm:if name="Name19" func="var" arg="dir" op="equ" val="norm">
                          <dgm:shape xmlns:r="http://schemas.openxmlformats.org/officeDocument/2006/relationships" rot="-90" type="round2SameRect" r:blip="">
                            <dgm:adjLst/>
                          </dgm:shape>
                        </dgm:if>
                        <dgm:else name="Name20">
                          <dgm:shape xmlns:r="http://schemas.openxmlformats.org/officeDocument/2006/relationships" rot="90" type="round2SameRect" r:blip="">
                            <dgm:adjLst/>
                          </dgm:shape>
                        </dgm:else>
                      </dgm:choose>
                    </dgm:else>
                  </dgm:choose>
                </dgm:if>
                <dgm:else name="notStartNode">
                  <dgm:choose name="Name22">
                    <dgm:if name="Name23" axis="self" ptType="node" func="revPos" op="equ" val="1">
                      <dgm:choose name="Name24">
                        <dgm:if name="Name25" func="var" arg="dir" op="equ" val="norm">
                          <dgm:shape xmlns:r="http://schemas.openxmlformats.org/officeDocument/2006/relationships" rot="90" type="round2SameRect" r:blip="">
                            <dgm:adjLst/>
                          </dgm:shape>
                        </dgm:if>
                        <dgm:else name="Name26">
                          <dgm:shape xmlns:r="http://schemas.openxmlformats.org/officeDocument/2006/relationships" rot="-90" type="round2SameRect" r:blip="">
                            <dgm:adjLst/>
                          </dgm:shape>
                        </dgm:else>
                      </dgm:choose>
                    </dgm:if>
                    <dgm:else name="Name27">
                      <dgm:shape xmlns:r="http://schemas.openxmlformats.org/officeDocument/2006/relationships" type="rect" r:blip="">
                        <dgm:adjLst/>
                      </dgm:shape>
                    </dgm:else>
                  </dgm:choose>
                </dgm:else>
              </dgm:choose>
              <dgm:presOf axis="self" ptType="node"/>
              <dgm:constrLst>
                <dgm:constr type="lMarg" refType="primFontSz" fact="0.6"/>
                <dgm:constr type="rMarg" refType="primFontSz" fact="0.6"/>
                <dgm:constr type="tMarg" refType="primFontSz" fact="0.6"/>
                <dgm:constr type="bMarg" refType="primFontSz" fact="0.6"/>
              </dgm:constrLst>
              <dgm:ruleLst>
                <dgm:rule type="primFontSz" val="11" fact="NaN" max="NaN"/>
              </dgm:ruleLst>
            </dgm:layoutNode>
            <dgm:layoutNode name="Childtext" styleLbl="revTx">
              <dgm:varLst>
                <dgm:bulletEnabled val="1"/>
              </dgm:varLst>
              <dgm:choose name="casesForTxtDirLogic">
                <dgm:if name="Name77" axis="self" ptType="node" func="posOdd" op="equ" val="1">
                  <dgm:alg type="tx">
                    <dgm:param type="txAnchorVert" val="b"/>
                    <dgm:param type="txAnchorHorz" val="ctr"/>
                    <dgm:param type="parTxLTRAlign" val="ctr"/>
                    <dgm:param type="parTxRTLAlign" val="ctr"/>
                  </dgm:alg>
                  <dgm:constrLst>
                    <dgm:constr type="lMarg"/>
                    <dgm:constr type="rMarg"/>
                    <dgm:constr type="tMarg"/>
                    <dgm:constr type="bMarg" refType="primFontSz" fact="0.6"/>
                  </dgm:constrLst>
                </dgm:if>
                <dgm:else name="Name88">
                  <dgm:alg type="tx">
                    <dgm:param type="txAnchorVert" val="t"/>
                    <dgm:param type="txAnchorHorz" val="ctr"/>
                    <dgm:param type="parTxLTRAlign" val="ctr"/>
                    <dgm:param type="parTxRTLAlign" val="ctr"/>
                  </dgm:alg>
                  <dgm:constrLst>
                    <dgm:constr type="lMarg"/>
                    <dgm:constr type="rMarg"/>
                    <dgm:constr type="tMarg" refType="primFontSz" fact="0.6"/>
                    <dgm:constr type="bMarg"/>
                  </dgm:constrLst>
                </dgm:else>
              </dgm:choose>
              <dgm:shape xmlns:r="http://schemas.openxmlformats.org/officeDocument/2006/relationships" type="rect" r:blip="">
                <dgm:adjLst/>
              </dgm:shape>
              <dgm:presOf axis="ch" ptType="node"/>
              <dgm:ruleLst>
                <dgm:rule type="primFontSz" val="11" fact="NaN" max="NaN"/>
              </dgm:ruleLst>
            </dgm:layoutNode>
            <dgm:layoutNode name="ConnectLine" styleLbl="sibTrans1D1">
              <dgm:alg type="sp"/>
              <dgm:shape xmlns:r="http://schemas.openxmlformats.org/officeDocument/2006/relationships" type="line" r:blip="">
                <dgm:adjLst/>
                <dgm:extLst>
                  <a:ext uri="{B698B0E9-8C71-41B9-8309-B3DCBF30829C}">
                    <dgm1612:spPr xmlns:dgm1612="http://schemas.microsoft.com/office/drawing/2016/12/diagram" xmlns="">
                      <a:ln>
                        <a:prstDash val="dash"/>
                      </a:ln>
                    </dgm1612:spPr>
                  </a:ext>
                </dgm:extLst>
              </dgm:shape>
              <dgm:presOf/>
              <dgm:constrLst/>
            </dgm:layoutNode>
            <dgm:layoutNode name="ConnectLineEnd" styleLbl="lnNode1">
              <dgm:alg type="sp"/>
              <dgm:shape xmlns:r="http://schemas.openxmlformats.org/officeDocument/2006/relationships" type="ellipse" r:blip="">
                <dgm:adjLst/>
              </dgm:shape>
              <dgm:presOf/>
              <dgm:constrLst/>
            </dgm:layoutNode>
            <dgm:layoutNode name="EmptyPane">
              <dgm:alg type="sp"/>
              <dgm:shape xmlns:r="http://schemas.openxmlformats.org/officeDocument/2006/relationships" r:blip="">
                <dgm:adjLst/>
              </dgm:shape>
              <dgm:presOf/>
              <dgm:constrLst/>
            </dgm:layoutNode>
          </dgm:layoutNode>
          <dgm:forEach name="Name28" axis="followSib" ptType="sibTrans" cnt="1">
            <dgm:layoutNode name="spaceBetweenRectangles">
              <dgm:alg type="sp"/>
              <dgm:shape xmlns:r="http://schemas.openxmlformats.org/officeDocument/2006/relationships" r:blip="">
                <dgm:adjLst/>
              </dgm:shape>
              <dgm:presOf/>
              <dgm:constrLst/>
              <dgm:ruleLst/>
            </dgm:layoutNode>
          </dgm:forEach>
        </dgm:forEach>
      </dgm:if>
      <dgm:else name="moreThanTwoNodes">
        <dgm:forEach name="nodesForEach1" axis="ch" ptType="node">
          <dgm:layoutNode name="composite1">
            <dgm:alg type="composite"/>
            <dgm:shape xmlns:r="http://schemas.openxmlformats.org/officeDocument/2006/relationships" r:blip="">
              <dgm:adjLst/>
            </dgm:shape>
            <dgm:choose name="casesForSnakingLogic21">
              <dgm:if name="oddNode21" axis="self" ptType="node" func="posOdd" op="equ" val="1">
                <dgm:constrLst>
                  <dgm:constr type="w" for="ch" forName="parent1" refType="w" fact="0.6"/>
                  <dgm:constr type="l" for="ch" forName="parent1" refType="w" fact="0.2"/>
                  <dgm:constr type="t" for="ch" forName="parent1" refType="h" fact="0.45"/>
                  <dgm:constr type="h" for="ch" forName="parent1" refType="h" fact="0.1"/>
                  <dgm:constr type="w" for="ch" forName="Childtext1" refType="w"/>
                  <dgm:constr type="h" for="ch" forName="Childtext1" refType="h" fact="0.35"/>
                  <dgm:constr type="w" for="ch" forName="ConnectLine1"/>
                  <dgm:constr type="h" for="ch" forName="ConnectLine1" refType="h" fact="0.08"/>
                  <dgm:constr type="t" for="ch" forName="ConnectLine1" refType="h" fact="0.37"/>
                  <dgm:constr type="ctrX" for="ch" forName="ConnectLine1" refType="w" fact="0.5"/>
                  <dgm:constr type="w" for="ch" forName="ConnectLineEnd1" refType="h" fact="0.02"/>
                  <dgm:constr type="h" for="ch" forName="ConnectLineEnd1" refType="h" fact="0.02"/>
                  <dgm:constr type="t" for="ch" forName="ConnectLineEnd1" refType="h" fact="0.35"/>
                  <dgm:constr type="ctrX" for="ch" forName="ConnectLineEnd1" refType="w" fact="0.5"/>
                  <dgm:constr type="w" for="ch" forName="EmptyPane1" refType="w"/>
                  <dgm:constr type="t" for="ch" forName="EmptyPane1" refType="h" fact="0.55"/>
                  <dgm:constr type="h" for="ch" forName="EmptyPane1" refType="h" fact="0.45"/>
                </dgm:constrLst>
              </dgm:if>
              <dgm:else name="evenNode2">
                <dgm:constrLst>
                  <dgm:constr type="w" for="ch" forName="parent1" refType="w" fact="0.6"/>
                  <dgm:constr type="l" for="ch" forName="parent1" refType="w" fact="0.2"/>
                  <dgm:constr type="t" for="ch" forName="parent1" refType="h" fact="0.45"/>
                  <dgm:constr type="h" for="ch" forName="parent1" refType="h" fact="0.1"/>
                  <dgm:constr type="w" for="ch" forName="Childtext1" refType="w"/>
                  <dgm:constr type="h" for="ch" forName="Childtext1" refType="h" fact="0.35"/>
                  <dgm:constr type="t" for="ch" forName="Childtext1" refType="h" fact="0.65"/>
                  <dgm:constr type="w" for="ch" forName="ConnectLine1"/>
                  <dgm:constr type="h" for="ch" forName="ConnectLine1" refType="h" fact="0.08"/>
                  <dgm:constr type="t" for="ch" forName="ConnectLine1" refType="h" fact="0.55"/>
                  <dgm:constr type="ctrX" for="ch" forName="ConnectLine1" refType="w" fact="0.5"/>
                  <dgm:constr type="w" for="ch" forName="ConnectLineEnd1" refType="h" fact="0.02"/>
                  <dgm:constr type="h" for="ch" forName="ConnectLineEnd1" refType="h" fact="0.02"/>
                  <dgm:constr type="b" for="ch" forName="ConnectLineEnd1" refType="h" fact="0.65"/>
                  <dgm:constr type="ctrX" for="ch" forName="ConnectLineEnd1" refType="w" fact="0.5"/>
                  <dgm:constr type="w" for="ch" forName="EmptyPane1" refType="w"/>
                  <dgm:constr type="h" for="ch" forName="EmptyPane1" refType="h" fact="0.45"/>
                </dgm:constrLst>
              </dgm:else>
            </dgm:choose>
            <dgm:layoutNode name="parent1" styleLbl="alignNode1">
              <dgm:varLst>
                <dgm:chMax val="1"/>
                <dgm:chPref val="1"/>
                <dgm:bulletEnabled val="1"/>
              </dgm:varLst>
              <dgm:alg type="tx">
                <dgm:param type="txAnchorHorz" val="ctr"/>
                <dgm:param type="txAnchorVert" val="mid"/>
                <dgm:param type="parTxLTRAlign" val="ctr"/>
                <dgm:param type="parTxRTLAlign" val="ctr"/>
              </dgm:alg>
              <dgm:choose name="casesForFirstAndLastNode12">
                <dgm:if name="startNode12" axis="self" ptType="node" func="pos" op="equ" val="1">
                  <dgm:choose name="removeLineWhenOnlyOneNode12">
                    <dgm:if name="ifOnlyOneNode12" axis="followSib" ptType="node" func="cnt" op="equ" val="0">
                      <dgm:shape xmlns:r="http://schemas.openxmlformats.org/officeDocument/2006/relationships" type="roundRect" r:blip="">
                        <dgm:adjLst/>
                      </dgm:shape>
                    </dgm:if>
                    <dgm:else name="ifMoreThanOneNode12">
                      <dgm:choose name="Name181">
                        <dgm:if name="Name191" func="var" arg="dir" op="equ" val="norm">
                          <dgm:shape xmlns:r="http://schemas.openxmlformats.org/officeDocument/2006/relationships" rot="-90" type="round2SameRect" r:blip="">
                            <dgm:adjLst/>
                          </dgm:shape>
                        </dgm:if>
                        <dgm:else name="Name201">
                          <dgm:shape xmlns:r="http://schemas.openxmlformats.org/officeDocument/2006/relationships" rot="90" type="round2SameRect" r:blip="">
                            <dgm:adjLst/>
                          </dgm:shape>
                        </dgm:else>
                      </dgm:choose>
                    </dgm:else>
                  </dgm:choose>
                </dgm:if>
                <dgm:else name="notStartNode12">
                  <dgm:choose name="Name221">
                    <dgm:if name="Name231" axis="self" ptType="node" func="revPos" op="equ" val="1">
                      <dgm:choose name="Name241">
                        <dgm:if name="Name251" func="var" arg="dir" op="equ" val="norm">
                          <dgm:shape xmlns:r="http://schemas.openxmlformats.org/officeDocument/2006/relationships" rot="90" type="round2SameRect" r:blip="">
                            <dgm:adjLst/>
                          </dgm:shape>
                        </dgm:if>
                        <dgm:else name="Name261">
                          <dgm:shape xmlns:r="http://schemas.openxmlformats.org/officeDocument/2006/relationships" rot="-90" type="round2SameRect" r:blip="">
                            <dgm:adjLst/>
                          </dgm:shape>
                        </dgm:else>
                      </dgm:choose>
                    </dgm:if>
                    <dgm:else name="Name271">
                      <dgm:shape xmlns:r="http://schemas.openxmlformats.org/officeDocument/2006/relationships" type="rect" r:blip="">
                        <dgm:adjLst/>
                      </dgm:shape>
                    </dgm:else>
                  </dgm:choose>
                </dgm:else>
              </dgm:choose>
              <dgm:presOf axis="self" ptType="node"/>
              <dgm:constrLst>
                <dgm:constr type="lMarg" refType="primFontSz" fact="0.6"/>
                <dgm:constr type="rMarg" refType="primFontSz" fact="0.6"/>
                <dgm:constr type="tMarg" refType="primFontSz" fact="0.6"/>
                <dgm:constr type="bMarg" refType="primFontSz" fact="0.6"/>
              </dgm:constrLst>
              <dgm:ruleLst>
                <dgm:rule type="primFontSz" val="11" fact="NaN" max="NaN"/>
              </dgm:ruleLst>
            </dgm:layoutNode>
            <dgm:layoutNode name="Childtext1" styleLbl="revTx">
              <dgm:varLst>
                <dgm:bulletEnabled val="1"/>
              </dgm:varLst>
              <dgm:choose name="casesForTxtDirLogic1">
                <dgm:if name="Name771" axis="self" ptType="node" func="posOdd" op="equ" val="1">
                  <dgm:alg type="tx">
                    <dgm:param type="txAnchorVert" val="b"/>
                    <dgm:param type="txAnchorHorz" val="ctr"/>
                    <dgm:param type="parTxLTRAlign" val="ctr"/>
                    <dgm:param type="parTxRTLAlign" val="ctr"/>
                  </dgm:alg>
                  <dgm:constrLst>
                    <dgm:constr type="lMarg"/>
                    <dgm:constr type="rMarg"/>
                    <dgm:constr type="tMarg"/>
                    <dgm:constr type="bMarg" refType="primFontSz" fact="0.6"/>
                  </dgm:constrLst>
                </dgm:if>
                <dgm:else name="Name881">
                  <dgm:alg type="tx">
                    <dgm:param type="txAnchorVert" val="t"/>
                    <dgm:param type="txAnchorHorz" val="ctr"/>
                    <dgm:param type="parTxLTRAlign" val="ctr"/>
                    <dgm:param type="parTxRTLAlign" val="ctr"/>
                  </dgm:alg>
                  <dgm:constrLst>
                    <dgm:constr type="lMarg"/>
                    <dgm:constr type="rMarg"/>
                    <dgm:constr type="tMarg" refType="primFontSz" fact="0.6"/>
                    <dgm:constr type="bMarg"/>
                  </dgm:constrLst>
                </dgm:else>
              </dgm:choose>
              <dgm:shape xmlns:r="http://schemas.openxmlformats.org/officeDocument/2006/relationships" type="rect" r:blip="">
                <dgm:adjLst/>
              </dgm:shape>
              <dgm:presOf axis="ch" ptType="node"/>
              <dgm:ruleLst>
                <dgm:rule type="primFontSz" val="11" fact="NaN" max="NaN"/>
              </dgm:ruleLst>
            </dgm:layoutNode>
            <dgm:layoutNode name="ConnectLine1" styleLbl="sibTrans1D1">
              <dgm:alg type="sp"/>
              <dgm:shape xmlns:r="http://schemas.openxmlformats.org/officeDocument/2006/relationships" type="line" r:blip="">
                <dgm:adjLst/>
                <dgm:extLst>
                  <a:ext uri="{B698B0E9-8C71-41B9-8309-B3DCBF30829C}">
                    <dgm1612:spPr xmlns:dgm1612="http://schemas.microsoft.com/office/drawing/2016/12/diagram" xmlns="">
                      <a:ln>
                        <a:prstDash val="dash"/>
                      </a:ln>
                    </dgm1612:spPr>
                  </a:ext>
                </dgm:extLst>
              </dgm:shape>
              <dgm:presOf/>
              <dgm:constrLst/>
            </dgm:layoutNode>
            <dgm:layoutNode name="ConnectLineEnd1" styleLbl="lnNode1">
              <dgm:alg type="sp"/>
              <dgm:shape xmlns:r="http://schemas.openxmlformats.org/officeDocument/2006/relationships" type="ellipse" r:blip="">
                <dgm:adjLst/>
              </dgm:shape>
              <dgm:presOf/>
              <dgm:constrLst/>
            </dgm:layoutNode>
            <dgm:layoutNode name="EmptyPane1">
              <dgm:alg type="sp"/>
              <dgm:shape xmlns:r="http://schemas.openxmlformats.org/officeDocument/2006/relationships" r:blip="">
                <dgm:adjLst/>
              </dgm:shape>
              <dgm:presOf/>
              <dgm:constrLst/>
            </dgm:layoutNode>
          </dgm:layoutNode>
          <dgm:forEach name="Name281" axis="followSib" ptType="sibTrans" cnt="1">
            <dgm:layoutNode name="spaceBetweenRectangles1">
              <dgm:alg type="sp"/>
              <dgm:shape xmlns:r="http://schemas.openxmlformats.org/officeDocument/2006/relationships" r:blip="">
                <dgm:adjLst/>
              </dgm:shape>
              <dgm:presOf/>
              <dgm:constrLst/>
              <dgm:ruleLst/>
            </dgm:layoutNode>
          </dgm:forEach>
        </dgm:forEach>
      </dgm:else>
    </dgm:choose>
  </dgm:layoutNode>
</dgm:layoutDef>
</file>

<file path=ppt/diagrams/layout3.xml><?xml version="1.0" encoding="utf-8"?>
<dgm:layoutDef xmlns:dgm="http://schemas.openxmlformats.org/drawingml/2006/diagram" xmlns:a="http://schemas.openxmlformats.org/drawingml/2006/main" uniqueId="urn:microsoft.com/office/officeart/2016/7/layout/RoundedRectangleTimeline">
  <dgm:title val="Rounded Rectangle Timeline"/>
  <dgm:desc val="Use to show a list of events in chronological order. An invisible box contains the description while the date is shown in rectangles, except for the first and last node where the corners of the rectangle are rounded. It can display large amount of text and long descriptive date format."/>
  <dgm:catLst>
    <dgm:cat type="timeline" pri="500"/>
    <dgm:cat type="process" pri="6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1" destOrd="0"/>
        <dgm:cxn modelId="32" srcId="30" destId="31" srcOrd="0" destOrd="0"/>
      </dgm:cxnLst>
      <dgm:bg/>
      <dgm:whole/>
    </dgm:dataModel>
  </dgm:sampData>
  <dgm:styleData>
    <dgm:dataModel>
      <dgm:ptLst>
        <dgm:pt modelId="0" type="doc"/>
        <dgm:pt modelId="10">
          <dgm:prSet phldr="1"/>
        </dgm:pt>
        <dgm:pt modelId="20">
          <dgm:prSet phldr="1"/>
        </dgm:pt>
      </dgm:ptLst>
      <dgm:cxnLst>
        <dgm:cxn modelId="60" srcId="0" destId="10" srcOrd="0" destOrd="0"/>
        <dgm:cxn modelId="7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60" srcId="0" destId="10" srcOrd="0" destOrd="0"/>
        <dgm:cxn modelId="70" srcId="0" destId="20" srcOrd="1" destOrd="0"/>
        <dgm:cxn modelId="80" srcId="0" destId="30" srcOrd="2" destOrd="0"/>
        <dgm:cxn modelId="90" srcId="0" destId="40" srcOrd="3" destOrd="0"/>
      </dgm:cxnLst>
      <dgm:bg/>
      <dgm:whole/>
    </dgm:dataModel>
  </dgm:clrData>
  <dgm:layoutNode name="Name0">
    <dgm:varLst>
      <dgm:chMax/>
      <dgm:chPref/>
      <dgm:animLvl val="lvl"/>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constrLst>
      <dgm:constr type="primFontSz" for="des" forName="parent" val="18"/>
      <dgm:constr type="primFontSz" for="des" forName="Childtext" val="18"/>
      <dgm:constr type="primFontSz" for="des" forName="Childtext" refType="primFontSz" refFor="des" refForName="parent" op="lte"/>
      <dgm:constr type="w" for="ch" forName="composite" refType="w"/>
      <dgm:constr type="h" for="ch" forName="composite" refType="h"/>
      <dgm:constr type="w" for="ch" forName="spaceBetweenRectangles" refType="w" refFor="ch" refForName="composite" fact="-0.4"/>
      <dgm:constr type="w" for="ch" ptType="sibTrans" op="equ"/>
      <dgm:constr type="primFontSz" for="des" forName="parent" op="equ"/>
      <dgm:constr type="primFontSz" for="des" forName="Childtext" op="equ"/>
      <dgm:constr type="primFontSz" for="des" forName="parent1" val="18"/>
      <dgm:constr type="primFontSz" for="des" forName="Childtext1" val="18"/>
      <dgm:constr type="primFontSz" for="des" forName="Childtext1" refType="primFontSz" refFor="des" refForName="parent1" op="lte"/>
      <dgm:constr type="w" for="ch" forName="composite1" refType="w"/>
      <dgm:constr type="h" for="ch" forName="composite1" refType="h"/>
      <dgm:constr type="w" for="ch" forName="spaceBetweenRectangles1" refType="w" refFor="ch" refForName="composite1" fact="-0.4"/>
      <dgm:constr type="primFontSz" for="des" forName="parent1" op="equ"/>
      <dgm:constr type="primFontSz" for="des" forName="Childtext1" op="equ"/>
    </dgm:constrLst>
    <dgm:choose name="layoutByNodeCnt">
      <dgm:if name="twoOrLessNodes" axis="ch" ptType="node" func="cnt" op="lte" val="2">
        <dgm:forEach name="nodesForEach" axis="ch" ptType="node">
          <dgm:layoutNode name="composite">
            <dgm:alg type="composite"/>
            <dgm:shape xmlns:r="http://schemas.openxmlformats.org/officeDocument/2006/relationships" r:blip="">
              <dgm:adjLst/>
            </dgm:shape>
            <dgm:choose name="casesForFirstAndLastNode1">
              <dgm:if name="startNode1" axis="self" ptType="node" func="pos" op="equ" val="1">
                <dgm:choose name="removeLineWhenOnlyOneNode1">
                  <dgm:if name="ifOnlyOneNode1" axis="followSib" ptType="node" func="cnt" op="equ" val="0">
                    <dgm:constrLst>
                      <dgm:constr type="w" for="ch" forName="parent" refType="w" fact="0.95"/>
                      <dgm:constr type="l" for="ch" forName="parent" refType="w" fact="0.025"/>
                      <dgm:constr type="t" for="ch" forName="parent" refType="h" fact="0.45"/>
                      <dgm:constr type="h" for="ch" forName="parent" refType="h" fact="0.1"/>
                      <dgm:constr type="l" for="ch" forName="Childtext" refType="w" fact="0.025"/>
                      <dgm:constr type="w" for="ch" forName="Childtext" refType="w" fact="0.95"/>
                      <dgm:constr type="h" for="ch" forName="Childtext" refType="h" fact="0.35"/>
                      <dgm:constr type="w" for="ch" forName="ConnectLine"/>
                      <dgm:constr type="h" for="ch" forName="ConnectLine" refType="h" fact="0.08"/>
                      <dgm:constr type="t" for="ch" forName="ConnectLine" refType="h" fact="0.37"/>
                      <dgm:constr type="ctrX" for="ch" forName="ConnectLine" refType="w" fact="0.5"/>
                      <dgm:constr type="w" for="ch" forName="ConnectLineEnd" refType="h" fact="0.02"/>
                      <dgm:constr type="h" for="ch" forName="ConnectLineEnd" refType="h" fact="0.02"/>
                      <dgm:constr type="t" for="ch" forName="ConnectLineEnd" refType="h" fact="0.35"/>
                      <dgm:constr type="ctrX" for="ch" forName="ConnectLineEnd" refType="w" fact="0.5"/>
                      <dgm:constr type="w" for="ch" forName="EmptyPane" refType="w"/>
                      <dgm:constr type="t" for="ch" forName="EmptyPane" refType="h" fact="0.55"/>
                      <dgm:constr type="h" for="ch" forName="EmptyPane" refType="h" fact="0.45"/>
                    </dgm:constrLst>
                  </dgm:if>
                  <dgm:else name="ifMoreThanOneNode1">
                    <dgm:constrLst>
                      <dgm:constr type="w" for="ch" forName="parent" refType="w" fact="0.6"/>
                      <dgm:constr type="l" for="ch" forName="parent" refType="w" fact="0.2"/>
                      <dgm:constr type="t" for="ch" forName="parent" refType="h" fact="0.45"/>
                      <dgm:constr type="h" for="ch" forName="parent" refType="h" fact="0.1"/>
                      <dgm:constr type="l" for="ch" forName="Childtext" refType="w" fact="0.2"/>
                      <dgm:constr type="w" for="ch" forName="Childtext" refType="w" fact="0.6"/>
                      <dgm:constr type="h" for="ch" forName="Childtext" refType="h" fact="0.35"/>
                      <dgm:constr type="w" for="ch" forName="ConnectLine"/>
                      <dgm:constr type="h" for="ch" forName="ConnectLine" refType="h" fact="0.08"/>
                      <dgm:constr type="t" for="ch" forName="ConnectLine" refType="h" fact="0.37"/>
                      <dgm:constr type="ctrX" for="ch" forName="ConnectLine" refType="w" fact="0.5"/>
                      <dgm:constr type="w" for="ch" forName="ConnectLineEnd" refType="h" fact="0.02"/>
                      <dgm:constr type="h" for="ch" forName="ConnectLineEnd" refType="h" fact="0.02"/>
                      <dgm:constr type="t" for="ch" forName="ConnectLineEnd" refType="h" fact="0.35"/>
                      <dgm:constr type="ctrX" for="ch" forName="ConnectLineEnd" refType="w" fact="0.5"/>
                      <dgm:constr type="w" for="ch" forName="EmptyPane" refType="w"/>
                      <dgm:constr type="t" for="ch" forName="EmptyPane" refType="h" fact="0.55"/>
                      <dgm:constr type="h" for="ch" forName="EmptyPane" refType="h" fact="0.45"/>
                    </dgm:constrLst>
                  </dgm:else>
                </dgm:choose>
              </dgm:if>
              <dgm:else name="notStartNode1">
                <dgm:constrLst>
                  <dgm:constr type="w" for="ch" forName="parent" refType="w" fact="0.6"/>
                  <dgm:constr type="l" for="ch" forName="parent" refType="w" fact="0.2"/>
                  <dgm:constr type="t" for="ch" forName="parent" refType="h" fact="0.45"/>
                  <dgm:constr type="h" for="ch" forName="parent" refType="h" fact="0.1"/>
                  <dgm:constr type="l" for="ch" forName="Childtext" refType="w" fact="0.2"/>
                  <dgm:constr type="w" for="ch" forName="Childtext" refType="w" fact="0.6"/>
                  <dgm:constr type="h" for="ch" forName="Childtext" refType="h" fact="0.35"/>
                  <dgm:constr type="t" for="ch" forName="Childtext" refType="h" fact="0.65"/>
                  <dgm:constr type="w" for="ch" forName="ConnectLine"/>
                  <dgm:constr type="h" for="ch" forName="ConnectLine" refType="h" fact="0.08"/>
                  <dgm:constr type="t" for="ch" forName="ConnectLine" refType="h" fact="0.55"/>
                  <dgm:constr type="ctrX" for="ch" forName="ConnectLine" refType="w" fact="0.5"/>
                  <dgm:constr type="w" for="ch" forName="ConnectLineEnd" refType="h" fact="0.02"/>
                  <dgm:constr type="h" for="ch" forName="ConnectLineEnd" refType="h" fact="0.02"/>
                  <dgm:constr type="b" for="ch" forName="ConnectLineEnd" refType="h" fact="0.65"/>
                  <dgm:constr type="ctrX" for="ch" forName="ConnectLineEnd" refType="w" fact="0.5"/>
                  <dgm:constr type="w" for="ch" forName="EmptyPane" refType="w"/>
                  <dgm:constr type="h" for="ch" forName="EmptyPane" refType="h" fact="0.45"/>
                </dgm:constrLst>
              </dgm:else>
            </dgm:choose>
            <dgm:layoutNode name="parent" styleLbl="alignNode1">
              <dgm:varLst>
                <dgm:chMax val="1"/>
                <dgm:chPref val="1"/>
                <dgm:bulletEnabled val="1"/>
              </dgm:varLst>
              <dgm:alg type="tx">
                <dgm:param type="txAnchorHorz" val="ctr"/>
                <dgm:param type="txAnchorVert" val="mid"/>
                <dgm:param type="parTxLTRAlign" val="ctr"/>
                <dgm:param type="parTxRTLAlign" val="ctr"/>
              </dgm:alg>
              <dgm:choose name="casesForFirstAndLastNode">
                <dgm:if name="startNode" axis="self" ptType="node" func="pos" op="equ" val="1">
                  <dgm:choose name="removeLineWhenOnlyOneNode">
                    <dgm:if name="ifOnlyOneNode" axis="followSib" ptType="node" func="cnt" op="equ" val="0">
                      <dgm:shape xmlns:r="http://schemas.openxmlformats.org/officeDocument/2006/relationships" type="roundRect" r:blip="">
                        <dgm:adjLst/>
                      </dgm:shape>
                    </dgm:if>
                    <dgm:else name="ifMoreThanOneNode">
                      <dgm:choose name="Name18">
                        <dgm:if name="Name19" func="var" arg="dir" op="equ" val="norm">
                          <dgm:shape xmlns:r="http://schemas.openxmlformats.org/officeDocument/2006/relationships" rot="-90" type="round2SameRect" r:blip="">
                            <dgm:adjLst/>
                          </dgm:shape>
                        </dgm:if>
                        <dgm:else name="Name20">
                          <dgm:shape xmlns:r="http://schemas.openxmlformats.org/officeDocument/2006/relationships" rot="90" type="round2SameRect" r:blip="">
                            <dgm:adjLst/>
                          </dgm:shape>
                        </dgm:else>
                      </dgm:choose>
                    </dgm:else>
                  </dgm:choose>
                </dgm:if>
                <dgm:else name="notStartNode">
                  <dgm:choose name="Name22">
                    <dgm:if name="Name23" axis="self" ptType="node" func="revPos" op="equ" val="1">
                      <dgm:choose name="Name24">
                        <dgm:if name="Name25" func="var" arg="dir" op="equ" val="norm">
                          <dgm:shape xmlns:r="http://schemas.openxmlformats.org/officeDocument/2006/relationships" rot="90" type="round2SameRect" r:blip="">
                            <dgm:adjLst/>
                          </dgm:shape>
                        </dgm:if>
                        <dgm:else name="Name26">
                          <dgm:shape xmlns:r="http://schemas.openxmlformats.org/officeDocument/2006/relationships" rot="-90" type="round2SameRect" r:blip="">
                            <dgm:adjLst/>
                          </dgm:shape>
                        </dgm:else>
                      </dgm:choose>
                    </dgm:if>
                    <dgm:else name="Name27">
                      <dgm:shape xmlns:r="http://schemas.openxmlformats.org/officeDocument/2006/relationships" type="rect" r:blip="">
                        <dgm:adjLst/>
                      </dgm:shape>
                    </dgm:else>
                  </dgm:choose>
                </dgm:else>
              </dgm:choose>
              <dgm:presOf axis="self" ptType="node"/>
              <dgm:constrLst>
                <dgm:constr type="lMarg" refType="primFontSz" fact="0.6"/>
                <dgm:constr type="rMarg" refType="primFontSz" fact="0.6"/>
                <dgm:constr type="tMarg" refType="primFontSz" fact="0.6"/>
                <dgm:constr type="bMarg" refType="primFontSz" fact="0.6"/>
              </dgm:constrLst>
              <dgm:ruleLst>
                <dgm:rule type="primFontSz" val="11" fact="NaN" max="NaN"/>
              </dgm:ruleLst>
            </dgm:layoutNode>
            <dgm:layoutNode name="Childtext" styleLbl="revTx">
              <dgm:varLst>
                <dgm:bulletEnabled val="1"/>
              </dgm:varLst>
              <dgm:choose name="casesForTxtDirLogic">
                <dgm:if name="Name77" axis="self" ptType="node" func="posOdd" op="equ" val="1">
                  <dgm:alg type="tx">
                    <dgm:param type="txAnchorVert" val="b"/>
                    <dgm:param type="txAnchorHorz" val="ctr"/>
                    <dgm:param type="parTxLTRAlign" val="ctr"/>
                    <dgm:param type="parTxRTLAlign" val="ctr"/>
                  </dgm:alg>
                  <dgm:constrLst>
                    <dgm:constr type="lMarg"/>
                    <dgm:constr type="rMarg"/>
                    <dgm:constr type="tMarg"/>
                    <dgm:constr type="bMarg" refType="primFontSz" fact="0.6"/>
                  </dgm:constrLst>
                </dgm:if>
                <dgm:else name="Name88">
                  <dgm:alg type="tx">
                    <dgm:param type="txAnchorVert" val="t"/>
                    <dgm:param type="txAnchorHorz" val="ctr"/>
                    <dgm:param type="parTxLTRAlign" val="ctr"/>
                    <dgm:param type="parTxRTLAlign" val="ctr"/>
                  </dgm:alg>
                  <dgm:constrLst>
                    <dgm:constr type="lMarg"/>
                    <dgm:constr type="rMarg"/>
                    <dgm:constr type="tMarg" refType="primFontSz" fact="0.6"/>
                    <dgm:constr type="bMarg"/>
                  </dgm:constrLst>
                </dgm:else>
              </dgm:choose>
              <dgm:shape xmlns:r="http://schemas.openxmlformats.org/officeDocument/2006/relationships" type="rect" r:blip="">
                <dgm:adjLst/>
              </dgm:shape>
              <dgm:presOf axis="ch" ptType="node"/>
              <dgm:ruleLst>
                <dgm:rule type="primFontSz" val="11" fact="NaN" max="NaN"/>
              </dgm:ruleLst>
            </dgm:layoutNode>
            <dgm:layoutNode name="ConnectLine" styleLbl="sibTrans1D1">
              <dgm:alg type="sp"/>
              <dgm:shape xmlns:r="http://schemas.openxmlformats.org/officeDocument/2006/relationships" type="line" r:blip="">
                <dgm:adjLst/>
                <dgm:extLst>
                  <a:ext uri="{B698B0E9-8C71-41B9-8309-B3DCBF30829C}">
                    <dgm1612:spPr xmlns:dgm1612="http://schemas.microsoft.com/office/drawing/2016/12/diagram" xmlns="">
                      <a:ln>
                        <a:prstDash val="dash"/>
                      </a:ln>
                    </dgm1612:spPr>
                  </a:ext>
                </dgm:extLst>
              </dgm:shape>
              <dgm:presOf/>
              <dgm:constrLst/>
            </dgm:layoutNode>
            <dgm:layoutNode name="ConnectLineEnd" styleLbl="lnNode1">
              <dgm:alg type="sp"/>
              <dgm:shape xmlns:r="http://schemas.openxmlformats.org/officeDocument/2006/relationships" type="ellipse" r:blip="">
                <dgm:adjLst/>
              </dgm:shape>
              <dgm:presOf/>
              <dgm:constrLst/>
            </dgm:layoutNode>
            <dgm:layoutNode name="EmptyPane">
              <dgm:alg type="sp"/>
              <dgm:shape xmlns:r="http://schemas.openxmlformats.org/officeDocument/2006/relationships" r:blip="">
                <dgm:adjLst/>
              </dgm:shape>
              <dgm:presOf/>
              <dgm:constrLst/>
            </dgm:layoutNode>
          </dgm:layoutNode>
          <dgm:forEach name="Name28" axis="followSib" ptType="sibTrans" cnt="1">
            <dgm:layoutNode name="spaceBetweenRectangles">
              <dgm:alg type="sp"/>
              <dgm:shape xmlns:r="http://schemas.openxmlformats.org/officeDocument/2006/relationships" r:blip="">
                <dgm:adjLst/>
              </dgm:shape>
              <dgm:presOf/>
              <dgm:constrLst/>
              <dgm:ruleLst/>
            </dgm:layoutNode>
          </dgm:forEach>
        </dgm:forEach>
      </dgm:if>
      <dgm:else name="moreThanTwoNodes">
        <dgm:forEach name="nodesForEach1" axis="ch" ptType="node">
          <dgm:layoutNode name="composite1">
            <dgm:alg type="composite"/>
            <dgm:shape xmlns:r="http://schemas.openxmlformats.org/officeDocument/2006/relationships" r:blip="">
              <dgm:adjLst/>
            </dgm:shape>
            <dgm:choose name="casesForSnakingLogic21">
              <dgm:if name="oddNode21" axis="self" ptType="node" func="posOdd" op="equ" val="1">
                <dgm:constrLst>
                  <dgm:constr type="w" for="ch" forName="parent1" refType="w" fact="0.6"/>
                  <dgm:constr type="l" for="ch" forName="parent1" refType="w" fact="0.2"/>
                  <dgm:constr type="t" for="ch" forName="parent1" refType="h" fact="0.45"/>
                  <dgm:constr type="h" for="ch" forName="parent1" refType="h" fact="0.1"/>
                  <dgm:constr type="w" for="ch" forName="Childtext1" refType="w"/>
                  <dgm:constr type="h" for="ch" forName="Childtext1" refType="h" fact="0.35"/>
                  <dgm:constr type="w" for="ch" forName="ConnectLine1"/>
                  <dgm:constr type="h" for="ch" forName="ConnectLine1" refType="h" fact="0.08"/>
                  <dgm:constr type="t" for="ch" forName="ConnectLine1" refType="h" fact="0.37"/>
                  <dgm:constr type="ctrX" for="ch" forName="ConnectLine1" refType="w" fact="0.5"/>
                  <dgm:constr type="w" for="ch" forName="ConnectLineEnd1" refType="h" fact="0.02"/>
                  <dgm:constr type="h" for="ch" forName="ConnectLineEnd1" refType="h" fact="0.02"/>
                  <dgm:constr type="t" for="ch" forName="ConnectLineEnd1" refType="h" fact="0.35"/>
                  <dgm:constr type="ctrX" for="ch" forName="ConnectLineEnd1" refType="w" fact="0.5"/>
                  <dgm:constr type="w" for="ch" forName="EmptyPane1" refType="w"/>
                  <dgm:constr type="t" for="ch" forName="EmptyPane1" refType="h" fact="0.55"/>
                  <dgm:constr type="h" for="ch" forName="EmptyPane1" refType="h" fact="0.45"/>
                </dgm:constrLst>
              </dgm:if>
              <dgm:else name="evenNode2">
                <dgm:constrLst>
                  <dgm:constr type="w" for="ch" forName="parent1" refType="w" fact="0.6"/>
                  <dgm:constr type="l" for="ch" forName="parent1" refType="w" fact="0.2"/>
                  <dgm:constr type="t" for="ch" forName="parent1" refType="h" fact="0.45"/>
                  <dgm:constr type="h" for="ch" forName="parent1" refType="h" fact="0.1"/>
                  <dgm:constr type="w" for="ch" forName="Childtext1" refType="w"/>
                  <dgm:constr type="h" for="ch" forName="Childtext1" refType="h" fact="0.35"/>
                  <dgm:constr type="t" for="ch" forName="Childtext1" refType="h" fact="0.65"/>
                  <dgm:constr type="w" for="ch" forName="ConnectLine1"/>
                  <dgm:constr type="h" for="ch" forName="ConnectLine1" refType="h" fact="0.08"/>
                  <dgm:constr type="t" for="ch" forName="ConnectLine1" refType="h" fact="0.55"/>
                  <dgm:constr type="ctrX" for="ch" forName="ConnectLine1" refType="w" fact="0.5"/>
                  <dgm:constr type="w" for="ch" forName="ConnectLineEnd1" refType="h" fact="0.02"/>
                  <dgm:constr type="h" for="ch" forName="ConnectLineEnd1" refType="h" fact="0.02"/>
                  <dgm:constr type="b" for="ch" forName="ConnectLineEnd1" refType="h" fact="0.65"/>
                  <dgm:constr type="ctrX" for="ch" forName="ConnectLineEnd1" refType="w" fact="0.5"/>
                  <dgm:constr type="w" for="ch" forName="EmptyPane1" refType="w"/>
                  <dgm:constr type="h" for="ch" forName="EmptyPane1" refType="h" fact="0.45"/>
                </dgm:constrLst>
              </dgm:else>
            </dgm:choose>
            <dgm:layoutNode name="parent1" styleLbl="alignNode1">
              <dgm:varLst>
                <dgm:chMax val="1"/>
                <dgm:chPref val="1"/>
                <dgm:bulletEnabled val="1"/>
              </dgm:varLst>
              <dgm:alg type="tx">
                <dgm:param type="txAnchorHorz" val="ctr"/>
                <dgm:param type="txAnchorVert" val="mid"/>
                <dgm:param type="parTxLTRAlign" val="ctr"/>
                <dgm:param type="parTxRTLAlign" val="ctr"/>
              </dgm:alg>
              <dgm:choose name="casesForFirstAndLastNode12">
                <dgm:if name="startNode12" axis="self" ptType="node" func="pos" op="equ" val="1">
                  <dgm:choose name="removeLineWhenOnlyOneNode12">
                    <dgm:if name="ifOnlyOneNode12" axis="followSib" ptType="node" func="cnt" op="equ" val="0">
                      <dgm:shape xmlns:r="http://schemas.openxmlformats.org/officeDocument/2006/relationships" type="roundRect" r:blip="">
                        <dgm:adjLst/>
                      </dgm:shape>
                    </dgm:if>
                    <dgm:else name="ifMoreThanOneNode12">
                      <dgm:choose name="Name181">
                        <dgm:if name="Name191" func="var" arg="dir" op="equ" val="norm">
                          <dgm:shape xmlns:r="http://schemas.openxmlformats.org/officeDocument/2006/relationships" rot="-90" type="round2SameRect" r:blip="">
                            <dgm:adjLst/>
                          </dgm:shape>
                        </dgm:if>
                        <dgm:else name="Name201">
                          <dgm:shape xmlns:r="http://schemas.openxmlformats.org/officeDocument/2006/relationships" rot="90" type="round2SameRect" r:blip="">
                            <dgm:adjLst/>
                          </dgm:shape>
                        </dgm:else>
                      </dgm:choose>
                    </dgm:else>
                  </dgm:choose>
                </dgm:if>
                <dgm:else name="notStartNode12">
                  <dgm:choose name="Name221">
                    <dgm:if name="Name231" axis="self" ptType="node" func="revPos" op="equ" val="1">
                      <dgm:choose name="Name241">
                        <dgm:if name="Name251" func="var" arg="dir" op="equ" val="norm">
                          <dgm:shape xmlns:r="http://schemas.openxmlformats.org/officeDocument/2006/relationships" rot="90" type="round2SameRect" r:blip="">
                            <dgm:adjLst/>
                          </dgm:shape>
                        </dgm:if>
                        <dgm:else name="Name261">
                          <dgm:shape xmlns:r="http://schemas.openxmlformats.org/officeDocument/2006/relationships" rot="-90" type="round2SameRect" r:blip="">
                            <dgm:adjLst/>
                          </dgm:shape>
                        </dgm:else>
                      </dgm:choose>
                    </dgm:if>
                    <dgm:else name="Name271">
                      <dgm:shape xmlns:r="http://schemas.openxmlformats.org/officeDocument/2006/relationships" type="rect" r:blip="">
                        <dgm:adjLst/>
                      </dgm:shape>
                    </dgm:else>
                  </dgm:choose>
                </dgm:else>
              </dgm:choose>
              <dgm:presOf axis="self" ptType="node"/>
              <dgm:constrLst>
                <dgm:constr type="lMarg" refType="primFontSz" fact="0.6"/>
                <dgm:constr type="rMarg" refType="primFontSz" fact="0.6"/>
                <dgm:constr type="tMarg" refType="primFontSz" fact="0.6"/>
                <dgm:constr type="bMarg" refType="primFontSz" fact="0.6"/>
              </dgm:constrLst>
              <dgm:ruleLst>
                <dgm:rule type="primFontSz" val="11" fact="NaN" max="NaN"/>
              </dgm:ruleLst>
            </dgm:layoutNode>
            <dgm:layoutNode name="Childtext1" styleLbl="revTx">
              <dgm:varLst>
                <dgm:bulletEnabled val="1"/>
              </dgm:varLst>
              <dgm:choose name="casesForTxtDirLogic1">
                <dgm:if name="Name771" axis="self" ptType="node" func="posOdd" op="equ" val="1">
                  <dgm:alg type="tx">
                    <dgm:param type="txAnchorVert" val="b"/>
                    <dgm:param type="txAnchorHorz" val="ctr"/>
                    <dgm:param type="parTxLTRAlign" val="ctr"/>
                    <dgm:param type="parTxRTLAlign" val="ctr"/>
                  </dgm:alg>
                  <dgm:constrLst>
                    <dgm:constr type="lMarg"/>
                    <dgm:constr type="rMarg"/>
                    <dgm:constr type="tMarg"/>
                    <dgm:constr type="bMarg" refType="primFontSz" fact="0.6"/>
                  </dgm:constrLst>
                </dgm:if>
                <dgm:else name="Name881">
                  <dgm:alg type="tx">
                    <dgm:param type="txAnchorVert" val="t"/>
                    <dgm:param type="txAnchorHorz" val="ctr"/>
                    <dgm:param type="parTxLTRAlign" val="ctr"/>
                    <dgm:param type="parTxRTLAlign" val="ctr"/>
                  </dgm:alg>
                  <dgm:constrLst>
                    <dgm:constr type="lMarg"/>
                    <dgm:constr type="rMarg"/>
                    <dgm:constr type="tMarg" refType="primFontSz" fact="0.6"/>
                    <dgm:constr type="bMarg"/>
                  </dgm:constrLst>
                </dgm:else>
              </dgm:choose>
              <dgm:shape xmlns:r="http://schemas.openxmlformats.org/officeDocument/2006/relationships" type="rect" r:blip="">
                <dgm:adjLst/>
              </dgm:shape>
              <dgm:presOf axis="ch" ptType="node"/>
              <dgm:ruleLst>
                <dgm:rule type="primFontSz" val="11" fact="NaN" max="NaN"/>
              </dgm:ruleLst>
            </dgm:layoutNode>
            <dgm:layoutNode name="ConnectLine1" styleLbl="sibTrans1D1">
              <dgm:alg type="sp"/>
              <dgm:shape xmlns:r="http://schemas.openxmlformats.org/officeDocument/2006/relationships" type="line" r:blip="">
                <dgm:adjLst/>
                <dgm:extLst>
                  <a:ext uri="{B698B0E9-8C71-41B9-8309-B3DCBF30829C}">
                    <dgm1612:spPr xmlns:dgm1612="http://schemas.microsoft.com/office/drawing/2016/12/diagram" xmlns="">
                      <a:ln>
                        <a:prstDash val="dash"/>
                      </a:ln>
                    </dgm1612:spPr>
                  </a:ext>
                </dgm:extLst>
              </dgm:shape>
              <dgm:presOf/>
              <dgm:constrLst/>
            </dgm:layoutNode>
            <dgm:layoutNode name="ConnectLineEnd1" styleLbl="lnNode1">
              <dgm:alg type="sp"/>
              <dgm:shape xmlns:r="http://schemas.openxmlformats.org/officeDocument/2006/relationships" type="ellipse" r:blip="">
                <dgm:adjLst/>
              </dgm:shape>
              <dgm:presOf/>
              <dgm:constrLst/>
            </dgm:layoutNode>
            <dgm:layoutNode name="EmptyPane1">
              <dgm:alg type="sp"/>
              <dgm:shape xmlns:r="http://schemas.openxmlformats.org/officeDocument/2006/relationships" r:blip="">
                <dgm:adjLst/>
              </dgm:shape>
              <dgm:presOf/>
              <dgm:constrLst/>
            </dgm:layoutNode>
          </dgm:layoutNode>
          <dgm:forEach name="Name281" axis="followSib" ptType="sibTrans" cnt="1">
            <dgm:layoutNode name="spaceBetweenRectangles1">
              <dgm:alg type="sp"/>
              <dgm:shape xmlns:r="http://schemas.openxmlformats.org/officeDocument/2006/relationships" r:blip="">
                <dgm:adjLst/>
              </dgm:shape>
              <dgm:presOf/>
              <dgm:constrLst/>
              <dgm:ruleLst/>
            </dgm:layoutNode>
          </dgm:forEach>
        </dgm:forEach>
      </dgm:else>
    </dgm:choose>
  </dgm:layoutNode>
</dgm:layoutDef>
</file>

<file path=ppt/diagrams/layout4.xml><?xml version="1.0" encoding="utf-8"?>
<dgm:layoutDef xmlns:dgm="http://schemas.openxmlformats.org/drawingml/2006/diagram" xmlns:a="http://schemas.openxmlformats.org/drawingml/2006/main" uniqueId="urn:microsoft.com/office/officeart/2016/7/layout/RoundedRectangleTimeline">
  <dgm:title val="Rounded Rectangle Timeline"/>
  <dgm:desc val="Use to show a list of events in chronological order. An invisible box contains the description while the date is shown in rectangles, except for the first and last node where the corners of the rectangle are rounded. It can display large amount of text and long descriptive date format."/>
  <dgm:catLst>
    <dgm:cat type="timeline" pri="500"/>
    <dgm:cat type="process" pri="6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1" destOrd="0"/>
        <dgm:cxn modelId="32" srcId="30" destId="31" srcOrd="0" destOrd="0"/>
      </dgm:cxnLst>
      <dgm:bg/>
      <dgm:whole/>
    </dgm:dataModel>
  </dgm:sampData>
  <dgm:styleData>
    <dgm:dataModel>
      <dgm:ptLst>
        <dgm:pt modelId="0" type="doc"/>
        <dgm:pt modelId="10">
          <dgm:prSet phldr="1"/>
        </dgm:pt>
        <dgm:pt modelId="20">
          <dgm:prSet phldr="1"/>
        </dgm:pt>
      </dgm:ptLst>
      <dgm:cxnLst>
        <dgm:cxn modelId="60" srcId="0" destId="10" srcOrd="0" destOrd="0"/>
        <dgm:cxn modelId="7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60" srcId="0" destId="10" srcOrd="0" destOrd="0"/>
        <dgm:cxn modelId="70" srcId="0" destId="20" srcOrd="1" destOrd="0"/>
        <dgm:cxn modelId="80" srcId="0" destId="30" srcOrd="2" destOrd="0"/>
        <dgm:cxn modelId="90" srcId="0" destId="40" srcOrd="3" destOrd="0"/>
      </dgm:cxnLst>
      <dgm:bg/>
      <dgm:whole/>
    </dgm:dataModel>
  </dgm:clrData>
  <dgm:layoutNode name="Name0">
    <dgm:varLst>
      <dgm:chMax/>
      <dgm:chPref/>
      <dgm:animLvl val="lvl"/>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constrLst>
      <dgm:constr type="primFontSz" for="des" forName="parent" val="18"/>
      <dgm:constr type="primFontSz" for="des" forName="Childtext" val="18"/>
      <dgm:constr type="primFontSz" for="des" forName="Childtext" refType="primFontSz" refFor="des" refForName="parent" op="lte"/>
      <dgm:constr type="w" for="ch" forName="composite" refType="w"/>
      <dgm:constr type="h" for="ch" forName="composite" refType="h"/>
      <dgm:constr type="w" for="ch" forName="spaceBetweenRectangles" refType="w" refFor="ch" refForName="composite" fact="-0.4"/>
      <dgm:constr type="w" for="ch" ptType="sibTrans" op="equ"/>
      <dgm:constr type="primFontSz" for="des" forName="parent" op="equ"/>
      <dgm:constr type="primFontSz" for="des" forName="Childtext" op="equ"/>
      <dgm:constr type="primFontSz" for="des" forName="parent1" val="18"/>
      <dgm:constr type="primFontSz" for="des" forName="Childtext1" val="18"/>
      <dgm:constr type="primFontSz" for="des" forName="Childtext1" refType="primFontSz" refFor="des" refForName="parent1" op="lte"/>
      <dgm:constr type="w" for="ch" forName="composite1" refType="w"/>
      <dgm:constr type="h" for="ch" forName="composite1" refType="h"/>
      <dgm:constr type="w" for="ch" forName="spaceBetweenRectangles1" refType="w" refFor="ch" refForName="composite1" fact="-0.4"/>
      <dgm:constr type="primFontSz" for="des" forName="parent1" op="equ"/>
      <dgm:constr type="primFontSz" for="des" forName="Childtext1" op="equ"/>
    </dgm:constrLst>
    <dgm:choose name="layoutByNodeCnt">
      <dgm:if name="twoOrLessNodes" axis="ch" ptType="node" func="cnt" op="lte" val="2">
        <dgm:forEach name="nodesForEach" axis="ch" ptType="node">
          <dgm:layoutNode name="composite">
            <dgm:alg type="composite"/>
            <dgm:shape xmlns:r="http://schemas.openxmlformats.org/officeDocument/2006/relationships" r:blip="">
              <dgm:adjLst/>
            </dgm:shape>
            <dgm:choose name="casesForFirstAndLastNode1">
              <dgm:if name="startNode1" axis="self" ptType="node" func="pos" op="equ" val="1">
                <dgm:choose name="removeLineWhenOnlyOneNode1">
                  <dgm:if name="ifOnlyOneNode1" axis="followSib" ptType="node" func="cnt" op="equ" val="0">
                    <dgm:constrLst>
                      <dgm:constr type="w" for="ch" forName="parent" refType="w" fact="0.95"/>
                      <dgm:constr type="l" for="ch" forName="parent" refType="w" fact="0.025"/>
                      <dgm:constr type="t" for="ch" forName="parent" refType="h" fact="0.45"/>
                      <dgm:constr type="h" for="ch" forName="parent" refType="h" fact="0.1"/>
                      <dgm:constr type="l" for="ch" forName="Childtext" refType="w" fact="0.025"/>
                      <dgm:constr type="w" for="ch" forName="Childtext" refType="w" fact="0.95"/>
                      <dgm:constr type="h" for="ch" forName="Childtext" refType="h" fact="0.35"/>
                      <dgm:constr type="w" for="ch" forName="ConnectLine"/>
                      <dgm:constr type="h" for="ch" forName="ConnectLine" refType="h" fact="0.08"/>
                      <dgm:constr type="t" for="ch" forName="ConnectLine" refType="h" fact="0.37"/>
                      <dgm:constr type="ctrX" for="ch" forName="ConnectLine" refType="w" fact="0.5"/>
                      <dgm:constr type="w" for="ch" forName="ConnectLineEnd" refType="h" fact="0.02"/>
                      <dgm:constr type="h" for="ch" forName="ConnectLineEnd" refType="h" fact="0.02"/>
                      <dgm:constr type="t" for="ch" forName="ConnectLineEnd" refType="h" fact="0.35"/>
                      <dgm:constr type="ctrX" for="ch" forName="ConnectLineEnd" refType="w" fact="0.5"/>
                      <dgm:constr type="w" for="ch" forName="EmptyPane" refType="w"/>
                      <dgm:constr type="t" for="ch" forName="EmptyPane" refType="h" fact="0.55"/>
                      <dgm:constr type="h" for="ch" forName="EmptyPane" refType="h" fact="0.45"/>
                    </dgm:constrLst>
                  </dgm:if>
                  <dgm:else name="ifMoreThanOneNode1">
                    <dgm:constrLst>
                      <dgm:constr type="w" for="ch" forName="parent" refType="w" fact="0.6"/>
                      <dgm:constr type="l" for="ch" forName="parent" refType="w" fact="0.2"/>
                      <dgm:constr type="t" for="ch" forName="parent" refType="h" fact="0.45"/>
                      <dgm:constr type="h" for="ch" forName="parent" refType="h" fact="0.1"/>
                      <dgm:constr type="l" for="ch" forName="Childtext" refType="w" fact="0.2"/>
                      <dgm:constr type="w" for="ch" forName="Childtext" refType="w" fact="0.6"/>
                      <dgm:constr type="h" for="ch" forName="Childtext" refType="h" fact="0.35"/>
                      <dgm:constr type="w" for="ch" forName="ConnectLine"/>
                      <dgm:constr type="h" for="ch" forName="ConnectLine" refType="h" fact="0.08"/>
                      <dgm:constr type="t" for="ch" forName="ConnectLine" refType="h" fact="0.37"/>
                      <dgm:constr type="ctrX" for="ch" forName="ConnectLine" refType="w" fact="0.5"/>
                      <dgm:constr type="w" for="ch" forName="ConnectLineEnd" refType="h" fact="0.02"/>
                      <dgm:constr type="h" for="ch" forName="ConnectLineEnd" refType="h" fact="0.02"/>
                      <dgm:constr type="t" for="ch" forName="ConnectLineEnd" refType="h" fact="0.35"/>
                      <dgm:constr type="ctrX" for="ch" forName="ConnectLineEnd" refType="w" fact="0.5"/>
                      <dgm:constr type="w" for="ch" forName="EmptyPane" refType="w"/>
                      <dgm:constr type="t" for="ch" forName="EmptyPane" refType="h" fact="0.55"/>
                      <dgm:constr type="h" for="ch" forName="EmptyPane" refType="h" fact="0.45"/>
                    </dgm:constrLst>
                  </dgm:else>
                </dgm:choose>
              </dgm:if>
              <dgm:else name="notStartNode1">
                <dgm:constrLst>
                  <dgm:constr type="w" for="ch" forName="parent" refType="w" fact="0.6"/>
                  <dgm:constr type="l" for="ch" forName="parent" refType="w" fact="0.2"/>
                  <dgm:constr type="t" for="ch" forName="parent" refType="h" fact="0.45"/>
                  <dgm:constr type="h" for="ch" forName="parent" refType="h" fact="0.1"/>
                  <dgm:constr type="l" for="ch" forName="Childtext" refType="w" fact="0.2"/>
                  <dgm:constr type="w" for="ch" forName="Childtext" refType="w" fact="0.6"/>
                  <dgm:constr type="h" for="ch" forName="Childtext" refType="h" fact="0.35"/>
                  <dgm:constr type="t" for="ch" forName="Childtext" refType="h" fact="0.65"/>
                  <dgm:constr type="w" for="ch" forName="ConnectLine"/>
                  <dgm:constr type="h" for="ch" forName="ConnectLine" refType="h" fact="0.08"/>
                  <dgm:constr type="t" for="ch" forName="ConnectLine" refType="h" fact="0.55"/>
                  <dgm:constr type="ctrX" for="ch" forName="ConnectLine" refType="w" fact="0.5"/>
                  <dgm:constr type="w" for="ch" forName="ConnectLineEnd" refType="h" fact="0.02"/>
                  <dgm:constr type="h" for="ch" forName="ConnectLineEnd" refType="h" fact="0.02"/>
                  <dgm:constr type="b" for="ch" forName="ConnectLineEnd" refType="h" fact="0.65"/>
                  <dgm:constr type="ctrX" for="ch" forName="ConnectLineEnd" refType="w" fact="0.5"/>
                  <dgm:constr type="w" for="ch" forName="EmptyPane" refType="w"/>
                  <dgm:constr type="h" for="ch" forName="EmptyPane" refType="h" fact="0.45"/>
                </dgm:constrLst>
              </dgm:else>
            </dgm:choose>
            <dgm:layoutNode name="parent" styleLbl="alignNode1">
              <dgm:varLst>
                <dgm:chMax val="1"/>
                <dgm:chPref val="1"/>
                <dgm:bulletEnabled val="1"/>
              </dgm:varLst>
              <dgm:alg type="tx">
                <dgm:param type="txAnchorHorz" val="ctr"/>
                <dgm:param type="txAnchorVert" val="mid"/>
                <dgm:param type="parTxLTRAlign" val="ctr"/>
                <dgm:param type="parTxRTLAlign" val="ctr"/>
              </dgm:alg>
              <dgm:choose name="casesForFirstAndLastNode">
                <dgm:if name="startNode" axis="self" ptType="node" func="pos" op="equ" val="1">
                  <dgm:choose name="removeLineWhenOnlyOneNode">
                    <dgm:if name="ifOnlyOneNode" axis="followSib" ptType="node" func="cnt" op="equ" val="0">
                      <dgm:shape xmlns:r="http://schemas.openxmlformats.org/officeDocument/2006/relationships" type="roundRect" r:blip="">
                        <dgm:adjLst/>
                      </dgm:shape>
                    </dgm:if>
                    <dgm:else name="ifMoreThanOneNode">
                      <dgm:choose name="Name18">
                        <dgm:if name="Name19" func="var" arg="dir" op="equ" val="norm">
                          <dgm:shape xmlns:r="http://schemas.openxmlformats.org/officeDocument/2006/relationships" rot="-90" type="round2SameRect" r:blip="">
                            <dgm:adjLst/>
                          </dgm:shape>
                        </dgm:if>
                        <dgm:else name="Name20">
                          <dgm:shape xmlns:r="http://schemas.openxmlformats.org/officeDocument/2006/relationships" rot="90" type="round2SameRect" r:blip="">
                            <dgm:adjLst/>
                          </dgm:shape>
                        </dgm:else>
                      </dgm:choose>
                    </dgm:else>
                  </dgm:choose>
                </dgm:if>
                <dgm:else name="notStartNode">
                  <dgm:choose name="Name22">
                    <dgm:if name="Name23" axis="self" ptType="node" func="revPos" op="equ" val="1">
                      <dgm:choose name="Name24">
                        <dgm:if name="Name25" func="var" arg="dir" op="equ" val="norm">
                          <dgm:shape xmlns:r="http://schemas.openxmlformats.org/officeDocument/2006/relationships" rot="90" type="round2SameRect" r:blip="">
                            <dgm:adjLst/>
                          </dgm:shape>
                        </dgm:if>
                        <dgm:else name="Name26">
                          <dgm:shape xmlns:r="http://schemas.openxmlformats.org/officeDocument/2006/relationships" rot="-90" type="round2SameRect" r:blip="">
                            <dgm:adjLst/>
                          </dgm:shape>
                        </dgm:else>
                      </dgm:choose>
                    </dgm:if>
                    <dgm:else name="Name27">
                      <dgm:shape xmlns:r="http://schemas.openxmlformats.org/officeDocument/2006/relationships" type="rect" r:blip="">
                        <dgm:adjLst/>
                      </dgm:shape>
                    </dgm:else>
                  </dgm:choose>
                </dgm:else>
              </dgm:choose>
              <dgm:presOf axis="self" ptType="node"/>
              <dgm:constrLst>
                <dgm:constr type="lMarg" refType="primFontSz" fact="0.6"/>
                <dgm:constr type="rMarg" refType="primFontSz" fact="0.6"/>
                <dgm:constr type="tMarg" refType="primFontSz" fact="0.6"/>
                <dgm:constr type="bMarg" refType="primFontSz" fact="0.6"/>
              </dgm:constrLst>
              <dgm:ruleLst>
                <dgm:rule type="primFontSz" val="11" fact="NaN" max="NaN"/>
              </dgm:ruleLst>
            </dgm:layoutNode>
            <dgm:layoutNode name="Childtext" styleLbl="revTx">
              <dgm:varLst>
                <dgm:bulletEnabled val="1"/>
              </dgm:varLst>
              <dgm:choose name="casesForTxtDirLogic">
                <dgm:if name="Name77" axis="self" ptType="node" func="posOdd" op="equ" val="1">
                  <dgm:alg type="tx">
                    <dgm:param type="txAnchorVert" val="b"/>
                    <dgm:param type="txAnchorHorz" val="ctr"/>
                    <dgm:param type="parTxLTRAlign" val="ctr"/>
                    <dgm:param type="parTxRTLAlign" val="ctr"/>
                  </dgm:alg>
                  <dgm:constrLst>
                    <dgm:constr type="lMarg"/>
                    <dgm:constr type="rMarg"/>
                    <dgm:constr type="tMarg"/>
                    <dgm:constr type="bMarg" refType="primFontSz" fact="0.6"/>
                  </dgm:constrLst>
                </dgm:if>
                <dgm:else name="Name88">
                  <dgm:alg type="tx">
                    <dgm:param type="txAnchorVert" val="t"/>
                    <dgm:param type="txAnchorHorz" val="ctr"/>
                    <dgm:param type="parTxLTRAlign" val="ctr"/>
                    <dgm:param type="parTxRTLAlign" val="ctr"/>
                  </dgm:alg>
                  <dgm:constrLst>
                    <dgm:constr type="lMarg"/>
                    <dgm:constr type="rMarg"/>
                    <dgm:constr type="tMarg" refType="primFontSz" fact="0.6"/>
                    <dgm:constr type="bMarg"/>
                  </dgm:constrLst>
                </dgm:else>
              </dgm:choose>
              <dgm:shape xmlns:r="http://schemas.openxmlformats.org/officeDocument/2006/relationships" type="rect" r:blip="">
                <dgm:adjLst/>
              </dgm:shape>
              <dgm:presOf axis="ch" ptType="node"/>
              <dgm:ruleLst>
                <dgm:rule type="primFontSz" val="11" fact="NaN" max="NaN"/>
              </dgm:ruleLst>
            </dgm:layoutNode>
            <dgm:layoutNode name="ConnectLine" styleLbl="sibTrans1D1">
              <dgm:alg type="sp"/>
              <dgm:shape xmlns:r="http://schemas.openxmlformats.org/officeDocument/2006/relationships" type="line" r:blip="">
                <dgm:adjLst/>
                <dgm:extLst>
                  <a:ext uri="{B698B0E9-8C71-41B9-8309-B3DCBF30829C}">
                    <dgm1612:spPr xmlns:dgm1612="http://schemas.microsoft.com/office/drawing/2016/12/diagram" xmlns="">
                      <a:ln>
                        <a:prstDash val="dash"/>
                      </a:ln>
                    </dgm1612:spPr>
                  </a:ext>
                </dgm:extLst>
              </dgm:shape>
              <dgm:presOf/>
              <dgm:constrLst/>
            </dgm:layoutNode>
            <dgm:layoutNode name="ConnectLineEnd" styleLbl="lnNode1">
              <dgm:alg type="sp"/>
              <dgm:shape xmlns:r="http://schemas.openxmlformats.org/officeDocument/2006/relationships" type="ellipse" r:blip="">
                <dgm:adjLst/>
              </dgm:shape>
              <dgm:presOf/>
              <dgm:constrLst/>
            </dgm:layoutNode>
            <dgm:layoutNode name="EmptyPane">
              <dgm:alg type="sp"/>
              <dgm:shape xmlns:r="http://schemas.openxmlformats.org/officeDocument/2006/relationships" r:blip="">
                <dgm:adjLst/>
              </dgm:shape>
              <dgm:presOf/>
              <dgm:constrLst/>
            </dgm:layoutNode>
          </dgm:layoutNode>
          <dgm:forEach name="Name28" axis="followSib" ptType="sibTrans" cnt="1">
            <dgm:layoutNode name="spaceBetweenRectangles">
              <dgm:alg type="sp"/>
              <dgm:shape xmlns:r="http://schemas.openxmlformats.org/officeDocument/2006/relationships" r:blip="">
                <dgm:adjLst/>
              </dgm:shape>
              <dgm:presOf/>
              <dgm:constrLst/>
              <dgm:ruleLst/>
            </dgm:layoutNode>
          </dgm:forEach>
        </dgm:forEach>
      </dgm:if>
      <dgm:else name="moreThanTwoNodes">
        <dgm:forEach name="nodesForEach1" axis="ch" ptType="node">
          <dgm:layoutNode name="composite1">
            <dgm:alg type="composite"/>
            <dgm:shape xmlns:r="http://schemas.openxmlformats.org/officeDocument/2006/relationships" r:blip="">
              <dgm:adjLst/>
            </dgm:shape>
            <dgm:choose name="casesForSnakingLogic21">
              <dgm:if name="oddNode21" axis="self" ptType="node" func="posOdd" op="equ" val="1">
                <dgm:constrLst>
                  <dgm:constr type="w" for="ch" forName="parent1" refType="w" fact="0.6"/>
                  <dgm:constr type="l" for="ch" forName="parent1" refType="w" fact="0.2"/>
                  <dgm:constr type="t" for="ch" forName="parent1" refType="h" fact="0.45"/>
                  <dgm:constr type="h" for="ch" forName="parent1" refType="h" fact="0.1"/>
                  <dgm:constr type="w" for="ch" forName="Childtext1" refType="w"/>
                  <dgm:constr type="h" for="ch" forName="Childtext1" refType="h" fact="0.35"/>
                  <dgm:constr type="w" for="ch" forName="ConnectLine1"/>
                  <dgm:constr type="h" for="ch" forName="ConnectLine1" refType="h" fact="0.08"/>
                  <dgm:constr type="t" for="ch" forName="ConnectLine1" refType="h" fact="0.37"/>
                  <dgm:constr type="ctrX" for="ch" forName="ConnectLine1" refType="w" fact="0.5"/>
                  <dgm:constr type="w" for="ch" forName="ConnectLineEnd1" refType="h" fact="0.02"/>
                  <dgm:constr type="h" for="ch" forName="ConnectLineEnd1" refType="h" fact="0.02"/>
                  <dgm:constr type="t" for="ch" forName="ConnectLineEnd1" refType="h" fact="0.35"/>
                  <dgm:constr type="ctrX" for="ch" forName="ConnectLineEnd1" refType="w" fact="0.5"/>
                  <dgm:constr type="w" for="ch" forName="EmptyPane1" refType="w"/>
                  <dgm:constr type="t" for="ch" forName="EmptyPane1" refType="h" fact="0.55"/>
                  <dgm:constr type="h" for="ch" forName="EmptyPane1" refType="h" fact="0.45"/>
                </dgm:constrLst>
              </dgm:if>
              <dgm:else name="evenNode2">
                <dgm:constrLst>
                  <dgm:constr type="w" for="ch" forName="parent1" refType="w" fact="0.6"/>
                  <dgm:constr type="l" for="ch" forName="parent1" refType="w" fact="0.2"/>
                  <dgm:constr type="t" for="ch" forName="parent1" refType="h" fact="0.45"/>
                  <dgm:constr type="h" for="ch" forName="parent1" refType="h" fact="0.1"/>
                  <dgm:constr type="w" for="ch" forName="Childtext1" refType="w"/>
                  <dgm:constr type="h" for="ch" forName="Childtext1" refType="h" fact="0.35"/>
                  <dgm:constr type="t" for="ch" forName="Childtext1" refType="h" fact="0.65"/>
                  <dgm:constr type="w" for="ch" forName="ConnectLine1"/>
                  <dgm:constr type="h" for="ch" forName="ConnectLine1" refType="h" fact="0.08"/>
                  <dgm:constr type="t" for="ch" forName="ConnectLine1" refType="h" fact="0.55"/>
                  <dgm:constr type="ctrX" for="ch" forName="ConnectLine1" refType="w" fact="0.5"/>
                  <dgm:constr type="w" for="ch" forName="ConnectLineEnd1" refType="h" fact="0.02"/>
                  <dgm:constr type="h" for="ch" forName="ConnectLineEnd1" refType="h" fact="0.02"/>
                  <dgm:constr type="b" for="ch" forName="ConnectLineEnd1" refType="h" fact="0.65"/>
                  <dgm:constr type="ctrX" for="ch" forName="ConnectLineEnd1" refType="w" fact="0.5"/>
                  <dgm:constr type="w" for="ch" forName="EmptyPane1" refType="w"/>
                  <dgm:constr type="h" for="ch" forName="EmptyPane1" refType="h" fact="0.45"/>
                </dgm:constrLst>
              </dgm:else>
            </dgm:choose>
            <dgm:layoutNode name="parent1" styleLbl="alignNode1">
              <dgm:varLst>
                <dgm:chMax val="1"/>
                <dgm:chPref val="1"/>
                <dgm:bulletEnabled val="1"/>
              </dgm:varLst>
              <dgm:alg type="tx">
                <dgm:param type="txAnchorHorz" val="ctr"/>
                <dgm:param type="txAnchorVert" val="mid"/>
                <dgm:param type="parTxLTRAlign" val="ctr"/>
                <dgm:param type="parTxRTLAlign" val="ctr"/>
              </dgm:alg>
              <dgm:choose name="casesForFirstAndLastNode12">
                <dgm:if name="startNode12" axis="self" ptType="node" func="pos" op="equ" val="1">
                  <dgm:choose name="removeLineWhenOnlyOneNode12">
                    <dgm:if name="ifOnlyOneNode12" axis="followSib" ptType="node" func="cnt" op="equ" val="0">
                      <dgm:shape xmlns:r="http://schemas.openxmlformats.org/officeDocument/2006/relationships" type="roundRect" r:blip="">
                        <dgm:adjLst/>
                      </dgm:shape>
                    </dgm:if>
                    <dgm:else name="ifMoreThanOneNode12">
                      <dgm:choose name="Name181">
                        <dgm:if name="Name191" func="var" arg="dir" op="equ" val="norm">
                          <dgm:shape xmlns:r="http://schemas.openxmlformats.org/officeDocument/2006/relationships" rot="-90" type="round2SameRect" r:blip="">
                            <dgm:adjLst/>
                          </dgm:shape>
                        </dgm:if>
                        <dgm:else name="Name201">
                          <dgm:shape xmlns:r="http://schemas.openxmlformats.org/officeDocument/2006/relationships" rot="90" type="round2SameRect" r:blip="">
                            <dgm:adjLst/>
                          </dgm:shape>
                        </dgm:else>
                      </dgm:choose>
                    </dgm:else>
                  </dgm:choose>
                </dgm:if>
                <dgm:else name="notStartNode12">
                  <dgm:choose name="Name221">
                    <dgm:if name="Name231" axis="self" ptType="node" func="revPos" op="equ" val="1">
                      <dgm:choose name="Name241">
                        <dgm:if name="Name251" func="var" arg="dir" op="equ" val="norm">
                          <dgm:shape xmlns:r="http://schemas.openxmlformats.org/officeDocument/2006/relationships" rot="90" type="round2SameRect" r:blip="">
                            <dgm:adjLst/>
                          </dgm:shape>
                        </dgm:if>
                        <dgm:else name="Name261">
                          <dgm:shape xmlns:r="http://schemas.openxmlformats.org/officeDocument/2006/relationships" rot="-90" type="round2SameRect" r:blip="">
                            <dgm:adjLst/>
                          </dgm:shape>
                        </dgm:else>
                      </dgm:choose>
                    </dgm:if>
                    <dgm:else name="Name271">
                      <dgm:shape xmlns:r="http://schemas.openxmlformats.org/officeDocument/2006/relationships" type="rect" r:blip="">
                        <dgm:adjLst/>
                      </dgm:shape>
                    </dgm:else>
                  </dgm:choose>
                </dgm:else>
              </dgm:choose>
              <dgm:presOf axis="self" ptType="node"/>
              <dgm:constrLst>
                <dgm:constr type="lMarg" refType="primFontSz" fact="0.6"/>
                <dgm:constr type="rMarg" refType="primFontSz" fact="0.6"/>
                <dgm:constr type="tMarg" refType="primFontSz" fact="0.6"/>
                <dgm:constr type="bMarg" refType="primFontSz" fact="0.6"/>
              </dgm:constrLst>
              <dgm:ruleLst>
                <dgm:rule type="primFontSz" val="11" fact="NaN" max="NaN"/>
              </dgm:ruleLst>
            </dgm:layoutNode>
            <dgm:layoutNode name="Childtext1" styleLbl="revTx">
              <dgm:varLst>
                <dgm:bulletEnabled val="1"/>
              </dgm:varLst>
              <dgm:choose name="casesForTxtDirLogic1">
                <dgm:if name="Name771" axis="self" ptType="node" func="posOdd" op="equ" val="1">
                  <dgm:alg type="tx">
                    <dgm:param type="txAnchorVert" val="b"/>
                    <dgm:param type="txAnchorHorz" val="ctr"/>
                    <dgm:param type="parTxLTRAlign" val="ctr"/>
                    <dgm:param type="parTxRTLAlign" val="ctr"/>
                  </dgm:alg>
                  <dgm:constrLst>
                    <dgm:constr type="lMarg"/>
                    <dgm:constr type="rMarg"/>
                    <dgm:constr type="tMarg"/>
                    <dgm:constr type="bMarg" refType="primFontSz" fact="0.6"/>
                  </dgm:constrLst>
                </dgm:if>
                <dgm:else name="Name881">
                  <dgm:alg type="tx">
                    <dgm:param type="txAnchorVert" val="t"/>
                    <dgm:param type="txAnchorHorz" val="ctr"/>
                    <dgm:param type="parTxLTRAlign" val="ctr"/>
                    <dgm:param type="parTxRTLAlign" val="ctr"/>
                  </dgm:alg>
                  <dgm:constrLst>
                    <dgm:constr type="lMarg"/>
                    <dgm:constr type="rMarg"/>
                    <dgm:constr type="tMarg" refType="primFontSz" fact="0.6"/>
                    <dgm:constr type="bMarg"/>
                  </dgm:constrLst>
                </dgm:else>
              </dgm:choose>
              <dgm:shape xmlns:r="http://schemas.openxmlformats.org/officeDocument/2006/relationships" type="rect" r:blip="">
                <dgm:adjLst/>
              </dgm:shape>
              <dgm:presOf axis="ch" ptType="node"/>
              <dgm:ruleLst>
                <dgm:rule type="primFontSz" val="11" fact="NaN" max="NaN"/>
              </dgm:ruleLst>
            </dgm:layoutNode>
            <dgm:layoutNode name="ConnectLine1" styleLbl="sibTrans1D1">
              <dgm:alg type="sp"/>
              <dgm:shape xmlns:r="http://schemas.openxmlformats.org/officeDocument/2006/relationships" type="line" r:blip="">
                <dgm:adjLst/>
                <dgm:extLst>
                  <a:ext uri="{B698B0E9-8C71-41B9-8309-B3DCBF30829C}">
                    <dgm1612:spPr xmlns:dgm1612="http://schemas.microsoft.com/office/drawing/2016/12/diagram" xmlns="">
                      <a:ln>
                        <a:prstDash val="dash"/>
                      </a:ln>
                    </dgm1612:spPr>
                  </a:ext>
                </dgm:extLst>
              </dgm:shape>
              <dgm:presOf/>
              <dgm:constrLst/>
            </dgm:layoutNode>
            <dgm:layoutNode name="ConnectLineEnd1" styleLbl="lnNode1">
              <dgm:alg type="sp"/>
              <dgm:shape xmlns:r="http://schemas.openxmlformats.org/officeDocument/2006/relationships" type="ellipse" r:blip="">
                <dgm:adjLst/>
              </dgm:shape>
              <dgm:presOf/>
              <dgm:constrLst/>
            </dgm:layoutNode>
            <dgm:layoutNode name="EmptyPane1">
              <dgm:alg type="sp"/>
              <dgm:shape xmlns:r="http://schemas.openxmlformats.org/officeDocument/2006/relationships" r:blip="">
                <dgm:adjLst/>
              </dgm:shape>
              <dgm:presOf/>
              <dgm:constrLst/>
            </dgm:layoutNode>
          </dgm:layoutNode>
          <dgm:forEach name="Name281" axis="followSib" ptType="sibTrans" cnt="1">
            <dgm:layoutNode name="spaceBetweenRectangles1">
              <dgm:alg type="sp"/>
              <dgm:shape xmlns:r="http://schemas.openxmlformats.org/officeDocument/2006/relationships" r:blip="">
                <dgm:adjLst/>
              </dgm:shape>
              <dgm:presOf/>
              <dgm:constrLst/>
              <dgm:ruleLst/>
            </dgm:layoutNode>
          </dgm:forEach>
        </dgm:forEach>
      </dgm:else>
    </dgm:choose>
  </dgm:layoutNode>
</dgm:layoutDef>
</file>

<file path=ppt/diagrams/layout5.xml><?xml version="1.0" encoding="utf-8"?>
<dgm:layoutDef xmlns:dgm="http://schemas.openxmlformats.org/drawingml/2006/diagram" xmlns:a="http://schemas.openxmlformats.org/drawingml/2006/main" uniqueId="urn:microsoft.com/office/officeart/2016/7/layout/RoundedRectangleTimeline">
  <dgm:title val="Rounded Rectangle Timeline"/>
  <dgm:desc val="Use to show a list of events in chronological order. An invisible box contains the description while the date is shown in rectangles, except for the first and last node where the corners of the rectangle are rounded. It can display large amount of text and long descriptive date format."/>
  <dgm:catLst>
    <dgm:cat type="timeline" pri="500"/>
    <dgm:cat type="process" pri="6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1" destOrd="0"/>
        <dgm:cxn modelId="32" srcId="30" destId="31" srcOrd="0" destOrd="0"/>
      </dgm:cxnLst>
      <dgm:bg/>
      <dgm:whole/>
    </dgm:dataModel>
  </dgm:sampData>
  <dgm:styleData>
    <dgm:dataModel>
      <dgm:ptLst>
        <dgm:pt modelId="0" type="doc"/>
        <dgm:pt modelId="10">
          <dgm:prSet phldr="1"/>
        </dgm:pt>
        <dgm:pt modelId="20">
          <dgm:prSet phldr="1"/>
        </dgm:pt>
      </dgm:ptLst>
      <dgm:cxnLst>
        <dgm:cxn modelId="60" srcId="0" destId="10" srcOrd="0" destOrd="0"/>
        <dgm:cxn modelId="7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60" srcId="0" destId="10" srcOrd="0" destOrd="0"/>
        <dgm:cxn modelId="70" srcId="0" destId="20" srcOrd="1" destOrd="0"/>
        <dgm:cxn modelId="80" srcId="0" destId="30" srcOrd="2" destOrd="0"/>
        <dgm:cxn modelId="90" srcId="0" destId="40" srcOrd="3" destOrd="0"/>
      </dgm:cxnLst>
      <dgm:bg/>
      <dgm:whole/>
    </dgm:dataModel>
  </dgm:clrData>
  <dgm:layoutNode name="Name0">
    <dgm:varLst>
      <dgm:chMax/>
      <dgm:chPref/>
      <dgm:animLvl val="lvl"/>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constrLst>
      <dgm:constr type="primFontSz" for="des" forName="parent" val="18"/>
      <dgm:constr type="primFontSz" for="des" forName="Childtext" val="18"/>
      <dgm:constr type="primFontSz" for="des" forName="Childtext" refType="primFontSz" refFor="des" refForName="parent" op="lte"/>
      <dgm:constr type="w" for="ch" forName="composite" refType="w"/>
      <dgm:constr type="h" for="ch" forName="composite" refType="h"/>
      <dgm:constr type="w" for="ch" forName="spaceBetweenRectangles" refType="w" refFor="ch" refForName="composite" fact="-0.4"/>
      <dgm:constr type="w" for="ch" ptType="sibTrans" op="equ"/>
      <dgm:constr type="primFontSz" for="des" forName="parent" op="equ"/>
      <dgm:constr type="primFontSz" for="des" forName="Childtext" op="equ"/>
      <dgm:constr type="primFontSz" for="des" forName="parent1" val="18"/>
      <dgm:constr type="primFontSz" for="des" forName="Childtext1" val="18"/>
      <dgm:constr type="primFontSz" for="des" forName="Childtext1" refType="primFontSz" refFor="des" refForName="parent1" op="lte"/>
      <dgm:constr type="w" for="ch" forName="composite1" refType="w"/>
      <dgm:constr type="h" for="ch" forName="composite1" refType="h"/>
      <dgm:constr type="w" for="ch" forName="spaceBetweenRectangles1" refType="w" refFor="ch" refForName="composite1" fact="-0.4"/>
      <dgm:constr type="primFontSz" for="des" forName="parent1" op="equ"/>
      <dgm:constr type="primFontSz" for="des" forName="Childtext1" op="equ"/>
    </dgm:constrLst>
    <dgm:choose name="layoutByNodeCnt">
      <dgm:if name="twoOrLessNodes" axis="ch" ptType="node" func="cnt" op="lte" val="2">
        <dgm:forEach name="nodesForEach" axis="ch" ptType="node">
          <dgm:layoutNode name="composite">
            <dgm:alg type="composite"/>
            <dgm:shape xmlns:r="http://schemas.openxmlformats.org/officeDocument/2006/relationships" r:blip="">
              <dgm:adjLst/>
            </dgm:shape>
            <dgm:choose name="casesForFirstAndLastNode1">
              <dgm:if name="startNode1" axis="self" ptType="node" func="pos" op="equ" val="1">
                <dgm:choose name="removeLineWhenOnlyOneNode1">
                  <dgm:if name="ifOnlyOneNode1" axis="followSib" ptType="node" func="cnt" op="equ" val="0">
                    <dgm:constrLst>
                      <dgm:constr type="w" for="ch" forName="parent" refType="w" fact="0.95"/>
                      <dgm:constr type="l" for="ch" forName="parent" refType="w" fact="0.025"/>
                      <dgm:constr type="t" for="ch" forName="parent" refType="h" fact="0.45"/>
                      <dgm:constr type="h" for="ch" forName="parent" refType="h" fact="0.1"/>
                      <dgm:constr type="l" for="ch" forName="Childtext" refType="w" fact="0.025"/>
                      <dgm:constr type="w" for="ch" forName="Childtext" refType="w" fact="0.95"/>
                      <dgm:constr type="h" for="ch" forName="Childtext" refType="h" fact="0.35"/>
                      <dgm:constr type="w" for="ch" forName="ConnectLine"/>
                      <dgm:constr type="h" for="ch" forName="ConnectLine" refType="h" fact="0.08"/>
                      <dgm:constr type="t" for="ch" forName="ConnectLine" refType="h" fact="0.37"/>
                      <dgm:constr type="ctrX" for="ch" forName="ConnectLine" refType="w" fact="0.5"/>
                      <dgm:constr type="w" for="ch" forName="ConnectLineEnd" refType="h" fact="0.02"/>
                      <dgm:constr type="h" for="ch" forName="ConnectLineEnd" refType="h" fact="0.02"/>
                      <dgm:constr type="t" for="ch" forName="ConnectLineEnd" refType="h" fact="0.35"/>
                      <dgm:constr type="ctrX" for="ch" forName="ConnectLineEnd" refType="w" fact="0.5"/>
                      <dgm:constr type="w" for="ch" forName="EmptyPane" refType="w"/>
                      <dgm:constr type="t" for="ch" forName="EmptyPane" refType="h" fact="0.55"/>
                      <dgm:constr type="h" for="ch" forName="EmptyPane" refType="h" fact="0.45"/>
                    </dgm:constrLst>
                  </dgm:if>
                  <dgm:else name="ifMoreThanOneNode1">
                    <dgm:constrLst>
                      <dgm:constr type="w" for="ch" forName="parent" refType="w" fact="0.6"/>
                      <dgm:constr type="l" for="ch" forName="parent" refType="w" fact="0.2"/>
                      <dgm:constr type="t" for="ch" forName="parent" refType="h" fact="0.45"/>
                      <dgm:constr type="h" for="ch" forName="parent" refType="h" fact="0.1"/>
                      <dgm:constr type="l" for="ch" forName="Childtext" refType="w" fact="0.2"/>
                      <dgm:constr type="w" for="ch" forName="Childtext" refType="w" fact="0.6"/>
                      <dgm:constr type="h" for="ch" forName="Childtext" refType="h" fact="0.35"/>
                      <dgm:constr type="w" for="ch" forName="ConnectLine"/>
                      <dgm:constr type="h" for="ch" forName="ConnectLine" refType="h" fact="0.08"/>
                      <dgm:constr type="t" for="ch" forName="ConnectLine" refType="h" fact="0.37"/>
                      <dgm:constr type="ctrX" for="ch" forName="ConnectLine" refType="w" fact="0.5"/>
                      <dgm:constr type="w" for="ch" forName="ConnectLineEnd" refType="h" fact="0.02"/>
                      <dgm:constr type="h" for="ch" forName="ConnectLineEnd" refType="h" fact="0.02"/>
                      <dgm:constr type="t" for="ch" forName="ConnectLineEnd" refType="h" fact="0.35"/>
                      <dgm:constr type="ctrX" for="ch" forName="ConnectLineEnd" refType="w" fact="0.5"/>
                      <dgm:constr type="w" for="ch" forName="EmptyPane" refType="w"/>
                      <dgm:constr type="t" for="ch" forName="EmptyPane" refType="h" fact="0.55"/>
                      <dgm:constr type="h" for="ch" forName="EmptyPane" refType="h" fact="0.45"/>
                    </dgm:constrLst>
                  </dgm:else>
                </dgm:choose>
              </dgm:if>
              <dgm:else name="notStartNode1">
                <dgm:constrLst>
                  <dgm:constr type="w" for="ch" forName="parent" refType="w" fact="0.6"/>
                  <dgm:constr type="l" for="ch" forName="parent" refType="w" fact="0.2"/>
                  <dgm:constr type="t" for="ch" forName="parent" refType="h" fact="0.45"/>
                  <dgm:constr type="h" for="ch" forName="parent" refType="h" fact="0.1"/>
                  <dgm:constr type="l" for="ch" forName="Childtext" refType="w" fact="0.2"/>
                  <dgm:constr type="w" for="ch" forName="Childtext" refType="w" fact="0.6"/>
                  <dgm:constr type="h" for="ch" forName="Childtext" refType="h" fact="0.35"/>
                  <dgm:constr type="t" for="ch" forName="Childtext" refType="h" fact="0.65"/>
                  <dgm:constr type="w" for="ch" forName="ConnectLine"/>
                  <dgm:constr type="h" for="ch" forName="ConnectLine" refType="h" fact="0.08"/>
                  <dgm:constr type="t" for="ch" forName="ConnectLine" refType="h" fact="0.55"/>
                  <dgm:constr type="ctrX" for="ch" forName="ConnectLine" refType="w" fact="0.5"/>
                  <dgm:constr type="w" for="ch" forName="ConnectLineEnd" refType="h" fact="0.02"/>
                  <dgm:constr type="h" for="ch" forName="ConnectLineEnd" refType="h" fact="0.02"/>
                  <dgm:constr type="b" for="ch" forName="ConnectLineEnd" refType="h" fact="0.65"/>
                  <dgm:constr type="ctrX" for="ch" forName="ConnectLineEnd" refType="w" fact="0.5"/>
                  <dgm:constr type="w" for="ch" forName="EmptyPane" refType="w"/>
                  <dgm:constr type="h" for="ch" forName="EmptyPane" refType="h" fact="0.45"/>
                </dgm:constrLst>
              </dgm:else>
            </dgm:choose>
            <dgm:layoutNode name="parent" styleLbl="alignNode1">
              <dgm:varLst>
                <dgm:chMax val="1"/>
                <dgm:chPref val="1"/>
                <dgm:bulletEnabled val="1"/>
              </dgm:varLst>
              <dgm:alg type="tx">
                <dgm:param type="txAnchorHorz" val="ctr"/>
                <dgm:param type="txAnchorVert" val="mid"/>
                <dgm:param type="parTxLTRAlign" val="ctr"/>
                <dgm:param type="parTxRTLAlign" val="ctr"/>
              </dgm:alg>
              <dgm:choose name="casesForFirstAndLastNode">
                <dgm:if name="startNode" axis="self" ptType="node" func="pos" op="equ" val="1">
                  <dgm:choose name="removeLineWhenOnlyOneNode">
                    <dgm:if name="ifOnlyOneNode" axis="followSib" ptType="node" func="cnt" op="equ" val="0">
                      <dgm:shape xmlns:r="http://schemas.openxmlformats.org/officeDocument/2006/relationships" type="roundRect" r:blip="">
                        <dgm:adjLst/>
                      </dgm:shape>
                    </dgm:if>
                    <dgm:else name="ifMoreThanOneNode">
                      <dgm:choose name="Name18">
                        <dgm:if name="Name19" func="var" arg="dir" op="equ" val="norm">
                          <dgm:shape xmlns:r="http://schemas.openxmlformats.org/officeDocument/2006/relationships" rot="-90" type="round2SameRect" r:blip="">
                            <dgm:adjLst/>
                          </dgm:shape>
                        </dgm:if>
                        <dgm:else name="Name20">
                          <dgm:shape xmlns:r="http://schemas.openxmlformats.org/officeDocument/2006/relationships" rot="90" type="round2SameRect" r:blip="">
                            <dgm:adjLst/>
                          </dgm:shape>
                        </dgm:else>
                      </dgm:choose>
                    </dgm:else>
                  </dgm:choose>
                </dgm:if>
                <dgm:else name="notStartNode">
                  <dgm:choose name="Name22">
                    <dgm:if name="Name23" axis="self" ptType="node" func="revPos" op="equ" val="1">
                      <dgm:choose name="Name24">
                        <dgm:if name="Name25" func="var" arg="dir" op="equ" val="norm">
                          <dgm:shape xmlns:r="http://schemas.openxmlformats.org/officeDocument/2006/relationships" rot="90" type="round2SameRect" r:blip="">
                            <dgm:adjLst/>
                          </dgm:shape>
                        </dgm:if>
                        <dgm:else name="Name26">
                          <dgm:shape xmlns:r="http://schemas.openxmlformats.org/officeDocument/2006/relationships" rot="-90" type="round2SameRect" r:blip="">
                            <dgm:adjLst/>
                          </dgm:shape>
                        </dgm:else>
                      </dgm:choose>
                    </dgm:if>
                    <dgm:else name="Name27">
                      <dgm:shape xmlns:r="http://schemas.openxmlformats.org/officeDocument/2006/relationships" type="rect" r:blip="">
                        <dgm:adjLst/>
                      </dgm:shape>
                    </dgm:else>
                  </dgm:choose>
                </dgm:else>
              </dgm:choose>
              <dgm:presOf axis="self" ptType="node"/>
              <dgm:constrLst>
                <dgm:constr type="lMarg" refType="primFontSz" fact="0.6"/>
                <dgm:constr type="rMarg" refType="primFontSz" fact="0.6"/>
                <dgm:constr type="tMarg" refType="primFontSz" fact="0.6"/>
                <dgm:constr type="bMarg" refType="primFontSz" fact="0.6"/>
              </dgm:constrLst>
              <dgm:ruleLst>
                <dgm:rule type="primFontSz" val="11" fact="NaN" max="NaN"/>
              </dgm:ruleLst>
            </dgm:layoutNode>
            <dgm:layoutNode name="Childtext" styleLbl="revTx">
              <dgm:varLst>
                <dgm:bulletEnabled val="1"/>
              </dgm:varLst>
              <dgm:choose name="casesForTxtDirLogic">
                <dgm:if name="Name77" axis="self" ptType="node" func="posOdd" op="equ" val="1">
                  <dgm:alg type="tx">
                    <dgm:param type="txAnchorVert" val="b"/>
                    <dgm:param type="txAnchorHorz" val="ctr"/>
                    <dgm:param type="parTxLTRAlign" val="ctr"/>
                    <dgm:param type="parTxRTLAlign" val="ctr"/>
                  </dgm:alg>
                  <dgm:constrLst>
                    <dgm:constr type="lMarg"/>
                    <dgm:constr type="rMarg"/>
                    <dgm:constr type="tMarg"/>
                    <dgm:constr type="bMarg" refType="primFontSz" fact="0.6"/>
                  </dgm:constrLst>
                </dgm:if>
                <dgm:else name="Name88">
                  <dgm:alg type="tx">
                    <dgm:param type="txAnchorVert" val="t"/>
                    <dgm:param type="txAnchorHorz" val="ctr"/>
                    <dgm:param type="parTxLTRAlign" val="ctr"/>
                    <dgm:param type="parTxRTLAlign" val="ctr"/>
                  </dgm:alg>
                  <dgm:constrLst>
                    <dgm:constr type="lMarg"/>
                    <dgm:constr type="rMarg"/>
                    <dgm:constr type="tMarg" refType="primFontSz" fact="0.6"/>
                    <dgm:constr type="bMarg"/>
                  </dgm:constrLst>
                </dgm:else>
              </dgm:choose>
              <dgm:shape xmlns:r="http://schemas.openxmlformats.org/officeDocument/2006/relationships" type="rect" r:blip="">
                <dgm:adjLst/>
              </dgm:shape>
              <dgm:presOf axis="ch" ptType="node"/>
              <dgm:ruleLst>
                <dgm:rule type="primFontSz" val="11" fact="NaN" max="NaN"/>
              </dgm:ruleLst>
            </dgm:layoutNode>
            <dgm:layoutNode name="ConnectLine" styleLbl="sibTrans1D1">
              <dgm:alg type="sp"/>
              <dgm:shape xmlns:r="http://schemas.openxmlformats.org/officeDocument/2006/relationships" type="line" r:blip="">
                <dgm:adjLst/>
                <dgm:extLst>
                  <a:ext uri="{B698B0E9-8C71-41B9-8309-B3DCBF30829C}">
                    <dgm1612:spPr xmlns:dgm1612="http://schemas.microsoft.com/office/drawing/2016/12/diagram" xmlns="">
                      <a:ln>
                        <a:prstDash val="dash"/>
                      </a:ln>
                    </dgm1612:spPr>
                  </a:ext>
                </dgm:extLst>
              </dgm:shape>
              <dgm:presOf/>
              <dgm:constrLst/>
            </dgm:layoutNode>
            <dgm:layoutNode name="ConnectLineEnd" styleLbl="lnNode1">
              <dgm:alg type="sp"/>
              <dgm:shape xmlns:r="http://schemas.openxmlformats.org/officeDocument/2006/relationships" type="ellipse" r:blip="">
                <dgm:adjLst/>
              </dgm:shape>
              <dgm:presOf/>
              <dgm:constrLst/>
            </dgm:layoutNode>
            <dgm:layoutNode name="EmptyPane">
              <dgm:alg type="sp"/>
              <dgm:shape xmlns:r="http://schemas.openxmlformats.org/officeDocument/2006/relationships" r:blip="">
                <dgm:adjLst/>
              </dgm:shape>
              <dgm:presOf/>
              <dgm:constrLst/>
            </dgm:layoutNode>
          </dgm:layoutNode>
          <dgm:forEach name="Name28" axis="followSib" ptType="sibTrans" cnt="1">
            <dgm:layoutNode name="spaceBetweenRectangles">
              <dgm:alg type="sp"/>
              <dgm:shape xmlns:r="http://schemas.openxmlformats.org/officeDocument/2006/relationships" r:blip="">
                <dgm:adjLst/>
              </dgm:shape>
              <dgm:presOf/>
              <dgm:constrLst/>
              <dgm:ruleLst/>
            </dgm:layoutNode>
          </dgm:forEach>
        </dgm:forEach>
      </dgm:if>
      <dgm:else name="moreThanTwoNodes">
        <dgm:forEach name="nodesForEach1" axis="ch" ptType="node">
          <dgm:layoutNode name="composite1">
            <dgm:alg type="composite"/>
            <dgm:shape xmlns:r="http://schemas.openxmlformats.org/officeDocument/2006/relationships" r:blip="">
              <dgm:adjLst/>
            </dgm:shape>
            <dgm:choose name="casesForSnakingLogic21">
              <dgm:if name="oddNode21" axis="self" ptType="node" func="posOdd" op="equ" val="1">
                <dgm:constrLst>
                  <dgm:constr type="w" for="ch" forName="parent1" refType="w" fact="0.6"/>
                  <dgm:constr type="l" for="ch" forName="parent1" refType="w" fact="0.2"/>
                  <dgm:constr type="t" for="ch" forName="parent1" refType="h" fact="0.45"/>
                  <dgm:constr type="h" for="ch" forName="parent1" refType="h" fact="0.1"/>
                  <dgm:constr type="w" for="ch" forName="Childtext1" refType="w"/>
                  <dgm:constr type="h" for="ch" forName="Childtext1" refType="h" fact="0.35"/>
                  <dgm:constr type="w" for="ch" forName="ConnectLine1"/>
                  <dgm:constr type="h" for="ch" forName="ConnectLine1" refType="h" fact="0.08"/>
                  <dgm:constr type="t" for="ch" forName="ConnectLine1" refType="h" fact="0.37"/>
                  <dgm:constr type="ctrX" for="ch" forName="ConnectLine1" refType="w" fact="0.5"/>
                  <dgm:constr type="w" for="ch" forName="ConnectLineEnd1" refType="h" fact="0.02"/>
                  <dgm:constr type="h" for="ch" forName="ConnectLineEnd1" refType="h" fact="0.02"/>
                  <dgm:constr type="t" for="ch" forName="ConnectLineEnd1" refType="h" fact="0.35"/>
                  <dgm:constr type="ctrX" for="ch" forName="ConnectLineEnd1" refType="w" fact="0.5"/>
                  <dgm:constr type="w" for="ch" forName="EmptyPane1" refType="w"/>
                  <dgm:constr type="t" for="ch" forName="EmptyPane1" refType="h" fact="0.55"/>
                  <dgm:constr type="h" for="ch" forName="EmptyPane1" refType="h" fact="0.45"/>
                </dgm:constrLst>
              </dgm:if>
              <dgm:else name="evenNode2">
                <dgm:constrLst>
                  <dgm:constr type="w" for="ch" forName="parent1" refType="w" fact="0.6"/>
                  <dgm:constr type="l" for="ch" forName="parent1" refType="w" fact="0.2"/>
                  <dgm:constr type="t" for="ch" forName="parent1" refType="h" fact="0.45"/>
                  <dgm:constr type="h" for="ch" forName="parent1" refType="h" fact="0.1"/>
                  <dgm:constr type="w" for="ch" forName="Childtext1" refType="w"/>
                  <dgm:constr type="h" for="ch" forName="Childtext1" refType="h" fact="0.35"/>
                  <dgm:constr type="t" for="ch" forName="Childtext1" refType="h" fact="0.65"/>
                  <dgm:constr type="w" for="ch" forName="ConnectLine1"/>
                  <dgm:constr type="h" for="ch" forName="ConnectLine1" refType="h" fact="0.08"/>
                  <dgm:constr type="t" for="ch" forName="ConnectLine1" refType="h" fact="0.55"/>
                  <dgm:constr type="ctrX" for="ch" forName="ConnectLine1" refType="w" fact="0.5"/>
                  <dgm:constr type="w" for="ch" forName="ConnectLineEnd1" refType="h" fact="0.02"/>
                  <dgm:constr type="h" for="ch" forName="ConnectLineEnd1" refType="h" fact="0.02"/>
                  <dgm:constr type="b" for="ch" forName="ConnectLineEnd1" refType="h" fact="0.65"/>
                  <dgm:constr type="ctrX" for="ch" forName="ConnectLineEnd1" refType="w" fact="0.5"/>
                  <dgm:constr type="w" for="ch" forName="EmptyPane1" refType="w"/>
                  <dgm:constr type="h" for="ch" forName="EmptyPane1" refType="h" fact="0.45"/>
                </dgm:constrLst>
              </dgm:else>
            </dgm:choose>
            <dgm:layoutNode name="parent1" styleLbl="alignNode1">
              <dgm:varLst>
                <dgm:chMax val="1"/>
                <dgm:chPref val="1"/>
                <dgm:bulletEnabled val="1"/>
              </dgm:varLst>
              <dgm:alg type="tx">
                <dgm:param type="txAnchorHorz" val="ctr"/>
                <dgm:param type="txAnchorVert" val="mid"/>
                <dgm:param type="parTxLTRAlign" val="ctr"/>
                <dgm:param type="parTxRTLAlign" val="ctr"/>
              </dgm:alg>
              <dgm:choose name="casesForFirstAndLastNode12">
                <dgm:if name="startNode12" axis="self" ptType="node" func="pos" op="equ" val="1">
                  <dgm:choose name="removeLineWhenOnlyOneNode12">
                    <dgm:if name="ifOnlyOneNode12" axis="followSib" ptType="node" func="cnt" op="equ" val="0">
                      <dgm:shape xmlns:r="http://schemas.openxmlformats.org/officeDocument/2006/relationships" type="roundRect" r:blip="">
                        <dgm:adjLst/>
                      </dgm:shape>
                    </dgm:if>
                    <dgm:else name="ifMoreThanOneNode12">
                      <dgm:choose name="Name181">
                        <dgm:if name="Name191" func="var" arg="dir" op="equ" val="norm">
                          <dgm:shape xmlns:r="http://schemas.openxmlformats.org/officeDocument/2006/relationships" rot="-90" type="round2SameRect" r:blip="">
                            <dgm:adjLst/>
                          </dgm:shape>
                        </dgm:if>
                        <dgm:else name="Name201">
                          <dgm:shape xmlns:r="http://schemas.openxmlformats.org/officeDocument/2006/relationships" rot="90" type="round2SameRect" r:blip="">
                            <dgm:adjLst/>
                          </dgm:shape>
                        </dgm:else>
                      </dgm:choose>
                    </dgm:else>
                  </dgm:choose>
                </dgm:if>
                <dgm:else name="notStartNode12">
                  <dgm:choose name="Name221">
                    <dgm:if name="Name231" axis="self" ptType="node" func="revPos" op="equ" val="1">
                      <dgm:choose name="Name241">
                        <dgm:if name="Name251" func="var" arg="dir" op="equ" val="norm">
                          <dgm:shape xmlns:r="http://schemas.openxmlformats.org/officeDocument/2006/relationships" rot="90" type="round2SameRect" r:blip="">
                            <dgm:adjLst/>
                          </dgm:shape>
                        </dgm:if>
                        <dgm:else name="Name261">
                          <dgm:shape xmlns:r="http://schemas.openxmlformats.org/officeDocument/2006/relationships" rot="-90" type="round2SameRect" r:blip="">
                            <dgm:adjLst/>
                          </dgm:shape>
                        </dgm:else>
                      </dgm:choose>
                    </dgm:if>
                    <dgm:else name="Name271">
                      <dgm:shape xmlns:r="http://schemas.openxmlformats.org/officeDocument/2006/relationships" type="rect" r:blip="">
                        <dgm:adjLst/>
                      </dgm:shape>
                    </dgm:else>
                  </dgm:choose>
                </dgm:else>
              </dgm:choose>
              <dgm:presOf axis="self" ptType="node"/>
              <dgm:constrLst>
                <dgm:constr type="lMarg" refType="primFontSz" fact="0.6"/>
                <dgm:constr type="rMarg" refType="primFontSz" fact="0.6"/>
                <dgm:constr type="tMarg" refType="primFontSz" fact="0.6"/>
                <dgm:constr type="bMarg" refType="primFontSz" fact="0.6"/>
              </dgm:constrLst>
              <dgm:ruleLst>
                <dgm:rule type="primFontSz" val="11" fact="NaN" max="NaN"/>
              </dgm:ruleLst>
            </dgm:layoutNode>
            <dgm:layoutNode name="Childtext1" styleLbl="revTx">
              <dgm:varLst>
                <dgm:bulletEnabled val="1"/>
              </dgm:varLst>
              <dgm:choose name="casesForTxtDirLogic1">
                <dgm:if name="Name771" axis="self" ptType="node" func="posOdd" op="equ" val="1">
                  <dgm:alg type="tx">
                    <dgm:param type="txAnchorVert" val="b"/>
                    <dgm:param type="txAnchorHorz" val="ctr"/>
                    <dgm:param type="parTxLTRAlign" val="ctr"/>
                    <dgm:param type="parTxRTLAlign" val="ctr"/>
                  </dgm:alg>
                  <dgm:constrLst>
                    <dgm:constr type="lMarg"/>
                    <dgm:constr type="rMarg"/>
                    <dgm:constr type="tMarg"/>
                    <dgm:constr type="bMarg" refType="primFontSz" fact="0.6"/>
                  </dgm:constrLst>
                </dgm:if>
                <dgm:else name="Name881">
                  <dgm:alg type="tx">
                    <dgm:param type="txAnchorVert" val="t"/>
                    <dgm:param type="txAnchorHorz" val="ctr"/>
                    <dgm:param type="parTxLTRAlign" val="ctr"/>
                    <dgm:param type="parTxRTLAlign" val="ctr"/>
                  </dgm:alg>
                  <dgm:constrLst>
                    <dgm:constr type="lMarg"/>
                    <dgm:constr type="rMarg"/>
                    <dgm:constr type="tMarg" refType="primFontSz" fact="0.6"/>
                    <dgm:constr type="bMarg"/>
                  </dgm:constrLst>
                </dgm:else>
              </dgm:choose>
              <dgm:shape xmlns:r="http://schemas.openxmlformats.org/officeDocument/2006/relationships" type="rect" r:blip="">
                <dgm:adjLst/>
              </dgm:shape>
              <dgm:presOf axis="ch" ptType="node"/>
              <dgm:ruleLst>
                <dgm:rule type="primFontSz" val="11" fact="NaN" max="NaN"/>
              </dgm:ruleLst>
            </dgm:layoutNode>
            <dgm:layoutNode name="ConnectLine1" styleLbl="sibTrans1D1">
              <dgm:alg type="sp"/>
              <dgm:shape xmlns:r="http://schemas.openxmlformats.org/officeDocument/2006/relationships" type="line" r:blip="">
                <dgm:adjLst/>
                <dgm:extLst>
                  <a:ext uri="{B698B0E9-8C71-41B9-8309-B3DCBF30829C}">
                    <dgm1612:spPr xmlns:dgm1612="http://schemas.microsoft.com/office/drawing/2016/12/diagram" xmlns="">
                      <a:ln>
                        <a:prstDash val="dash"/>
                      </a:ln>
                    </dgm1612:spPr>
                  </a:ext>
                </dgm:extLst>
              </dgm:shape>
              <dgm:presOf/>
              <dgm:constrLst/>
            </dgm:layoutNode>
            <dgm:layoutNode name="ConnectLineEnd1" styleLbl="lnNode1">
              <dgm:alg type="sp"/>
              <dgm:shape xmlns:r="http://schemas.openxmlformats.org/officeDocument/2006/relationships" type="ellipse" r:blip="">
                <dgm:adjLst/>
              </dgm:shape>
              <dgm:presOf/>
              <dgm:constrLst/>
            </dgm:layoutNode>
            <dgm:layoutNode name="EmptyPane1">
              <dgm:alg type="sp"/>
              <dgm:shape xmlns:r="http://schemas.openxmlformats.org/officeDocument/2006/relationships" r:blip="">
                <dgm:adjLst/>
              </dgm:shape>
              <dgm:presOf/>
              <dgm:constrLst/>
            </dgm:layoutNode>
          </dgm:layoutNode>
          <dgm:forEach name="Name281" axis="followSib" ptType="sibTrans" cnt="1">
            <dgm:layoutNode name="spaceBetweenRectangles1">
              <dgm:alg type="sp"/>
              <dgm:shape xmlns:r="http://schemas.openxmlformats.org/officeDocument/2006/relationships" r:blip="">
                <dgm:adjLst/>
              </dgm:shape>
              <dgm:presOf/>
              <dgm:constrLst/>
              <dgm:ruleLst/>
            </dgm:layoutNode>
          </dgm:forEach>
        </dgm:forEach>
      </dgm:else>
    </dgm:choose>
  </dgm:layoutNode>
</dgm:layoutDef>
</file>

<file path=ppt/diagrams/layout6.xml><?xml version="1.0" encoding="utf-8"?>
<dgm:layoutDef xmlns:dgm="http://schemas.openxmlformats.org/drawingml/2006/diagram" xmlns:a="http://schemas.openxmlformats.org/drawingml/2006/main" uniqueId="urn:microsoft.com/office/officeart/2016/7/layout/RoundedRectangleTimeline">
  <dgm:title val="Rounded Rectangle Timeline"/>
  <dgm:desc val="Use to show a list of events in chronological order. An invisible box contains the description while the date is shown in rectangles, except for the first and last node where the corners of the rectangle are rounded. It can display large amount of text and long descriptive date format."/>
  <dgm:catLst>
    <dgm:cat type="timeline" pri="500"/>
    <dgm:cat type="process" pri="6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1" destOrd="0"/>
        <dgm:cxn modelId="32" srcId="30" destId="31" srcOrd="0" destOrd="0"/>
      </dgm:cxnLst>
      <dgm:bg/>
      <dgm:whole/>
    </dgm:dataModel>
  </dgm:sampData>
  <dgm:styleData>
    <dgm:dataModel>
      <dgm:ptLst>
        <dgm:pt modelId="0" type="doc"/>
        <dgm:pt modelId="10">
          <dgm:prSet phldr="1"/>
        </dgm:pt>
        <dgm:pt modelId="20">
          <dgm:prSet phldr="1"/>
        </dgm:pt>
      </dgm:ptLst>
      <dgm:cxnLst>
        <dgm:cxn modelId="60" srcId="0" destId="10" srcOrd="0" destOrd="0"/>
        <dgm:cxn modelId="7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60" srcId="0" destId="10" srcOrd="0" destOrd="0"/>
        <dgm:cxn modelId="70" srcId="0" destId="20" srcOrd="1" destOrd="0"/>
        <dgm:cxn modelId="80" srcId="0" destId="30" srcOrd="2" destOrd="0"/>
        <dgm:cxn modelId="90" srcId="0" destId="40" srcOrd="3" destOrd="0"/>
      </dgm:cxnLst>
      <dgm:bg/>
      <dgm:whole/>
    </dgm:dataModel>
  </dgm:clrData>
  <dgm:layoutNode name="Name0">
    <dgm:varLst>
      <dgm:chMax/>
      <dgm:chPref/>
      <dgm:animLvl val="lvl"/>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constrLst>
      <dgm:constr type="primFontSz" for="des" forName="parent" val="18"/>
      <dgm:constr type="primFontSz" for="des" forName="Childtext" val="18"/>
      <dgm:constr type="primFontSz" for="des" forName="Childtext" refType="primFontSz" refFor="des" refForName="parent" op="lte"/>
      <dgm:constr type="w" for="ch" forName="composite" refType="w"/>
      <dgm:constr type="h" for="ch" forName="composite" refType="h"/>
      <dgm:constr type="w" for="ch" forName="spaceBetweenRectangles" refType="w" refFor="ch" refForName="composite" fact="-0.4"/>
      <dgm:constr type="w" for="ch" ptType="sibTrans" op="equ"/>
      <dgm:constr type="primFontSz" for="des" forName="parent" op="equ"/>
      <dgm:constr type="primFontSz" for="des" forName="Childtext" op="equ"/>
      <dgm:constr type="primFontSz" for="des" forName="parent1" val="18"/>
      <dgm:constr type="primFontSz" for="des" forName="Childtext1" val="18"/>
      <dgm:constr type="primFontSz" for="des" forName="Childtext1" refType="primFontSz" refFor="des" refForName="parent1" op="lte"/>
      <dgm:constr type="w" for="ch" forName="composite1" refType="w"/>
      <dgm:constr type="h" for="ch" forName="composite1" refType="h"/>
      <dgm:constr type="w" for="ch" forName="spaceBetweenRectangles1" refType="w" refFor="ch" refForName="composite1" fact="-0.4"/>
      <dgm:constr type="primFontSz" for="des" forName="parent1" op="equ"/>
      <dgm:constr type="primFontSz" for="des" forName="Childtext1" op="equ"/>
    </dgm:constrLst>
    <dgm:choose name="layoutByNodeCnt">
      <dgm:if name="twoOrLessNodes" axis="ch" ptType="node" func="cnt" op="lte" val="2">
        <dgm:forEach name="nodesForEach" axis="ch" ptType="node">
          <dgm:layoutNode name="composite">
            <dgm:alg type="composite"/>
            <dgm:shape xmlns:r="http://schemas.openxmlformats.org/officeDocument/2006/relationships" r:blip="">
              <dgm:adjLst/>
            </dgm:shape>
            <dgm:choose name="casesForFirstAndLastNode1">
              <dgm:if name="startNode1" axis="self" ptType="node" func="pos" op="equ" val="1">
                <dgm:choose name="removeLineWhenOnlyOneNode1">
                  <dgm:if name="ifOnlyOneNode1" axis="followSib" ptType="node" func="cnt" op="equ" val="0">
                    <dgm:constrLst>
                      <dgm:constr type="w" for="ch" forName="parent" refType="w" fact="0.95"/>
                      <dgm:constr type="l" for="ch" forName="parent" refType="w" fact="0.025"/>
                      <dgm:constr type="t" for="ch" forName="parent" refType="h" fact="0.45"/>
                      <dgm:constr type="h" for="ch" forName="parent" refType="h" fact="0.1"/>
                      <dgm:constr type="l" for="ch" forName="Childtext" refType="w" fact="0.025"/>
                      <dgm:constr type="w" for="ch" forName="Childtext" refType="w" fact="0.95"/>
                      <dgm:constr type="h" for="ch" forName="Childtext" refType="h" fact="0.35"/>
                      <dgm:constr type="w" for="ch" forName="ConnectLine"/>
                      <dgm:constr type="h" for="ch" forName="ConnectLine" refType="h" fact="0.08"/>
                      <dgm:constr type="t" for="ch" forName="ConnectLine" refType="h" fact="0.37"/>
                      <dgm:constr type="ctrX" for="ch" forName="ConnectLine" refType="w" fact="0.5"/>
                      <dgm:constr type="w" for="ch" forName="ConnectLineEnd" refType="h" fact="0.02"/>
                      <dgm:constr type="h" for="ch" forName="ConnectLineEnd" refType="h" fact="0.02"/>
                      <dgm:constr type="t" for="ch" forName="ConnectLineEnd" refType="h" fact="0.35"/>
                      <dgm:constr type="ctrX" for="ch" forName="ConnectLineEnd" refType="w" fact="0.5"/>
                      <dgm:constr type="w" for="ch" forName="EmptyPane" refType="w"/>
                      <dgm:constr type="t" for="ch" forName="EmptyPane" refType="h" fact="0.55"/>
                      <dgm:constr type="h" for="ch" forName="EmptyPane" refType="h" fact="0.45"/>
                    </dgm:constrLst>
                  </dgm:if>
                  <dgm:else name="ifMoreThanOneNode1">
                    <dgm:constrLst>
                      <dgm:constr type="w" for="ch" forName="parent" refType="w" fact="0.6"/>
                      <dgm:constr type="l" for="ch" forName="parent" refType="w" fact="0.2"/>
                      <dgm:constr type="t" for="ch" forName="parent" refType="h" fact="0.45"/>
                      <dgm:constr type="h" for="ch" forName="parent" refType="h" fact="0.1"/>
                      <dgm:constr type="l" for="ch" forName="Childtext" refType="w" fact="0.2"/>
                      <dgm:constr type="w" for="ch" forName="Childtext" refType="w" fact="0.6"/>
                      <dgm:constr type="h" for="ch" forName="Childtext" refType="h" fact="0.35"/>
                      <dgm:constr type="w" for="ch" forName="ConnectLine"/>
                      <dgm:constr type="h" for="ch" forName="ConnectLine" refType="h" fact="0.08"/>
                      <dgm:constr type="t" for="ch" forName="ConnectLine" refType="h" fact="0.37"/>
                      <dgm:constr type="ctrX" for="ch" forName="ConnectLine" refType="w" fact="0.5"/>
                      <dgm:constr type="w" for="ch" forName="ConnectLineEnd" refType="h" fact="0.02"/>
                      <dgm:constr type="h" for="ch" forName="ConnectLineEnd" refType="h" fact="0.02"/>
                      <dgm:constr type="t" for="ch" forName="ConnectLineEnd" refType="h" fact="0.35"/>
                      <dgm:constr type="ctrX" for="ch" forName="ConnectLineEnd" refType="w" fact="0.5"/>
                      <dgm:constr type="w" for="ch" forName="EmptyPane" refType="w"/>
                      <dgm:constr type="t" for="ch" forName="EmptyPane" refType="h" fact="0.55"/>
                      <dgm:constr type="h" for="ch" forName="EmptyPane" refType="h" fact="0.45"/>
                    </dgm:constrLst>
                  </dgm:else>
                </dgm:choose>
              </dgm:if>
              <dgm:else name="notStartNode1">
                <dgm:constrLst>
                  <dgm:constr type="w" for="ch" forName="parent" refType="w" fact="0.6"/>
                  <dgm:constr type="l" for="ch" forName="parent" refType="w" fact="0.2"/>
                  <dgm:constr type="t" for="ch" forName="parent" refType="h" fact="0.45"/>
                  <dgm:constr type="h" for="ch" forName="parent" refType="h" fact="0.1"/>
                  <dgm:constr type="l" for="ch" forName="Childtext" refType="w" fact="0.2"/>
                  <dgm:constr type="w" for="ch" forName="Childtext" refType="w" fact="0.6"/>
                  <dgm:constr type="h" for="ch" forName="Childtext" refType="h" fact="0.35"/>
                  <dgm:constr type="t" for="ch" forName="Childtext" refType="h" fact="0.65"/>
                  <dgm:constr type="w" for="ch" forName="ConnectLine"/>
                  <dgm:constr type="h" for="ch" forName="ConnectLine" refType="h" fact="0.08"/>
                  <dgm:constr type="t" for="ch" forName="ConnectLine" refType="h" fact="0.55"/>
                  <dgm:constr type="ctrX" for="ch" forName="ConnectLine" refType="w" fact="0.5"/>
                  <dgm:constr type="w" for="ch" forName="ConnectLineEnd" refType="h" fact="0.02"/>
                  <dgm:constr type="h" for="ch" forName="ConnectLineEnd" refType="h" fact="0.02"/>
                  <dgm:constr type="b" for="ch" forName="ConnectLineEnd" refType="h" fact="0.65"/>
                  <dgm:constr type="ctrX" for="ch" forName="ConnectLineEnd" refType="w" fact="0.5"/>
                  <dgm:constr type="w" for="ch" forName="EmptyPane" refType="w"/>
                  <dgm:constr type="h" for="ch" forName="EmptyPane" refType="h" fact="0.45"/>
                </dgm:constrLst>
              </dgm:else>
            </dgm:choose>
            <dgm:layoutNode name="parent" styleLbl="alignNode1">
              <dgm:varLst>
                <dgm:chMax val="1"/>
                <dgm:chPref val="1"/>
                <dgm:bulletEnabled val="1"/>
              </dgm:varLst>
              <dgm:alg type="tx">
                <dgm:param type="txAnchorHorz" val="ctr"/>
                <dgm:param type="txAnchorVert" val="mid"/>
                <dgm:param type="parTxLTRAlign" val="ctr"/>
                <dgm:param type="parTxRTLAlign" val="ctr"/>
              </dgm:alg>
              <dgm:choose name="casesForFirstAndLastNode">
                <dgm:if name="startNode" axis="self" ptType="node" func="pos" op="equ" val="1">
                  <dgm:choose name="removeLineWhenOnlyOneNode">
                    <dgm:if name="ifOnlyOneNode" axis="followSib" ptType="node" func="cnt" op="equ" val="0">
                      <dgm:shape xmlns:r="http://schemas.openxmlformats.org/officeDocument/2006/relationships" type="roundRect" r:blip="">
                        <dgm:adjLst/>
                      </dgm:shape>
                    </dgm:if>
                    <dgm:else name="ifMoreThanOneNode">
                      <dgm:choose name="Name18">
                        <dgm:if name="Name19" func="var" arg="dir" op="equ" val="norm">
                          <dgm:shape xmlns:r="http://schemas.openxmlformats.org/officeDocument/2006/relationships" rot="-90" type="round2SameRect" r:blip="">
                            <dgm:adjLst/>
                          </dgm:shape>
                        </dgm:if>
                        <dgm:else name="Name20">
                          <dgm:shape xmlns:r="http://schemas.openxmlformats.org/officeDocument/2006/relationships" rot="90" type="round2SameRect" r:blip="">
                            <dgm:adjLst/>
                          </dgm:shape>
                        </dgm:else>
                      </dgm:choose>
                    </dgm:else>
                  </dgm:choose>
                </dgm:if>
                <dgm:else name="notStartNode">
                  <dgm:choose name="Name22">
                    <dgm:if name="Name23" axis="self" ptType="node" func="revPos" op="equ" val="1">
                      <dgm:choose name="Name24">
                        <dgm:if name="Name25" func="var" arg="dir" op="equ" val="norm">
                          <dgm:shape xmlns:r="http://schemas.openxmlformats.org/officeDocument/2006/relationships" rot="90" type="round2SameRect" r:blip="">
                            <dgm:adjLst/>
                          </dgm:shape>
                        </dgm:if>
                        <dgm:else name="Name26">
                          <dgm:shape xmlns:r="http://schemas.openxmlformats.org/officeDocument/2006/relationships" rot="-90" type="round2SameRect" r:blip="">
                            <dgm:adjLst/>
                          </dgm:shape>
                        </dgm:else>
                      </dgm:choose>
                    </dgm:if>
                    <dgm:else name="Name27">
                      <dgm:shape xmlns:r="http://schemas.openxmlformats.org/officeDocument/2006/relationships" type="rect" r:blip="">
                        <dgm:adjLst/>
                      </dgm:shape>
                    </dgm:else>
                  </dgm:choose>
                </dgm:else>
              </dgm:choose>
              <dgm:presOf axis="self" ptType="node"/>
              <dgm:constrLst>
                <dgm:constr type="lMarg" refType="primFontSz" fact="0.6"/>
                <dgm:constr type="rMarg" refType="primFontSz" fact="0.6"/>
                <dgm:constr type="tMarg" refType="primFontSz" fact="0.6"/>
                <dgm:constr type="bMarg" refType="primFontSz" fact="0.6"/>
              </dgm:constrLst>
              <dgm:ruleLst>
                <dgm:rule type="primFontSz" val="11" fact="NaN" max="NaN"/>
              </dgm:ruleLst>
            </dgm:layoutNode>
            <dgm:layoutNode name="Childtext" styleLbl="revTx">
              <dgm:varLst>
                <dgm:bulletEnabled val="1"/>
              </dgm:varLst>
              <dgm:choose name="casesForTxtDirLogic">
                <dgm:if name="Name77" axis="self" ptType="node" func="posOdd" op="equ" val="1">
                  <dgm:alg type="tx">
                    <dgm:param type="txAnchorVert" val="b"/>
                    <dgm:param type="txAnchorHorz" val="ctr"/>
                    <dgm:param type="parTxLTRAlign" val="ctr"/>
                    <dgm:param type="parTxRTLAlign" val="ctr"/>
                  </dgm:alg>
                  <dgm:constrLst>
                    <dgm:constr type="lMarg"/>
                    <dgm:constr type="rMarg"/>
                    <dgm:constr type="tMarg"/>
                    <dgm:constr type="bMarg" refType="primFontSz" fact="0.6"/>
                  </dgm:constrLst>
                </dgm:if>
                <dgm:else name="Name88">
                  <dgm:alg type="tx">
                    <dgm:param type="txAnchorVert" val="t"/>
                    <dgm:param type="txAnchorHorz" val="ctr"/>
                    <dgm:param type="parTxLTRAlign" val="ctr"/>
                    <dgm:param type="parTxRTLAlign" val="ctr"/>
                  </dgm:alg>
                  <dgm:constrLst>
                    <dgm:constr type="lMarg"/>
                    <dgm:constr type="rMarg"/>
                    <dgm:constr type="tMarg" refType="primFontSz" fact="0.6"/>
                    <dgm:constr type="bMarg"/>
                  </dgm:constrLst>
                </dgm:else>
              </dgm:choose>
              <dgm:shape xmlns:r="http://schemas.openxmlformats.org/officeDocument/2006/relationships" type="rect" r:blip="">
                <dgm:adjLst/>
              </dgm:shape>
              <dgm:presOf axis="ch" ptType="node"/>
              <dgm:ruleLst>
                <dgm:rule type="primFontSz" val="11" fact="NaN" max="NaN"/>
              </dgm:ruleLst>
            </dgm:layoutNode>
            <dgm:layoutNode name="ConnectLine" styleLbl="sibTrans1D1">
              <dgm:alg type="sp"/>
              <dgm:shape xmlns:r="http://schemas.openxmlformats.org/officeDocument/2006/relationships" type="line" r:blip="">
                <dgm:adjLst/>
                <dgm:extLst>
                  <a:ext uri="{B698B0E9-8C71-41B9-8309-B3DCBF30829C}">
                    <dgm1612:spPr xmlns:dgm1612="http://schemas.microsoft.com/office/drawing/2016/12/diagram" xmlns="">
                      <a:ln>
                        <a:prstDash val="dash"/>
                      </a:ln>
                    </dgm1612:spPr>
                  </a:ext>
                </dgm:extLst>
              </dgm:shape>
              <dgm:presOf/>
              <dgm:constrLst/>
            </dgm:layoutNode>
            <dgm:layoutNode name="ConnectLineEnd" styleLbl="lnNode1">
              <dgm:alg type="sp"/>
              <dgm:shape xmlns:r="http://schemas.openxmlformats.org/officeDocument/2006/relationships" type="ellipse" r:blip="">
                <dgm:adjLst/>
              </dgm:shape>
              <dgm:presOf/>
              <dgm:constrLst/>
            </dgm:layoutNode>
            <dgm:layoutNode name="EmptyPane">
              <dgm:alg type="sp"/>
              <dgm:shape xmlns:r="http://schemas.openxmlformats.org/officeDocument/2006/relationships" r:blip="">
                <dgm:adjLst/>
              </dgm:shape>
              <dgm:presOf/>
              <dgm:constrLst/>
            </dgm:layoutNode>
          </dgm:layoutNode>
          <dgm:forEach name="Name28" axis="followSib" ptType="sibTrans" cnt="1">
            <dgm:layoutNode name="spaceBetweenRectangles">
              <dgm:alg type="sp"/>
              <dgm:shape xmlns:r="http://schemas.openxmlformats.org/officeDocument/2006/relationships" r:blip="">
                <dgm:adjLst/>
              </dgm:shape>
              <dgm:presOf/>
              <dgm:constrLst/>
              <dgm:ruleLst/>
            </dgm:layoutNode>
          </dgm:forEach>
        </dgm:forEach>
      </dgm:if>
      <dgm:else name="moreThanTwoNodes">
        <dgm:forEach name="nodesForEach1" axis="ch" ptType="node">
          <dgm:layoutNode name="composite1">
            <dgm:alg type="composite"/>
            <dgm:shape xmlns:r="http://schemas.openxmlformats.org/officeDocument/2006/relationships" r:blip="">
              <dgm:adjLst/>
            </dgm:shape>
            <dgm:choose name="casesForSnakingLogic21">
              <dgm:if name="oddNode21" axis="self" ptType="node" func="posOdd" op="equ" val="1">
                <dgm:constrLst>
                  <dgm:constr type="w" for="ch" forName="parent1" refType="w" fact="0.6"/>
                  <dgm:constr type="l" for="ch" forName="parent1" refType="w" fact="0.2"/>
                  <dgm:constr type="t" for="ch" forName="parent1" refType="h" fact="0.45"/>
                  <dgm:constr type="h" for="ch" forName="parent1" refType="h" fact="0.1"/>
                  <dgm:constr type="w" for="ch" forName="Childtext1" refType="w"/>
                  <dgm:constr type="h" for="ch" forName="Childtext1" refType="h" fact="0.35"/>
                  <dgm:constr type="w" for="ch" forName="ConnectLine1"/>
                  <dgm:constr type="h" for="ch" forName="ConnectLine1" refType="h" fact="0.08"/>
                  <dgm:constr type="t" for="ch" forName="ConnectLine1" refType="h" fact="0.37"/>
                  <dgm:constr type="ctrX" for="ch" forName="ConnectLine1" refType="w" fact="0.5"/>
                  <dgm:constr type="w" for="ch" forName="ConnectLineEnd1" refType="h" fact="0.02"/>
                  <dgm:constr type="h" for="ch" forName="ConnectLineEnd1" refType="h" fact="0.02"/>
                  <dgm:constr type="t" for="ch" forName="ConnectLineEnd1" refType="h" fact="0.35"/>
                  <dgm:constr type="ctrX" for="ch" forName="ConnectLineEnd1" refType="w" fact="0.5"/>
                  <dgm:constr type="w" for="ch" forName="EmptyPane1" refType="w"/>
                  <dgm:constr type="t" for="ch" forName="EmptyPane1" refType="h" fact="0.55"/>
                  <dgm:constr type="h" for="ch" forName="EmptyPane1" refType="h" fact="0.45"/>
                </dgm:constrLst>
              </dgm:if>
              <dgm:else name="evenNode2">
                <dgm:constrLst>
                  <dgm:constr type="w" for="ch" forName="parent1" refType="w" fact="0.6"/>
                  <dgm:constr type="l" for="ch" forName="parent1" refType="w" fact="0.2"/>
                  <dgm:constr type="t" for="ch" forName="parent1" refType="h" fact="0.45"/>
                  <dgm:constr type="h" for="ch" forName="parent1" refType="h" fact="0.1"/>
                  <dgm:constr type="w" for="ch" forName="Childtext1" refType="w"/>
                  <dgm:constr type="h" for="ch" forName="Childtext1" refType="h" fact="0.35"/>
                  <dgm:constr type="t" for="ch" forName="Childtext1" refType="h" fact="0.65"/>
                  <dgm:constr type="w" for="ch" forName="ConnectLine1"/>
                  <dgm:constr type="h" for="ch" forName="ConnectLine1" refType="h" fact="0.08"/>
                  <dgm:constr type="t" for="ch" forName="ConnectLine1" refType="h" fact="0.55"/>
                  <dgm:constr type="ctrX" for="ch" forName="ConnectLine1" refType="w" fact="0.5"/>
                  <dgm:constr type="w" for="ch" forName="ConnectLineEnd1" refType="h" fact="0.02"/>
                  <dgm:constr type="h" for="ch" forName="ConnectLineEnd1" refType="h" fact="0.02"/>
                  <dgm:constr type="b" for="ch" forName="ConnectLineEnd1" refType="h" fact="0.65"/>
                  <dgm:constr type="ctrX" for="ch" forName="ConnectLineEnd1" refType="w" fact="0.5"/>
                  <dgm:constr type="w" for="ch" forName="EmptyPane1" refType="w"/>
                  <dgm:constr type="h" for="ch" forName="EmptyPane1" refType="h" fact="0.45"/>
                </dgm:constrLst>
              </dgm:else>
            </dgm:choose>
            <dgm:layoutNode name="parent1" styleLbl="alignNode1">
              <dgm:varLst>
                <dgm:chMax val="1"/>
                <dgm:chPref val="1"/>
                <dgm:bulletEnabled val="1"/>
              </dgm:varLst>
              <dgm:alg type="tx">
                <dgm:param type="txAnchorHorz" val="ctr"/>
                <dgm:param type="txAnchorVert" val="mid"/>
                <dgm:param type="parTxLTRAlign" val="ctr"/>
                <dgm:param type="parTxRTLAlign" val="ctr"/>
              </dgm:alg>
              <dgm:choose name="casesForFirstAndLastNode12">
                <dgm:if name="startNode12" axis="self" ptType="node" func="pos" op="equ" val="1">
                  <dgm:choose name="removeLineWhenOnlyOneNode12">
                    <dgm:if name="ifOnlyOneNode12" axis="followSib" ptType="node" func="cnt" op="equ" val="0">
                      <dgm:shape xmlns:r="http://schemas.openxmlformats.org/officeDocument/2006/relationships" type="roundRect" r:blip="">
                        <dgm:adjLst/>
                      </dgm:shape>
                    </dgm:if>
                    <dgm:else name="ifMoreThanOneNode12">
                      <dgm:choose name="Name181">
                        <dgm:if name="Name191" func="var" arg="dir" op="equ" val="norm">
                          <dgm:shape xmlns:r="http://schemas.openxmlformats.org/officeDocument/2006/relationships" rot="-90" type="round2SameRect" r:blip="">
                            <dgm:adjLst/>
                          </dgm:shape>
                        </dgm:if>
                        <dgm:else name="Name201">
                          <dgm:shape xmlns:r="http://schemas.openxmlformats.org/officeDocument/2006/relationships" rot="90" type="round2SameRect" r:blip="">
                            <dgm:adjLst/>
                          </dgm:shape>
                        </dgm:else>
                      </dgm:choose>
                    </dgm:else>
                  </dgm:choose>
                </dgm:if>
                <dgm:else name="notStartNode12">
                  <dgm:choose name="Name221">
                    <dgm:if name="Name231" axis="self" ptType="node" func="revPos" op="equ" val="1">
                      <dgm:choose name="Name241">
                        <dgm:if name="Name251" func="var" arg="dir" op="equ" val="norm">
                          <dgm:shape xmlns:r="http://schemas.openxmlformats.org/officeDocument/2006/relationships" rot="90" type="round2SameRect" r:blip="">
                            <dgm:adjLst/>
                          </dgm:shape>
                        </dgm:if>
                        <dgm:else name="Name261">
                          <dgm:shape xmlns:r="http://schemas.openxmlformats.org/officeDocument/2006/relationships" rot="-90" type="round2SameRect" r:blip="">
                            <dgm:adjLst/>
                          </dgm:shape>
                        </dgm:else>
                      </dgm:choose>
                    </dgm:if>
                    <dgm:else name="Name271">
                      <dgm:shape xmlns:r="http://schemas.openxmlformats.org/officeDocument/2006/relationships" type="rect" r:blip="">
                        <dgm:adjLst/>
                      </dgm:shape>
                    </dgm:else>
                  </dgm:choose>
                </dgm:else>
              </dgm:choose>
              <dgm:presOf axis="self" ptType="node"/>
              <dgm:constrLst>
                <dgm:constr type="lMarg" refType="primFontSz" fact="0.6"/>
                <dgm:constr type="rMarg" refType="primFontSz" fact="0.6"/>
                <dgm:constr type="tMarg" refType="primFontSz" fact="0.6"/>
                <dgm:constr type="bMarg" refType="primFontSz" fact="0.6"/>
              </dgm:constrLst>
              <dgm:ruleLst>
                <dgm:rule type="primFontSz" val="11" fact="NaN" max="NaN"/>
              </dgm:ruleLst>
            </dgm:layoutNode>
            <dgm:layoutNode name="Childtext1" styleLbl="revTx">
              <dgm:varLst>
                <dgm:bulletEnabled val="1"/>
              </dgm:varLst>
              <dgm:choose name="casesForTxtDirLogic1">
                <dgm:if name="Name771" axis="self" ptType="node" func="posOdd" op="equ" val="1">
                  <dgm:alg type="tx">
                    <dgm:param type="txAnchorVert" val="b"/>
                    <dgm:param type="txAnchorHorz" val="ctr"/>
                    <dgm:param type="parTxLTRAlign" val="ctr"/>
                    <dgm:param type="parTxRTLAlign" val="ctr"/>
                  </dgm:alg>
                  <dgm:constrLst>
                    <dgm:constr type="lMarg"/>
                    <dgm:constr type="rMarg"/>
                    <dgm:constr type="tMarg"/>
                    <dgm:constr type="bMarg" refType="primFontSz" fact="0.6"/>
                  </dgm:constrLst>
                </dgm:if>
                <dgm:else name="Name881">
                  <dgm:alg type="tx">
                    <dgm:param type="txAnchorVert" val="t"/>
                    <dgm:param type="txAnchorHorz" val="ctr"/>
                    <dgm:param type="parTxLTRAlign" val="ctr"/>
                    <dgm:param type="parTxRTLAlign" val="ctr"/>
                  </dgm:alg>
                  <dgm:constrLst>
                    <dgm:constr type="lMarg"/>
                    <dgm:constr type="rMarg"/>
                    <dgm:constr type="tMarg" refType="primFontSz" fact="0.6"/>
                    <dgm:constr type="bMarg"/>
                  </dgm:constrLst>
                </dgm:else>
              </dgm:choose>
              <dgm:shape xmlns:r="http://schemas.openxmlformats.org/officeDocument/2006/relationships" type="rect" r:blip="">
                <dgm:adjLst/>
              </dgm:shape>
              <dgm:presOf axis="ch" ptType="node"/>
              <dgm:ruleLst>
                <dgm:rule type="primFontSz" val="11" fact="NaN" max="NaN"/>
              </dgm:ruleLst>
            </dgm:layoutNode>
            <dgm:layoutNode name="ConnectLine1" styleLbl="sibTrans1D1">
              <dgm:alg type="sp"/>
              <dgm:shape xmlns:r="http://schemas.openxmlformats.org/officeDocument/2006/relationships" type="line" r:blip="">
                <dgm:adjLst/>
                <dgm:extLst>
                  <a:ext uri="{B698B0E9-8C71-41B9-8309-B3DCBF30829C}">
                    <dgm1612:spPr xmlns:dgm1612="http://schemas.microsoft.com/office/drawing/2016/12/diagram" xmlns="">
                      <a:ln>
                        <a:prstDash val="dash"/>
                      </a:ln>
                    </dgm1612:spPr>
                  </a:ext>
                </dgm:extLst>
              </dgm:shape>
              <dgm:presOf/>
              <dgm:constrLst/>
            </dgm:layoutNode>
            <dgm:layoutNode name="ConnectLineEnd1" styleLbl="lnNode1">
              <dgm:alg type="sp"/>
              <dgm:shape xmlns:r="http://schemas.openxmlformats.org/officeDocument/2006/relationships" type="ellipse" r:blip="">
                <dgm:adjLst/>
              </dgm:shape>
              <dgm:presOf/>
              <dgm:constrLst/>
            </dgm:layoutNode>
            <dgm:layoutNode name="EmptyPane1">
              <dgm:alg type="sp"/>
              <dgm:shape xmlns:r="http://schemas.openxmlformats.org/officeDocument/2006/relationships" r:blip="">
                <dgm:adjLst/>
              </dgm:shape>
              <dgm:presOf/>
              <dgm:constrLst/>
            </dgm:layoutNode>
          </dgm:layoutNode>
          <dgm:forEach name="Name281" axis="followSib" ptType="sibTrans" cnt="1">
            <dgm:layoutNode name="spaceBetweenRectangles1">
              <dgm:alg type="sp"/>
              <dgm:shape xmlns:r="http://schemas.openxmlformats.org/officeDocument/2006/relationships" r:blip="">
                <dgm:adjLst/>
              </dgm:shape>
              <dgm:presOf/>
              <dgm:constrLst/>
              <dgm:ruleLst/>
            </dgm:layoutNode>
          </dgm:forEach>
        </dgm:forEach>
      </dgm:else>
    </dgm:choose>
  </dgm:layoutNode>
</dgm:layoutDef>
</file>

<file path=ppt/diagrams/layout7.xml><?xml version="1.0" encoding="utf-8"?>
<dgm:layoutDef xmlns:dgm="http://schemas.openxmlformats.org/drawingml/2006/diagram" xmlns:a="http://schemas.openxmlformats.org/drawingml/2006/main" uniqueId="urn:microsoft.com/office/officeart/2016/7/layout/RoundedRectangleTimeline">
  <dgm:title val="Rounded Rectangle Timeline"/>
  <dgm:desc val="Use to show a list of events in chronological order. An invisible box contains the description while the date is shown in rectangles, except for the first and last node where the corners of the rectangle are rounded. It can display large amount of text and long descriptive date format."/>
  <dgm:catLst>
    <dgm:cat type="timeline" pri="500"/>
    <dgm:cat type="process" pri="6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1" destOrd="0"/>
        <dgm:cxn modelId="32" srcId="30" destId="31" srcOrd="0" destOrd="0"/>
      </dgm:cxnLst>
      <dgm:bg/>
      <dgm:whole/>
    </dgm:dataModel>
  </dgm:sampData>
  <dgm:styleData>
    <dgm:dataModel>
      <dgm:ptLst>
        <dgm:pt modelId="0" type="doc"/>
        <dgm:pt modelId="10">
          <dgm:prSet phldr="1"/>
        </dgm:pt>
        <dgm:pt modelId="20">
          <dgm:prSet phldr="1"/>
        </dgm:pt>
      </dgm:ptLst>
      <dgm:cxnLst>
        <dgm:cxn modelId="60" srcId="0" destId="10" srcOrd="0" destOrd="0"/>
        <dgm:cxn modelId="7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60" srcId="0" destId="10" srcOrd="0" destOrd="0"/>
        <dgm:cxn modelId="70" srcId="0" destId="20" srcOrd="1" destOrd="0"/>
        <dgm:cxn modelId="80" srcId="0" destId="30" srcOrd="2" destOrd="0"/>
        <dgm:cxn modelId="90" srcId="0" destId="40" srcOrd="3" destOrd="0"/>
      </dgm:cxnLst>
      <dgm:bg/>
      <dgm:whole/>
    </dgm:dataModel>
  </dgm:clrData>
  <dgm:layoutNode name="Name0">
    <dgm:varLst>
      <dgm:chMax/>
      <dgm:chPref/>
      <dgm:animLvl val="lvl"/>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constrLst>
      <dgm:constr type="primFontSz" for="des" forName="parent" val="18"/>
      <dgm:constr type="primFontSz" for="des" forName="Childtext" val="18"/>
      <dgm:constr type="primFontSz" for="des" forName="Childtext" refType="primFontSz" refFor="des" refForName="parent" op="lte"/>
      <dgm:constr type="w" for="ch" forName="composite" refType="w"/>
      <dgm:constr type="h" for="ch" forName="composite" refType="h"/>
      <dgm:constr type="w" for="ch" forName="spaceBetweenRectangles" refType="w" refFor="ch" refForName="composite" fact="-0.4"/>
      <dgm:constr type="w" for="ch" ptType="sibTrans" op="equ"/>
      <dgm:constr type="primFontSz" for="des" forName="parent" op="equ"/>
      <dgm:constr type="primFontSz" for="des" forName="Childtext" op="equ"/>
      <dgm:constr type="primFontSz" for="des" forName="parent1" val="18"/>
      <dgm:constr type="primFontSz" for="des" forName="Childtext1" val="18"/>
      <dgm:constr type="primFontSz" for="des" forName="Childtext1" refType="primFontSz" refFor="des" refForName="parent1" op="lte"/>
      <dgm:constr type="w" for="ch" forName="composite1" refType="w"/>
      <dgm:constr type="h" for="ch" forName="composite1" refType="h"/>
      <dgm:constr type="w" for="ch" forName="spaceBetweenRectangles1" refType="w" refFor="ch" refForName="composite1" fact="-0.4"/>
      <dgm:constr type="primFontSz" for="des" forName="parent1" op="equ"/>
      <dgm:constr type="primFontSz" for="des" forName="Childtext1" op="equ"/>
    </dgm:constrLst>
    <dgm:choose name="layoutByNodeCnt">
      <dgm:if name="twoOrLessNodes" axis="ch" ptType="node" func="cnt" op="lte" val="2">
        <dgm:forEach name="nodesForEach" axis="ch" ptType="node">
          <dgm:layoutNode name="composite">
            <dgm:alg type="composite"/>
            <dgm:shape xmlns:r="http://schemas.openxmlformats.org/officeDocument/2006/relationships" r:blip="">
              <dgm:adjLst/>
            </dgm:shape>
            <dgm:choose name="casesForFirstAndLastNode1">
              <dgm:if name="startNode1" axis="self" ptType="node" func="pos" op="equ" val="1">
                <dgm:choose name="removeLineWhenOnlyOneNode1">
                  <dgm:if name="ifOnlyOneNode1" axis="followSib" ptType="node" func="cnt" op="equ" val="0">
                    <dgm:constrLst>
                      <dgm:constr type="w" for="ch" forName="parent" refType="w" fact="0.95"/>
                      <dgm:constr type="l" for="ch" forName="parent" refType="w" fact="0.025"/>
                      <dgm:constr type="t" for="ch" forName="parent" refType="h" fact="0.45"/>
                      <dgm:constr type="h" for="ch" forName="parent" refType="h" fact="0.1"/>
                      <dgm:constr type="l" for="ch" forName="Childtext" refType="w" fact="0.025"/>
                      <dgm:constr type="w" for="ch" forName="Childtext" refType="w" fact="0.95"/>
                      <dgm:constr type="h" for="ch" forName="Childtext" refType="h" fact="0.35"/>
                      <dgm:constr type="w" for="ch" forName="ConnectLine"/>
                      <dgm:constr type="h" for="ch" forName="ConnectLine" refType="h" fact="0.08"/>
                      <dgm:constr type="t" for="ch" forName="ConnectLine" refType="h" fact="0.37"/>
                      <dgm:constr type="ctrX" for="ch" forName="ConnectLine" refType="w" fact="0.5"/>
                      <dgm:constr type="w" for="ch" forName="ConnectLineEnd" refType="h" fact="0.02"/>
                      <dgm:constr type="h" for="ch" forName="ConnectLineEnd" refType="h" fact="0.02"/>
                      <dgm:constr type="t" for="ch" forName="ConnectLineEnd" refType="h" fact="0.35"/>
                      <dgm:constr type="ctrX" for="ch" forName="ConnectLineEnd" refType="w" fact="0.5"/>
                      <dgm:constr type="w" for="ch" forName="EmptyPane" refType="w"/>
                      <dgm:constr type="t" for="ch" forName="EmptyPane" refType="h" fact="0.55"/>
                      <dgm:constr type="h" for="ch" forName="EmptyPane" refType="h" fact="0.45"/>
                    </dgm:constrLst>
                  </dgm:if>
                  <dgm:else name="ifMoreThanOneNode1">
                    <dgm:constrLst>
                      <dgm:constr type="w" for="ch" forName="parent" refType="w" fact="0.6"/>
                      <dgm:constr type="l" for="ch" forName="parent" refType="w" fact="0.2"/>
                      <dgm:constr type="t" for="ch" forName="parent" refType="h" fact="0.45"/>
                      <dgm:constr type="h" for="ch" forName="parent" refType="h" fact="0.1"/>
                      <dgm:constr type="l" for="ch" forName="Childtext" refType="w" fact="0.2"/>
                      <dgm:constr type="w" for="ch" forName="Childtext" refType="w" fact="0.6"/>
                      <dgm:constr type="h" for="ch" forName="Childtext" refType="h" fact="0.35"/>
                      <dgm:constr type="w" for="ch" forName="ConnectLine"/>
                      <dgm:constr type="h" for="ch" forName="ConnectLine" refType="h" fact="0.08"/>
                      <dgm:constr type="t" for="ch" forName="ConnectLine" refType="h" fact="0.37"/>
                      <dgm:constr type="ctrX" for="ch" forName="ConnectLine" refType="w" fact="0.5"/>
                      <dgm:constr type="w" for="ch" forName="ConnectLineEnd" refType="h" fact="0.02"/>
                      <dgm:constr type="h" for="ch" forName="ConnectLineEnd" refType="h" fact="0.02"/>
                      <dgm:constr type="t" for="ch" forName="ConnectLineEnd" refType="h" fact="0.35"/>
                      <dgm:constr type="ctrX" for="ch" forName="ConnectLineEnd" refType="w" fact="0.5"/>
                      <dgm:constr type="w" for="ch" forName="EmptyPane" refType="w"/>
                      <dgm:constr type="t" for="ch" forName="EmptyPane" refType="h" fact="0.55"/>
                      <dgm:constr type="h" for="ch" forName="EmptyPane" refType="h" fact="0.45"/>
                    </dgm:constrLst>
                  </dgm:else>
                </dgm:choose>
              </dgm:if>
              <dgm:else name="notStartNode1">
                <dgm:constrLst>
                  <dgm:constr type="w" for="ch" forName="parent" refType="w" fact="0.6"/>
                  <dgm:constr type="l" for="ch" forName="parent" refType="w" fact="0.2"/>
                  <dgm:constr type="t" for="ch" forName="parent" refType="h" fact="0.45"/>
                  <dgm:constr type="h" for="ch" forName="parent" refType="h" fact="0.1"/>
                  <dgm:constr type="l" for="ch" forName="Childtext" refType="w" fact="0.2"/>
                  <dgm:constr type="w" for="ch" forName="Childtext" refType="w" fact="0.6"/>
                  <dgm:constr type="h" for="ch" forName="Childtext" refType="h" fact="0.35"/>
                  <dgm:constr type="t" for="ch" forName="Childtext" refType="h" fact="0.65"/>
                  <dgm:constr type="w" for="ch" forName="ConnectLine"/>
                  <dgm:constr type="h" for="ch" forName="ConnectLine" refType="h" fact="0.08"/>
                  <dgm:constr type="t" for="ch" forName="ConnectLine" refType="h" fact="0.55"/>
                  <dgm:constr type="ctrX" for="ch" forName="ConnectLine" refType="w" fact="0.5"/>
                  <dgm:constr type="w" for="ch" forName="ConnectLineEnd" refType="h" fact="0.02"/>
                  <dgm:constr type="h" for="ch" forName="ConnectLineEnd" refType="h" fact="0.02"/>
                  <dgm:constr type="b" for="ch" forName="ConnectLineEnd" refType="h" fact="0.65"/>
                  <dgm:constr type="ctrX" for="ch" forName="ConnectLineEnd" refType="w" fact="0.5"/>
                  <dgm:constr type="w" for="ch" forName="EmptyPane" refType="w"/>
                  <dgm:constr type="h" for="ch" forName="EmptyPane" refType="h" fact="0.45"/>
                </dgm:constrLst>
              </dgm:else>
            </dgm:choose>
            <dgm:layoutNode name="parent" styleLbl="alignNode1">
              <dgm:varLst>
                <dgm:chMax val="1"/>
                <dgm:chPref val="1"/>
                <dgm:bulletEnabled val="1"/>
              </dgm:varLst>
              <dgm:alg type="tx">
                <dgm:param type="txAnchorHorz" val="ctr"/>
                <dgm:param type="txAnchorVert" val="mid"/>
                <dgm:param type="parTxLTRAlign" val="ctr"/>
                <dgm:param type="parTxRTLAlign" val="ctr"/>
              </dgm:alg>
              <dgm:choose name="casesForFirstAndLastNode">
                <dgm:if name="startNode" axis="self" ptType="node" func="pos" op="equ" val="1">
                  <dgm:choose name="removeLineWhenOnlyOneNode">
                    <dgm:if name="ifOnlyOneNode" axis="followSib" ptType="node" func="cnt" op="equ" val="0">
                      <dgm:shape xmlns:r="http://schemas.openxmlformats.org/officeDocument/2006/relationships" type="roundRect" r:blip="">
                        <dgm:adjLst/>
                      </dgm:shape>
                    </dgm:if>
                    <dgm:else name="ifMoreThanOneNode">
                      <dgm:choose name="Name18">
                        <dgm:if name="Name19" func="var" arg="dir" op="equ" val="norm">
                          <dgm:shape xmlns:r="http://schemas.openxmlformats.org/officeDocument/2006/relationships" rot="-90" type="round2SameRect" r:blip="">
                            <dgm:adjLst/>
                          </dgm:shape>
                        </dgm:if>
                        <dgm:else name="Name20">
                          <dgm:shape xmlns:r="http://schemas.openxmlformats.org/officeDocument/2006/relationships" rot="90" type="round2SameRect" r:blip="">
                            <dgm:adjLst/>
                          </dgm:shape>
                        </dgm:else>
                      </dgm:choose>
                    </dgm:else>
                  </dgm:choose>
                </dgm:if>
                <dgm:else name="notStartNode">
                  <dgm:choose name="Name22">
                    <dgm:if name="Name23" axis="self" ptType="node" func="revPos" op="equ" val="1">
                      <dgm:choose name="Name24">
                        <dgm:if name="Name25" func="var" arg="dir" op="equ" val="norm">
                          <dgm:shape xmlns:r="http://schemas.openxmlformats.org/officeDocument/2006/relationships" rot="90" type="round2SameRect" r:blip="">
                            <dgm:adjLst/>
                          </dgm:shape>
                        </dgm:if>
                        <dgm:else name="Name26">
                          <dgm:shape xmlns:r="http://schemas.openxmlformats.org/officeDocument/2006/relationships" rot="-90" type="round2SameRect" r:blip="">
                            <dgm:adjLst/>
                          </dgm:shape>
                        </dgm:else>
                      </dgm:choose>
                    </dgm:if>
                    <dgm:else name="Name27">
                      <dgm:shape xmlns:r="http://schemas.openxmlformats.org/officeDocument/2006/relationships" type="rect" r:blip="">
                        <dgm:adjLst/>
                      </dgm:shape>
                    </dgm:else>
                  </dgm:choose>
                </dgm:else>
              </dgm:choose>
              <dgm:presOf axis="self" ptType="node"/>
              <dgm:constrLst>
                <dgm:constr type="lMarg" refType="primFontSz" fact="0.6"/>
                <dgm:constr type="rMarg" refType="primFontSz" fact="0.6"/>
                <dgm:constr type="tMarg" refType="primFontSz" fact="0.6"/>
                <dgm:constr type="bMarg" refType="primFontSz" fact="0.6"/>
              </dgm:constrLst>
              <dgm:ruleLst>
                <dgm:rule type="primFontSz" val="11" fact="NaN" max="NaN"/>
              </dgm:ruleLst>
            </dgm:layoutNode>
            <dgm:layoutNode name="Childtext" styleLbl="revTx">
              <dgm:varLst>
                <dgm:bulletEnabled val="1"/>
              </dgm:varLst>
              <dgm:choose name="casesForTxtDirLogic">
                <dgm:if name="Name77" axis="self" ptType="node" func="posOdd" op="equ" val="1">
                  <dgm:alg type="tx">
                    <dgm:param type="txAnchorVert" val="b"/>
                    <dgm:param type="txAnchorHorz" val="ctr"/>
                    <dgm:param type="parTxLTRAlign" val="ctr"/>
                    <dgm:param type="parTxRTLAlign" val="ctr"/>
                  </dgm:alg>
                  <dgm:constrLst>
                    <dgm:constr type="lMarg"/>
                    <dgm:constr type="rMarg"/>
                    <dgm:constr type="tMarg"/>
                    <dgm:constr type="bMarg" refType="primFontSz" fact="0.6"/>
                  </dgm:constrLst>
                </dgm:if>
                <dgm:else name="Name88">
                  <dgm:alg type="tx">
                    <dgm:param type="txAnchorVert" val="t"/>
                    <dgm:param type="txAnchorHorz" val="ctr"/>
                    <dgm:param type="parTxLTRAlign" val="ctr"/>
                    <dgm:param type="parTxRTLAlign" val="ctr"/>
                  </dgm:alg>
                  <dgm:constrLst>
                    <dgm:constr type="lMarg"/>
                    <dgm:constr type="rMarg"/>
                    <dgm:constr type="tMarg" refType="primFontSz" fact="0.6"/>
                    <dgm:constr type="bMarg"/>
                  </dgm:constrLst>
                </dgm:else>
              </dgm:choose>
              <dgm:shape xmlns:r="http://schemas.openxmlformats.org/officeDocument/2006/relationships" type="rect" r:blip="">
                <dgm:adjLst/>
              </dgm:shape>
              <dgm:presOf axis="ch" ptType="node"/>
              <dgm:ruleLst>
                <dgm:rule type="primFontSz" val="11" fact="NaN" max="NaN"/>
              </dgm:ruleLst>
            </dgm:layoutNode>
            <dgm:layoutNode name="ConnectLine" styleLbl="sibTrans1D1">
              <dgm:alg type="sp"/>
              <dgm:shape xmlns:r="http://schemas.openxmlformats.org/officeDocument/2006/relationships" type="line" r:blip="">
                <dgm:adjLst/>
                <dgm:extLst>
                  <a:ext uri="{B698B0E9-8C71-41B9-8309-B3DCBF30829C}">
                    <dgm1612:spPr xmlns:dgm1612="http://schemas.microsoft.com/office/drawing/2016/12/diagram" xmlns="">
                      <a:ln>
                        <a:prstDash val="dash"/>
                      </a:ln>
                    </dgm1612:spPr>
                  </a:ext>
                </dgm:extLst>
              </dgm:shape>
              <dgm:presOf/>
              <dgm:constrLst/>
            </dgm:layoutNode>
            <dgm:layoutNode name="ConnectLineEnd" styleLbl="lnNode1">
              <dgm:alg type="sp"/>
              <dgm:shape xmlns:r="http://schemas.openxmlformats.org/officeDocument/2006/relationships" type="ellipse" r:blip="">
                <dgm:adjLst/>
              </dgm:shape>
              <dgm:presOf/>
              <dgm:constrLst/>
            </dgm:layoutNode>
            <dgm:layoutNode name="EmptyPane">
              <dgm:alg type="sp"/>
              <dgm:shape xmlns:r="http://schemas.openxmlformats.org/officeDocument/2006/relationships" r:blip="">
                <dgm:adjLst/>
              </dgm:shape>
              <dgm:presOf/>
              <dgm:constrLst/>
            </dgm:layoutNode>
          </dgm:layoutNode>
          <dgm:forEach name="Name28" axis="followSib" ptType="sibTrans" cnt="1">
            <dgm:layoutNode name="spaceBetweenRectangles">
              <dgm:alg type="sp"/>
              <dgm:shape xmlns:r="http://schemas.openxmlformats.org/officeDocument/2006/relationships" r:blip="">
                <dgm:adjLst/>
              </dgm:shape>
              <dgm:presOf/>
              <dgm:constrLst/>
              <dgm:ruleLst/>
            </dgm:layoutNode>
          </dgm:forEach>
        </dgm:forEach>
      </dgm:if>
      <dgm:else name="moreThanTwoNodes">
        <dgm:forEach name="nodesForEach1" axis="ch" ptType="node">
          <dgm:layoutNode name="composite1">
            <dgm:alg type="composite"/>
            <dgm:shape xmlns:r="http://schemas.openxmlformats.org/officeDocument/2006/relationships" r:blip="">
              <dgm:adjLst/>
            </dgm:shape>
            <dgm:choose name="casesForSnakingLogic21">
              <dgm:if name="oddNode21" axis="self" ptType="node" func="posOdd" op="equ" val="1">
                <dgm:constrLst>
                  <dgm:constr type="w" for="ch" forName="parent1" refType="w" fact="0.6"/>
                  <dgm:constr type="l" for="ch" forName="parent1" refType="w" fact="0.2"/>
                  <dgm:constr type="t" for="ch" forName="parent1" refType="h" fact="0.45"/>
                  <dgm:constr type="h" for="ch" forName="parent1" refType="h" fact="0.1"/>
                  <dgm:constr type="w" for="ch" forName="Childtext1" refType="w"/>
                  <dgm:constr type="h" for="ch" forName="Childtext1" refType="h" fact="0.35"/>
                  <dgm:constr type="w" for="ch" forName="ConnectLine1"/>
                  <dgm:constr type="h" for="ch" forName="ConnectLine1" refType="h" fact="0.08"/>
                  <dgm:constr type="t" for="ch" forName="ConnectLine1" refType="h" fact="0.37"/>
                  <dgm:constr type="ctrX" for="ch" forName="ConnectLine1" refType="w" fact="0.5"/>
                  <dgm:constr type="w" for="ch" forName="ConnectLineEnd1" refType="h" fact="0.02"/>
                  <dgm:constr type="h" for="ch" forName="ConnectLineEnd1" refType="h" fact="0.02"/>
                  <dgm:constr type="t" for="ch" forName="ConnectLineEnd1" refType="h" fact="0.35"/>
                  <dgm:constr type="ctrX" for="ch" forName="ConnectLineEnd1" refType="w" fact="0.5"/>
                  <dgm:constr type="w" for="ch" forName="EmptyPane1" refType="w"/>
                  <dgm:constr type="t" for="ch" forName="EmptyPane1" refType="h" fact="0.55"/>
                  <dgm:constr type="h" for="ch" forName="EmptyPane1" refType="h" fact="0.45"/>
                </dgm:constrLst>
              </dgm:if>
              <dgm:else name="evenNode2">
                <dgm:constrLst>
                  <dgm:constr type="w" for="ch" forName="parent1" refType="w" fact="0.6"/>
                  <dgm:constr type="l" for="ch" forName="parent1" refType="w" fact="0.2"/>
                  <dgm:constr type="t" for="ch" forName="parent1" refType="h" fact="0.45"/>
                  <dgm:constr type="h" for="ch" forName="parent1" refType="h" fact="0.1"/>
                  <dgm:constr type="w" for="ch" forName="Childtext1" refType="w"/>
                  <dgm:constr type="h" for="ch" forName="Childtext1" refType="h" fact="0.35"/>
                  <dgm:constr type="t" for="ch" forName="Childtext1" refType="h" fact="0.65"/>
                  <dgm:constr type="w" for="ch" forName="ConnectLine1"/>
                  <dgm:constr type="h" for="ch" forName="ConnectLine1" refType="h" fact="0.08"/>
                  <dgm:constr type="t" for="ch" forName="ConnectLine1" refType="h" fact="0.55"/>
                  <dgm:constr type="ctrX" for="ch" forName="ConnectLine1" refType="w" fact="0.5"/>
                  <dgm:constr type="w" for="ch" forName="ConnectLineEnd1" refType="h" fact="0.02"/>
                  <dgm:constr type="h" for="ch" forName="ConnectLineEnd1" refType="h" fact="0.02"/>
                  <dgm:constr type="b" for="ch" forName="ConnectLineEnd1" refType="h" fact="0.65"/>
                  <dgm:constr type="ctrX" for="ch" forName="ConnectLineEnd1" refType="w" fact="0.5"/>
                  <dgm:constr type="w" for="ch" forName="EmptyPane1" refType="w"/>
                  <dgm:constr type="h" for="ch" forName="EmptyPane1" refType="h" fact="0.45"/>
                </dgm:constrLst>
              </dgm:else>
            </dgm:choose>
            <dgm:layoutNode name="parent1" styleLbl="alignNode1">
              <dgm:varLst>
                <dgm:chMax val="1"/>
                <dgm:chPref val="1"/>
                <dgm:bulletEnabled val="1"/>
              </dgm:varLst>
              <dgm:alg type="tx">
                <dgm:param type="txAnchorHorz" val="ctr"/>
                <dgm:param type="txAnchorVert" val="mid"/>
                <dgm:param type="parTxLTRAlign" val="ctr"/>
                <dgm:param type="parTxRTLAlign" val="ctr"/>
              </dgm:alg>
              <dgm:choose name="casesForFirstAndLastNode12">
                <dgm:if name="startNode12" axis="self" ptType="node" func="pos" op="equ" val="1">
                  <dgm:choose name="removeLineWhenOnlyOneNode12">
                    <dgm:if name="ifOnlyOneNode12" axis="followSib" ptType="node" func="cnt" op="equ" val="0">
                      <dgm:shape xmlns:r="http://schemas.openxmlformats.org/officeDocument/2006/relationships" type="roundRect" r:blip="">
                        <dgm:adjLst/>
                      </dgm:shape>
                    </dgm:if>
                    <dgm:else name="ifMoreThanOneNode12">
                      <dgm:choose name="Name181">
                        <dgm:if name="Name191" func="var" arg="dir" op="equ" val="norm">
                          <dgm:shape xmlns:r="http://schemas.openxmlformats.org/officeDocument/2006/relationships" rot="-90" type="round2SameRect" r:blip="">
                            <dgm:adjLst/>
                          </dgm:shape>
                        </dgm:if>
                        <dgm:else name="Name201">
                          <dgm:shape xmlns:r="http://schemas.openxmlformats.org/officeDocument/2006/relationships" rot="90" type="round2SameRect" r:blip="">
                            <dgm:adjLst/>
                          </dgm:shape>
                        </dgm:else>
                      </dgm:choose>
                    </dgm:else>
                  </dgm:choose>
                </dgm:if>
                <dgm:else name="notStartNode12">
                  <dgm:choose name="Name221">
                    <dgm:if name="Name231" axis="self" ptType="node" func="revPos" op="equ" val="1">
                      <dgm:choose name="Name241">
                        <dgm:if name="Name251" func="var" arg="dir" op="equ" val="norm">
                          <dgm:shape xmlns:r="http://schemas.openxmlformats.org/officeDocument/2006/relationships" rot="90" type="round2SameRect" r:blip="">
                            <dgm:adjLst/>
                          </dgm:shape>
                        </dgm:if>
                        <dgm:else name="Name261">
                          <dgm:shape xmlns:r="http://schemas.openxmlformats.org/officeDocument/2006/relationships" rot="-90" type="round2SameRect" r:blip="">
                            <dgm:adjLst/>
                          </dgm:shape>
                        </dgm:else>
                      </dgm:choose>
                    </dgm:if>
                    <dgm:else name="Name271">
                      <dgm:shape xmlns:r="http://schemas.openxmlformats.org/officeDocument/2006/relationships" type="rect" r:blip="">
                        <dgm:adjLst/>
                      </dgm:shape>
                    </dgm:else>
                  </dgm:choose>
                </dgm:else>
              </dgm:choose>
              <dgm:presOf axis="self" ptType="node"/>
              <dgm:constrLst>
                <dgm:constr type="lMarg" refType="primFontSz" fact="0.6"/>
                <dgm:constr type="rMarg" refType="primFontSz" fact="0.6"/>
                <dgm:constr type="tMarg" refType="primFontSz" fact="0.6"/>
                <dgm:constr type="bMarg" refType="primFontSz" fact="0.6"/>
              </dgm:constrLst>
              <dgm:ruleLst>
                <dgm:rule type="primFontSz" val="11" fact="NaN" max="NaN"/>
              </dgm:ruleLst>
            </dgm:layoutNode>
            <dgm:layoutNode name="Childtext1" styleLbl="revTx">
              <dgm:varLst>
                <dgm:bulletEnabled val="1"/>
              </dgm:varLst>
              <dgm:choose name="casesForTxtDirLogic1">
                <dgm:if name="Name771" axis="self" ptType="node" func="posOdd" op="equ" val="1">
                  <dgm:alg type="tx">
                    <dgm:param type="txAnchorVert" val="b"/>
                    <dgm:param type="txAnchorHorz" val="ctr"/>
                    <dgm:param type="parTxLTRAlign" val="ctr"/>
                    <dgm:param type="parTxRTLAlign" val="ctr"/>
                  </dgm:alg>
                  <dgm:constrLst>
                    <dgm:constr type="lMarg"/>
                    <dgm:constr type="rMarg"/>
                    <dgm:constr type="tMarg"/>
                    <dgm:constr type="bMarg" refType="primFontSz" fact="0.6"/>
                  </dgm:constrLst>
                </dgm:if>
                <dgm:else name="Name881">
                  <dgm:alg type="tx">
                    <dgm:param type="txAnchorVert" val="t"/>
                    <dgm:param type="txAnchorHorz" val="ctr"/>
                    <dgm:param type="parTxLTRAlign" val="ctr"/>
                    <dgm:param type="parTxRTLAlign" val="ctr"/>
                  </dgm:alg>
                  <dgm:constrLst>
                    <dgm:constr type="lMarg"/>
                    <dgm:constr type="rMarg"/>
                    <dgm:constr type="tMarg" refType="primFontSz" fact="0.6"/>
                    <dgm:constr type="bMarg"/>
                  </dgm:constrLst>
                </dgm:else>
              </dgm:choose>
              <dgm:shape xmlns:r="http://schemas.openxmlformats.org/officeDocument/2006/relationships" type="rect" r:blip="">
                <dgm:adjLst/>
              </dgm:shape>
              <dgm:presOf axis="ch" ptType="node"/>
              <dgm:ruleLst>
                <dgm:rule type="primFontSz" val="11" fact="NaN" max="NaN"/>
              </dgm:ruleLst>
            </dgm:layoutNode>
            <dgm:layoutNode name="ConnectLine1" styleLbl="sibTrans1D1">
              <dgm:alg type="sp"/>
              <dgm:shape xmlns:r="http://schemas.openxmlformats.org/officeDocument/2006/relationships" type="line" r:blip="">
                <dgm:adjLst/>
                <dgm:extLst>
                  <a:ext uri="{B698B0E9-8C71-41B9-8309-B3DCBF30829C}">
                    <dgm1612:spPr xmlns:dgm1612="http://schemas.microsoft.com/office/drawing/2016/12/diagram" xmlns="">
                      <a:ln>
                        <a:prstDash val="dash"/>
                      </a:ln>
                    </dgm1612:spPr>
                  </a:ext>
                </dgm:extLst>
              </dgm:shape>
              <dgm:presOf/>
              <dgm:constrLst/>
            </dgm:layoutNode>
            <dgm:layoutNode name="ConnectLineEnd1" styleLbl="lnNode1">
              <dgm:alg type="sp"/>
              <dgm:shape xmlns:r="http://schemas.openxmlformats.org/officeDocument/2006/relationships" type="ellipse" r:blip="">
                <dgm:adjLst/>
              </dgm:shape>
              <dgm:presOf/>
              <dgm:constrLst/>
            </dgm:layoutNode>
            <dgm:layoutNode name="EmptyPane1">
              <dgm:alg type="sp"/>
              <dgm:shape xmlns:r="http://schemas.openxmlformats.org/officeDocument/2006/relationships" r:blip="">
                <dgm:adjLst/>
              </dgm:shape>
              <dgm:presOf/>
              <dgm:constrLst/>
            </dgm:layoutNode>
          </dgm:layoutNode>
          <dgm:forEach name="Name281" axis="followSib" ptType="sibTrans" cnt="1">
            <dgm:layoutNode name="spaceBetweenRectangles1">
              <dgm:alg type="sp"/>
              <dgm:shape xmlns:r="http://schemas.openxmlformats.org/officeDocument/2006/relationships" r:blip="">
                <dgm:adjLst/>
              </dgm:shape>
              <dgm:presOf/>
              <dgm:constrLst/>
              <dgm:ruleLst/>
            </dgm:layoutNode>
          </dgm:forEach>
        </dgm:forEach>
      </dgm:else>
    </dgm:choose>
  </dgm:layoutNode>
</dgm:layoutDef>
</file>

<file path=ppt/diagrams/layout8.xml><?xml version="1.0" encoding="utf-8"?>
<dgm:layoutDef xmlns:dgm="http://schemas.openxmlformats.org/drawingml/2006/diagram" xmlns:a="http://schemas.openxmlformats.org/drawingml/2006/main" uniqueId="urn:microsoft.com/office/officeart/2016/7/layout/RoundedRectangleTimeline">
  <dgm:title val="Rounded Rectangle Timeline"/>
  <dgm:desc val="Use to show a list of events in chronological order. An invisible box contains the description while the date is shown in rectangles, except for the first and last node where the corners of the rectangle are rounded. It can display large amount of text and long descriptive date format."/>
  <dgm:catLst>
    <dgm:cat type="timeline" pri="500"/>
    <dgm:cat type="process" pri="6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1" destOrd="0"/>
        <dgm:cxn modelId="32" srcId="30" destId="31" srcOrd="0" destOrd="0"/>
      </dgm:cxnLst>
      <dgm:bg/>
      <dgm:whole/>
    </dgm:dataModel>
  </dgm:sampData>
  <dgm:styleData>
    <dgm:dataModel>
      <dgm:ptLst>
        <dgm:pt modelId="0" type="doc"/>
        <dgm:pt modelId="10">
          <dgm:prSet phldr="1"/>
        </dgm:pt>
        <dgm:pt modelId="20">
          <dgm:prSet phldr="1"/>
        </dgm:pt>
      </dgm:ptLst>
      <dgm:cxnLst>
        <dgm:cxn modelId="60" srcId="0" destId="10" srcOrd="0" destOrd="0"/>
        <dgm:cxn modelId="7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60" srcId="0" destId="10" srcOrd="0" destOrd="0"/>
        <dgm:cxn modelId="70" srcId="0" destId="20" srcOrd="1" destOrd="0"/>
        <dgm:cxn modelId="80" srcId="0" destId="30" srcOrd="2" destOrd="0"/>
        <dgm:cxn modelId="90" srcId="0" destId="40" srcOrd="3" destOrd="0"/>
      </dgm:cxnLst>
      <dgm:bg/>
      <dgm:whole/>
    </dgm:dataModel>
  </dgm:clrData>
  <dgm:layoutNode name="Name0">
    <dgm:varLst>
      <dgm:chMax/>
      <dgm:chPref/>
      <dgm:animLvl val="lvl"/>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constrLst>
      <dgm:constr type="primFontSz" for="des" forName="parent" val="18"/>
      <dgm:constr type="primFontSz" for="des" forName="Childtext" val="18"/>
      <dgm:constr type="primFontSz" for="des" forName="Childtext" refType="primFontSz" refFor="des" refForName="parent" op="lte"/>
      <dgm:constr type="w" for="ch" forName="composite" refType="w"/>
      <dgm:constr type="h" for="ch" forName="composite" refType="h"/>
      <dgm:constr type="w" for="ch" forName="spaceBetweenRectangles" refType="w" refFor="ch" refForName="composite" fact="-0.4"/>
      <dgm:constr type="w" for="ch" ptType="sibTrans" op="equ"/>
      <dgm:constr type="primFontSz" for="des" forName="parent" op="equ"/>
      <dgm:constr type="primFontSz" for="des" forName="Childtext" op="equ"/>
      <dgm:constr type="primFontSz" for="des" forName="parent1" val="18"/>
      <dgm:constr type="primFontSz" for="des" forName="Childtext1" val="18"/>
      <dgm:constr type="primFontSz" for="des" forName="Childtext1" refType="primFontSz" refFor="des" refForName="parent1" op="lte"/>
      <dgm:constr type="w" for="ch" forName="composite1" refType="w"/>
      <dgm:constr type="h" for="ch" forName="composite1" refType="h"/>
      <dgm:constr type="w" for="ch" forName="spaceBetweenRectangles1" refType="w" refFor="ch" refForName="composite1" fact="-0.4"/>
      <dgm:constr type="primFontSz" for="des" forName="parent1" op="equ"/>
      <dgm:constr type="primFontSz" for="des" forName="Childtext1" op="equ"/>
    </dgm:constrLst>
    <dgm:choose name="layoutByNodeCnt">
      <dgm:if name="twoOrLessNodes" axis="ch" ptType="node" func="cnt" op="lte" val="2">
        <dgm:forEach name="nodesForEach" axis="ch" ptType="node">
          <dgm:layoutNode name="composite">
            <dgm:alg type="composite"/>
            <dgm:shape xmlns:r="http://schemas.openxmlformats.org/officeDocument/2006/relationships" r:blip="">
              <dgm:adjLst/>
            </dgm:shape>
            <dgm:choose name="casesForFirstAndLastNode1">
              <dgm:if name="startNode1" axis="self" ptType="node" func="pos" op="equ" val="1">
                <dgm:choose name="removeLineWhenOnlyOneNode1">
                  <dgm:if name="ifOnlyOneNode1" axis="followSib" ptType="node" func="cnt" op="equ" val="0">
                    <dgm:constrLst>
                      <dgm:constr type="w" for="ch" forName="parent" refType="w" fact="0.95"/>
                      <dgm:constr type="l" for="ch" forName="parent" refType="w" fact="0.025"/>
                      <dgm:constr type="t" for="ch" forName="parent" refType="h" fact="0.45"/>
                      <dgm:constr type="h" for="ch" forName="parent" refType="h" fact="0.1"/>
                      <dgm:constr type="l" for="ch" forName="Childtext" refType="w" fact="0.025"/>
                      <dgm:constr type="w" for="ch" forName="Childtext" refType="w" fact="0.95"/>
                      <dgm:constr type="h" for="ch" forName="Childtext" refType="h" fact="0.35"/>
                      <dgm:constr type="w" for="ch" forName="ConnectLine"/>
                      <dgm:constr type="h" for="ch" forName="ConnectLine" refType="h" fact="0.08"/>
                      <dgm:constr type="t" for="ch" forName="ConnectLine" refType="h" fact="0.37"/>
                      <dgm:constr type="ctrX" for="ch" forName="ConnectLine" refType="w" fact="0.5"/>
                      <dgm:constr type="w" for="ch" forName="ConnectLineEnd" refType="h" fact="0.02"/>
                      <dgm:constr type="h" for="ch" forName="ConnectLineEnd" refType="h" fact="0.02"/>
                      <dgm:constr type="t" for="ch" forName="ConnectLineEnd" refType="h" fact="0.35"/>
                      <dgm:constr type="ctrX" for="ch" forName="ConnectLineEnd" refType="w" fact="0.5"/>
                      <dgm:constr type="w" for="ch" forName="EmptyPane" refType="w"/>
                      <dgm:constr type="t" for="ch" forName="EmptyPane" refType="h" fact="0.55"/>
                      <dgm:constr type="h" for="ch" forName="EmptyPane" refType="h" fact="0.45"/>
                    </dgm:constrLst>
                  </dgm:if>
                  <dgm:else name="ifMoreThanOneNode1">
                    <dgm:constrLst>
                      <dgm:constr type="w" for="ch" forName="parent" refType="w" fact="0.6"/>
                      <dgm:constr type="l" for="ch" forName="parent" refType="w" fact="0.2"/>
                      <dgm:constr type="t" for="ch" forName="parent" refType="h" fact="0.45"/>
                      <dgm:constr type="h" for="ch" forName="parent" refType="h" fact="0.1"/>
                      <dgm:constr type="l" for="ch" forName="Childtext" refType="w" fact="0.2"/>
                      <dgm:constr type="w" for="ch" forName="Childtext" refType="w" fact="0.6"/>
                      <dgm:constr type="h" for="ch" forName="Childtext" refType="h" fact="0.35"/>
                      <dgm:constr type="w" for="ch" forName="ConnectLine"/>
                      <dgm:constr type="h" for="ch" forName="ConnectLine" refType="h" fact="0.08"/>
                      <dgm:constr type="t" for="ch" forName="ConnectLine" refType="h" fact="0.37"/>
                      <dgm:constr type="ctrX" for="ch" forName="ConnectLine" refType="w" fact="0.5"/>
                      <dgm:constr type="w" for="ch" forName="ConnectLineEnd" refType="h" fact="0.02"/>
                      <dgm:constr type="h" for="ch" forName="ConnectLineEnd" refType="h" fact="0.02"/>
                      <dgm:constr type="t" for="ch" forName="ConnectLineEnd" refType="h" fact="0.35"/>
                      <dgm:constr type="ctrX" for="ch" forName="ConnectLineEnd" refType="w" fact="0.5"/>
                      <dgm:constr type="w" for="ch" forName="EmptyPane" refType="w"/>
                      <dgm:constr type="t" for="ch" forName="EmptyPane" refType="h" fact="0.55"/>
                      <dgm:constr type="h" for="ch" forName="EmptyPane" refType="h" fact="0.45"/>
                    </dgm:constrLst>
                  </dgm:else>
                </dgm:choose>
              </dgm:if>
              <dgm:else name="notStartNode1">
                <dgm:constrLst>
                  <dgm:constr type="w" for="ch" forName="parent" refType="w" fact="0.6"/>
                  <dgm:constr type="l" for="ch" forName="parent" refType="w" fact="0.2"/>
                  <dgm:constr type="t" for="ch" forName="parent" refType="h" fact="0.45"/>
                  <dgm:constr type="h" for="ch" forName="parent" refType="h" fact="0.1"/>
                  <dgm:constr type="l" for="ch" forName="Childtext" refType="w" fact="0.2"/>
                  <dgm:constr type="w" for="ch" forName="Childtext" refType="w" fact="0.6"/>
                  <dgm:constr type="h" for="ch" forName="Childtext" refType="h" fact="0.35"/>
                  <dgm:constr type="t" for="ch" forName="Childtext" refType="h" fact="0.65"/>
                  <dgm:constr type="w" for="ch" forName="ConnectLine"/>
                  <dgm:constr type="h" for="ch" forName="ConnectLine" refType="h" fact="0.08"/>
                  <dgm:constr type="t" for="ch" forName="ConnectLine" refType="h" fact="0.55"/>
                  <dgm:constr type="ctrX" for="ch" forName="ConnectLine" refType="w" fact="0.5"/>
                  <dgm:constr type="w" for="ch" forName="ConnectLineEnd" refType="h" fact="0.02"/>
                  <dgm:constr type="h" for="ch" forName="ConnectLineEnd" refType="h" fact="0.02"/>
                  <dgm:constr type="b" for="ch" forName="ConnectLineEnd" refType="h" fact="0.65"/>
                  <dgm:constr type="ctrX" for="ch" forName="ConnectLineEnd" refType="w" fact="0.5"/>
                  <dgm:constr type="w" for="ch" forName="EmptyPane" refType="w"/>
                  <dgm:constr type="h" for="ch" forName="EmptyPane" refType="h" fact="0.45"/>
                </dgm:constrLst>
              </dgm:else>
            </dgm:choose>
            <dgm:layoutNode name="parent" styleLbl="alignNode1">
              <dgm:varLst>
                <dgm:chMax val="1"/>
                <dgm:chPref val="1"/>
                <dgm:bulletEnabled val="1"/>
              </dgm:varLst>
              <dgm:alg type="tx">
                <dgm:param type="txAnchorHorz" val="ctr"/>
                <dgm:param type="txAnchorVert" val="mid"/>
                <dgm:param type="parTxLTRAlign" val="ctr"/>
                <dgm:param type="parTxRTLAlign" val="ctr"/>
              </dgm:alg>
              <dgm:choose name="casesForFirstAndLastNode">
                <dgm:if name="startNode" axis="self" ptType="node" func="pos" op="equ" val="1">
                  <dgm:choose name="removeLineWhenOnlyOneNode">
                    <dgm:if name="ifOnlyOneNode" axis="followSib" ptType="node" func="cnt" op="equ" val="0">
                      <dgm:shape xmlns:r="http://schemas.openxmlformats.org/officeDocument/2006/relationships" type="roundRect" r:blip="">
                        <dgm:adjLst/>
                      </dgm:shape>
                    </dgm:if>
                    <dgm:else name="ifMoreThanOneNode">
                      <dgm:choose name="Name18">
                        <dgm:if name="Name19" func="var" arg="dir" op="equ" val="norm">
                          <dgm:shape xmlns:r="http://schemas.openxmlformats.org/officeDocument/2006/relationships" rot="-90" type="round2SameRect" r:blip="">
                            <dgm:adjLst/>
                          </dgm:shape>
                        </dgm:if>
                        <dgm:else name="Name20">
                          <dgm:shape xmlns:r="http://schemas.openxmlformats.org/officeDocument/2006/relationships" rot="90" type="round2SameRect" r:blip="">
                            <dgm:adjLst/>
                          </dgm:shape>
                        </dgm:else>
                      </dgm:choose>
                    </dgm:else>
                  </dgm:choose>
                </dgm:if>
                <dgm:else name="notStartNode">
                  <dgm:choose name="Name22">
                    <dgm:if name="Name23" axis="self" ptType="node" func="revPos" op="equ" val="1">
                      <dgm:choose name="Name24">
                        <dgm:if name="Name25" func="var" arg="dir" op="equ" val="norm">
                          <dgm:shape xmlns:r="http://schemas.openxmlformats.org/officeDocument/2006/relationships" rot="90" type="round2SameRect" r:blip="">
                            <dgm:adjLst/>
                          </dgm:shape>
                        </dgm:if>
                        <dgm:else name="Name26">
                          <dgm:shape xmlns:r="http://schemas.openxmlformats.org/officeDocument/2006/relationships" rot="-90" type="round2SameRect" r:blip="">
                            <dgm:adjLst/>
                          </dgm:shape>
                        </dgm:else>
                      </dgm:choose>
                    </dgm:if>
                    <dgm:else name="Name27">
                      <dgm:shape xmlns:r="http://schemas.openxmlformats.org/officeDocument/2006/relationships" type="rect" r:blip="">
                        <dgm:adjLst/>
                      </dgm:shape>
                    </dgm:else>
                  </dgm:choose>
                </dgm:else>
              </dgm:choose>
              <dgm:presOf axis="self" ptType="node"/>
              <dgm:constrLst>
                <dgm:constr type="lMarg" refType="primFontSz" fact="0.6"/>
                <dgm:constr type="rMarg" refType="primFontSz" fact="0.6"/>
                <dgm:constr type="tMarg" refType="primFontSz" fact="0.6"/>
                <dgm:constr type="bMarg" refType="primFontSz" fact="0.6"/>
              </dgm:constrLst>
              <dgm:ruleLst>
                <dgm:rule type="primFontSz" val="11" fact="NaN" max="NaN"/>
              </dgm:ruleLst>
            </dgm:layoutNode>
            <dgm:layoutNode name="Childtext" styleLbl="revTx">
              <dgm:varLst>
                <dgm:bulletEnabled val="1"/>
              </dgm:varLst>
              <dgm:choose name="casesForTxtDirLogic">
                <dgm:if name="Name77" axis="self" ptType="node" func="posOdd" op="equ" val="1">
                  <dgm:alg type="tx">
                    <dgm:param type="txAnchorVert" val="b"/>
                    <dgm:param type="txAnchorHorz" val="ctr"/>
                    <dgm:param type="parTxLTRAlign" val="ctr"/>
                    <dgm:param type="parTxRTLAlign" val="ctr"/>
                  </dgm:alg>
                  <dgm:constrLst>
                    <dgm:constr type="lMarg"/>
                    <dgm:constr type="rMarg"/>
                    <dgm:constr type="tMarg"/>
                    <dgm:constr type="bMarg" refType="primFontSz" fact="0.6"/>
                  </dgm:constrLst>
                </dgm:if>
                <dgm:else name="Name88">
                  <dgm:alg type="tx">
                    <dgm:param type="txAnchorVert" val="t"/>
                    <dgm:param type="txAnchorHorz" val="ctr"/>
                    <dgm:param type="parTxLTRAlign" val="ctr"/>
                    <dgm:param type="parTxRTLAlign" val="ctr"/>
                  </dgm:alg>
                  <dgm:constrLst>
                    <dgm:constr type="lMarg"/>
                    <dgm:constr type="rMarg"/>
                    <dgm:constr type="tMarg" refType="primFontSz" fact="0.6"/>
                    <dgm:constr type="bMarg"/>
                  </dgm:constrLst>
                </dgm:else>
              </dgm:choose>
              <dgm:shape xmlns:r="http://schemas.openxmlformats.org/officeDocument/2006/relationships" type="rect" r:blip="">
                <dgm:adjLst/>
              </dgm:shape>
              <dgm:presOf axis="ch" ptType="node"/>
              <dgm:ruleLst>
                <dgm:rule type="primFontSz" val="11" fact="NaN" max="NaN"/>
              </dgm:ruleLst>
            </dgm:layoutNode>
            <dgm:layoutNode name="ConnectLine" styleLbl="sibTrans1D1">
              <dgm:alg type="sp"/>
              <dgm:shape xmlns:r="http://schemas.openxmlformats.org/officeDocument/2006/relationships" type="line" r:blip="">
                <dgm:adjLst/>
                <dgm:extLst>
                  <a:ext uri="{B698B0E9-8C71-41B9-8309-B3DCBF30829C}">
                    <dgm1612:spPr xmlns:dgm1612="http://schemas.microsoft.com/office/drawing/2016/12/diagram" xmlns="">
                      <a:ln>
                        <a:prstDash val="dash"/>
                      </a:ln>
                    </dgm1612:spPr>
                  </a:ext>
                </dgm:extLst>
              </dgm:shape>
              <dgm:presOf/>
              <dgm:constrLst/>
            </dgm:layoutNode>
            <dgm:layoutNode name="ConnectLineEnd" styleLbl="lnNode1">
              <dgm:alg type="sp"/>
              <dgm:shape xmlns:r="http://schemas.openxmlformats.org/officeDocument/2006/relationships" type="ellipse" r:blip="">
                <dgm:adjLst/>
              </dgm:shape>
              <dgm:presOf/>
              <dgm:constrLst/>
            </dgm:layoutNode>
            <dgm:layoutNode name="EmptyPane">
              <dgm:alg type="sp"/>
              <dgm:shape xmlns:r="http://schemas.openxmlformats.org/officeDocument/2006/relationships" r:blip="">
                <dgm:adjLst/>
              </dgm:shape>
              <dgm:presOf/>
              <dgm:constrLst/>
            </dgm:layoutNode>
          </dgm:layoutNode>
          <dgm:forEach name="Name28" axis="followSib" ptType="sibTrans" cnt="1">
            <dgm:layoutNode name="spaceBetweenRectangles">
              <dgm:alg type="sp"/>
              <dgm:shape xmlns:r="http://schemas.openxmlformats.org/officeDocument/2006/relationships" r:blip="">
                <dgm:adjLst/>
              </dgm:shape>
              <dgm:presOf/>
              <dgm:constrLst/>
              <dgm:ruleLst/>
            </dgm:layoutNode>
          </dgm:forEach>
        </dgm:forEach>
      </dgm:if>
      <dgm:else name="moreThanTwoNodes">
        <dgm:forEach name="nodesForEach1" axis="ch" ptType="node">
          <dgm:layoutNode name="composite1">
            <dgm:alg type="composite"/>
            <dgm:shape xmlns:r="http://schemas.openxmlformats.org/officeDocument/2006/relationships" r:blip="">
              <dgm:adjLst/>
            </dgm:shape>
            <dgm:choose name="casesForSnakingLogic21">
              <dgm:if name="oddNode21" axis="self" ptType="node" func="posOdd" op="equ" val="1">
                <dgm:constrLst>
                  <dgm:constr type="w" for="ch" forName="parent1" refType="w" fact="0.6"/>
                  <dgm:constr type="l" for="ch" forName="parent1" refType="w" fact="0.2"/>
                  <dgm:constr type="t" for="ch" forName="parent1" refType="h" fact="0.45"/>
                  <dgm:constr type="h" for="ch" forName="parent1" refType="h" fact="0.1"/>
                  <dgm:constr type="w" for="ch" forName="Childtext1" refType="w"/>
                  <dgm:constr type="h" for="ch" forName="Childtext1" refType="h" fact="0.35"/>
                  <dgm:constr type="w" for="ch" forName="ConnectLine1"/>
                  <dgm:constr type="h" for="ch" forName="ConnectLine1" refType="h" fact="0.08"/>
                  <dgm:constr type="t" for="ch" forName="ConnectLine1" refType="h" fact="0.37"/>
                  <dgm:constr type="ctrX" for="ch" forName="ConnectLine1" refType="w" fact="0.5"/>
                  <dgm:constr type="w" for="ch" forName="ConnectLineEnd1" refType="h" fact="0.02"/>
                  <dgm:constr type="h" for="ch" forName="ConnectLineEnd1" refType="h" fact="0.02"/>
                  <dgm:constr type="t" for="ch" forName="ConnectLineEnd1" refType="h" fact="0.35"/>
                  <dgm:constr type="ctrX" for="ch" forName="ConnectLineEnd1" refType="w" fact="0.5"/>
                  <dgm:constr type="w" for="ch" forName="EmptyPane1" refType="w"/>
                  <dgm:constr type="t" for="ch" forName="EmptyPane1" refType="h" fact="0.55"/>
                  <dgm:constr type="h" for="ch" forName="EmptyPane1" refType="h" fact="0.45"/>
                </dgm:constrLst>
              </dgm:if>
              <dgm:else name="evenNode2">
                <dgm:constrLst>
                  <dgm:constr type="w" for="ch" forName="parent1" refType="w" fact="0.6"/>
                  <dgm:constr type="l" for="ch" forName="parent1" refType="w" fact="0.2"/>
                  <dgm:constr type="t" for="ch" forName="parent1" refType="h" fact="0.45"/>
                  <dgm:constr type="h" for="ch" forName="parent1" refType="h" fact="0.1"/>
                  <dgm:constr type="w" for="ch" forName="Childtext1" refType="w"/>
                  <dgm:constr type="h" for="ch" forName="Childtext1" refType="h" fact="0.35"/>
                  <dgm:constr type="t" for="ch" forName="Childtext1" refType="h" fact="0.65"/>
                  <dgm:constr type="w" for="ch" forName="ConnectLine1"/>
                  <dgm:constr type="h" for="ch" forName="ConnectLine1" refType="h" fact="0.08"/>
                  <dgm:constr type="t" for="ch" forName="ConnectLine1" refType="h" fact="0.55"/>
                  <dgm:constr type="ctrX" for="ch" forName="ConnectLine1" refType="w" fact="0.5"/>
                  <dgm:constr type="w" for="ch" forName="ConnectLineEnd1" refType="h" fact="0.02"/>
                  <dgm:constr type="h" for="ch" forName="ConnectLineEnd1" refType="h" fact="0.02"/>
                  <dgm:constr type="b" for="ch" forName="ConnectLineEnd1" refType="h" fact="0.65"/>
                  <dgm:constr type="ctrX" for="ch" forName="ConnectLineEnd1" refType="w" fact="0.5"/>
                  <dgm:constr type="w" for="ch" forName="EmptyPane1" refType="w"/>
                  <dgm:constr type="h" for="ch" forName="EmptyPane1" refType="h" fact="0.45"/>
                </dgm:constrLst>
              </dgm:else>
            </dgm:choose>
            <dgm:layoutNode name="parent1" styleLbl="alignNode1">
              <dgm:varLst>
                <dgm:chMax val="1"/>
                <dgm:chPref val="1"/>
                <dgm:bulletEnabled val="1"/>
              </dgm:varLst>
              <dgm:alg type="tx">
                <dgm:param type="txAnchorHorz" val="ctr"/>
                <dgm:param type="txAnchorVert" val="mid"/>
                <dgm:param type="parTxLTRAlign" val="ctr"/>
                <dgm:param type="parTxRTLAlign" val="ctr"/>
              </dgm:alg>
              <dgm:choose name="casesForFirstAndLastNode12">
                <dgm:if name="startNode12" axis="self" ptType="node" func="pos" op="equ" val="1">
                  <dgm:choose name="removeLineWhenOnlyOneNode12">
                    <dgm:if name="ifOnlyOneNode12" axis="followSib" ptType="node" func="cnt" op="equ" val="0">
                      <dgm:shape xmlns:r="http://schemas.openxmlformats.org/officeDocument/2006/relationships" type="roundRect" r:blip="">
                        <dgm:adjLst/>
                      </dgm:shape>
                    </dgm:if>
                    <dgm:else name="ifMoreThanOneNode12">
                      <dgm:choose name="Name181">
                        <dgm:if name="Name191" func="var" arg="dir" op="equ" val="norm">
                          <dgm:shape xmlns:r="http://schemas.openxmlformats.org/officeDocument/2006/relationships" rot="-90" type="round2SameRect" r:blip="">
                            <dgm:adjLst/>
                          </dgm:shape>
                        </dgm:if>
                        <dgm:else name="Name201">
                          <dgm:shape xmlns:r="http://schemas.openxmlformats.org/officeDocument/2006/relationships" rot="90" type="round2SameRect" r:blip="">
                            <dgm:adjLst/>
                          </dgm:shape>
                        </dgm:else>
                      </dgm:choose>
                    </dgm:else>
                  </dgm:choose>
                </dgm:if>
                <dgm:else name="notStartNode12">
                  <dgm:choose name="Name221">
                    <dgm:if name="Name231" axis="self" ptType="node" func="revPos" op="equ" val="1">
                      <dgm:choose name="Name241">
                        <dgm:if name="Name251" func="var" arg="dir" op="equ" val="norm">
                          <dgm:shape xmlns:r="http://schemas.openxmlformats.org/officeDocument/2006/relationships" rot="90" type="round2SameRect" r:blip="">
                            <dgm:adjLst/>
                          </dgm:shape>
                        </dgm:if>
                        <dgm:else name="Name261">
                          <dgm:shape xmlns:r="http://schemas.openxmlformats.org/officeDocument/2006/relationships" rot="-90" type="round2SameRect" r:blip="">
                            <dgm:adjLst/>
                          </dgm:shape>
                        </dgm:else>
                      </dgm:choose>
                    </dgm:if>
                    <dgm:else name="Name271">
                      <dgm:shape xmlns:r="http://schemas.openxmlformats.org/officeDocument/2006/relationships" type="rect" r:blip="">
                        <dgm:adjLst/>
                      </dgm:shape>
                    </dgm:else>
                  </dgm:choose>
                </dgm:else>
              </dgm:choose>
              <dgm:presOf axis="self" ptType="node"/>
              <dgm:constrLst>
                <dgm:constr type="lMarg" refType="primFontSz" fact="0.6"/>
                <dgm:constr type="rMarg" refType="primFontSz" fact="0.6"/>
                <dgm:constr type="tMarg" refType="primFontSz" fact="0.6"/>
                <dgm:constr type="bMarg" refType="primFontSz" fact="0.6"/>
              </dgm:constrLst>
              <dgm:ruleLst>
                <dgm:rule type="primFontSz" val="11" fact="NaN" max="NaN"/>
              </dgm:ruleLst>
            </dgm:layoutNode>
            <dgm:layoutNode name="Childtext1" styleLbl="revTx">
              <dgm:varLst>
                <dgm:bulletEnabled val="1"/>
              </dgm:varLst>
              <dgm:choose name="casesForTxtDirLogic1">
                <dgm:if name="Name771" axis="self" ptType="node" func="posOdd" op="equ" val="1">
                  <dgm:alg type="tx">
                    <dgm:param type="txAnchorVert" val="b"/>
                    <dgm:param type="txAnchorHorz" val="ctr"/>
                    <dgm:param type="parTxLTRAlign" val="ctr"/>
                    <dgm:param type="parTxRTLAlign" val="ctr"/>
                  </dgm:alg>
                  <dgm:constrLst>
                    <dgm:constr type="lMarg"/>
                    <dgm:constr type="rMarg"/>
                    <dgm:constr type="tMarg"/>
                    <dgm:constr type="bMarg" refType="primFontSz" fact="0.6"/>
                  </dgm:constrLst>
                </dgm:if>
                <dgm:else name="Name881">
                  <dgm:alg type="tx">
                    <dgm:param type="txAnchorVert" val="t"/>
                    <dgm:param type="txAnchorHorz" val="ctr"/>
                    <dgm:param type="parTxLTRAlign" val="ctr"/>
                    <dgm:param type="parTxRTLAlign" val="ctr"/>
                  </dgm:alg>
                  <dgm:constrLst>
                    <dgm:constr type="lMarg"/>
                    <dgm:constr type="rMarg"/>
                    <dgm:constr type="tMarg" refType="primFontSz" fact="0.6"/>
                    <dgm:constr type="bMarg"/>
                  </dgm:constrLst>
                </dgm:else>
              </dgm:choose>
              <dgm:shape xmlns:r="http://schemas.openxmlformats.org/officeDocument/2006/relationships" type="rect" r:blip="">
                <dgm:adjLst/>
              </dgm:shape>
              <dgm:presOf axis="ch" ptType="node"/>
              <dgm:ruleLst>
                <dgm:rule type="primFontSz" val="11" fact="NaN" max="NaN"/>
              </dgm:ruleLst>
            </dgm:layoutNode>
            <dgm:layoutNode name="ConnectLine1" styleLbl="sibTrans1D1">
              <dgm:alg type="sp"/>
              <dgm:shape xmlns:r="http://schemas.openxmlformats.org/officeDocument/2006/relationships" type="line" r:blip="">
                <dgm:adjLst/>
                <dgm:extLst>
                  <a:ext uri="{B698B0E9-8C71-41B9-8309-B3DCBF30829C}">
                    <dgm1612:spPr xmlns:dgm1612="http://schemas.microsoft.com/office/drawing/2016/12/diagram" xmlns="">
                      <a:ln>
                        <a:prstDash val="dash"/>
                      </a:ln>
                    </dgm1612:spPr>
                  </a:ext>
                </dgm:extLst>
              </dgm:shape>
              <dgm:presOf/>
              <dgm:constrLst/>
            </dgm:layoutNode>
            <dgm:layoutNode name="ConnectLineEnd1" styleLbl="lnNode1">
              <dgm:alg type="sp"/>
              <dgm:shape xmlns:r="http://schemas.openxmlformats.org/officeDocument/2006/relationships" type="ellipse" r:blip="">
                <dgm:adjLst/>
              </dgm:shape>
              <dgm:presOf/>
              <dgm:constrLst/>
            </dgm:layoutNode>
            <dgm:layoutNode name="EmptyPane1">
              <dgm:alg type="sp"/>
              <dgm:shape xmlns:r="http://schemas.openxmlformats.org/officeDocument/2006/relationships" r:blip="">
                <dgm:adjLst/>
              </dgm:shape>
              <dgm:presOf/>
              <dgm:constrLst/>
            </dgm:layoutNode>
          </dgm:layoutNode>
          <dgm:forEach name="Name281" axis="followSib" ptType="sibTrans" cnt="1">
            <dgm:layoutNode name="spaceBetweenRectangles1">
              <dgm:alg type="sp"/>
              <dgm:shape xmlns:r="http://schemas.openxmlformats.org/officeDocument/2006/relationships" r:blip="">
                <dgm:adjLst/>
              </dgm:shape>
              <dgm:presOf/>
              <dgm:constrLst/>
              <dgm:ruleLst/>
            </dgm:layoutNode>
          </dgm:forEach>
        </dgm:forEach>
      </dgm:else>
    </dgm:choose>
  </dgm:layoutNode>
</dgm:layoutDef>
</file>

<file path=ppt/diagrams/layout9.xml><?xml version="1.0" encoding="utf-8"?>
<dgm:layoutDef xmlns:dgm="http://schemas.openxmlformats.org/drawingml/2006/diagram" xmlns:a="http://schemas.openxmlformats.org/drawingml/2006/main" uniqueId="urn:microsoft.com/office/officeart/2016/7/layout/RoundedRectangleTimeline">
  <dgm:title val="Rounded Rectangle Timeline"/>
  <dgm:desc val="Use to show a list of events in chronological order. An invisible box contains the description while the date is shown in rectangles, except for the first and last node where the corners of the rectangle are rounded. It can display large amount of text and long descriptive date format."/>
  <dgm:catLst>
    <dgm:cat type="timeline" pri="500"/>
    <dgm:cat type="process" pri="6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1" destOrd="0"/>
        <dgm:cxn modelId="32" srcId="30" destId="31" srcOrd="0" destOrd="0"/>
      </dgm:cxnLst>
      <dgm:bg/>
      <dgm:whole/>
    </dgm:dataModel>
  </dgm:sampData>
  <dgm:styleData>
    <dgm:dataModel>
      <dgm:ptLst>
        <dgm:pt modelId="0" type="doc"/>
        <dgm:pt modelId="10">
          <dgm:prSet phldr="1"/>
        </dgm:pt>
        <dgm:pt modelId="20">
          <dgm:prSet phldr="1"/>
        </dgm:pt>
      </dgm:ptLst>
      <dgm:cxnLst>
        <dgm:cxn modelId="60" srcId="0" destId="10" srcOrd="0" destOrd="0"/>
        <dgm:cxn modelId="7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60" srcId="0" destId="10" srcOrd="0" destOrd="0"/>
        <dgm:cxn modelId="70" srcId="0" destId="20" srcOrd="1" destOrd="0"/>
        <dgm:cxn modelId="80" srcId="0" destId="30" srcOrd="2" destOrd="0"/>
        <dgm:cxn modelId="90" srcId="0" destId="40" srcOrd="3" destOrd="0"/>
      </dgm:cxnLst>
      <dgm:bg/>
      <dgm:whole/>
    </dgm:dataModel>
  </dgm:clrData>
  <dgm:layoutNode name="Name0">
    <dgm:varLst>
      <dgm:chMax/>
      <dgm:chPref/>
      <dgm:animLvl val="lvl"/>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constrLst>
      <dgm:constr type="primFontSz" for="des" forName="parent" val="18"/>
      <dgm:constr type="primFontSz" for="des" forName="Childtext" val="18"/>
      <dgm:constr type="primFontSz" for="des" forName="Childtext" refType="primFontSz" refFor="des" refForName="parent" op="lte"/>
      <dgm:constr type="w" for="ch" forName="composite" refType="w"/>
      <dgm:constr type="h" for="ch" forName="composite" refType="h"/>
      <dgm:constr type="w" for="ch" forName="spaceBetweenRectangles" refType="w" refFor="ch" refForName="composite" fact="-0.4"/>
      <dgm:constr type="w" for="ch" ptType="sibTrans" op="equ"/>
      <dgm:constr type="primFontSz" for="des" forName="parent" op="equ"/>
      <dgm:constr type="primFontSz" for="des" forName="Childtext" op="equ"/>
      <dgm:constr type="primFontSz" for="des" forName="parent1" val="18"/>
      <dgm:constr type="primFontSz" for="des" forName="Childtext1" val="18"/>
      <dgm:constr type="primFontSz" for="des" forName="Childtext1" refType="primFontSz" refFor="des" refForName="parent1" op="lte"/>
      <dgm:constr type="w" for="ch" forName="composite1" refType="w"/>
      <dgm:constr type="h" for="ch" forName="composite1" refType="h"/>
      <dgm:constr type="w" for="ch" forName="spaceBetweenRectangles1" refType="w" refFor="ch" refForName="composite1" fact="-0.4"/>
      <dgm:constr type="primFontSz" for="des" forName="parent1" op="equ"/>
      <dgm:constr type="primFontSz" for="des" forName="Childtext1" op="equ"/>
    </dgm:constrLst>
    <dgm:choose name="layoutByNodeCnt">
      <dgm:if name="twoOrLessNodes" axis="ch" ptType="node" func="cnt" op="lte" val="2">
        <dgm:forEach name="nodesForEach" axis="ch" ptType="node">
          <dgm:layoutNode name="composite">
            <dgm:alg type="composite"/>
            <dgm:shape xmlns:r="http://schemas.openxmlformats.org/officeDocument/2006/relationships" r:blip="">
              <dgm:adjLst/>
            </dgm:shape>
            <dgm:choose name="casesForFirstAndLastNode1">
              <dgm:if name="startNode1" axis="self" ptType="node" func="pos" op="equ" val="1">
                <dgm:choose name="removeLineWhenOnlyOneNode1">
                  <dgm:if name="ifOnlyOneNode1" axis="followSib" ptType="node" func="cnt" op="equ" val="0">
                    <dgm:constrLst>
                      <dgm:constr type="w" for="ch" forName="parent" refType="w" fact="0.95"/>
                      <dgm:constr type="l" for="ch" forName="parent" refType="w" fact="0.025"/>
                      <dgm:constr type="t" for="ch" forName="parent" refType="h" fact="0.45"/>
                      <dgm:constr type="h" for="ch" forName="parent" refType="h" fact="0.1"/>
                      <dgm:constr type="l" for="ch" forName="Childtext" refType="w" fact="0.025"/>
                      <dgm:constr type="w" for="ch" forName="Childtext" refType="w" fact="0.95"/>
                      <dgm:constr type="h" for="ch" forName="Childtext" refType="h" fact="0.35"/>
                      <dgm:constr type="w" for="ch" forName="ConnectLine"/>
                      <dgm:constr type="h" for="ch" forName="ConnectLine" refType="h" fact="0.08"/>
                      <dgm:constr type="t" for="ch" forName="ConnectLine" refType="h" fact="0.37"/>
                      <dgm:constr type="ctrX" for="ch" forName="ConnectLine" refType="w" fact="0.5"/>
                      <dgm:constr type="w" for="ch" forName="ConnectLineEnd" refType="h" fact="0.02"/>
                      <dgm:constr type="h" for="ch" forName="ConnectLineEnd" refType="h" fact="0.02"/>
                      <dgm:constr type="t" for="ch" forName="ConnectLineEnd" refType="h" fact="0.35"/>
                      <dgm:constr type="ctrX" for="ch" forName="ConnectLineEnd" refType="w" fact="0.5"/>
                      <dgm:constr type="w" for="ch" forName="EmptyPane" refType="w"/>
                      <dgm:constr type="t" for="ch" forName="EmptyPane" refType="h" fact="0.55"/>
                      <dgm:constr type="h" for="ch" forName="EmptyPane" refType="h" fact="0.45"/>
                    </dgm:constrLst>
                  </dgm:if>
                  <dgm:else name="ifMoreThanOneNode1">
                    <dgm:constrLst>
                      <dgm:constr type="w" for="ch" forName="parent" refType="w" fact="0.6"/>
                      <dgm:constr type="l" for="ch" forName="parent" refType="w" fact="0.2"/>
                      <dgm:constr type="t" for="ch" forName="parent" refType="h" fact="0.45"/>
                      <dgm:constr type="h" for="ch" forName="parent" refType="h" fact="0.1"/>
                      <dgm:constr type="l" for="ch" forName="Childtext" refType="w" fact="0.2"/>
                      <dgm:constr type="w" for="ch" forName="Childtext" refType="w" fact="0.6"/>
                      <dgm:constr type="h" for="ch" forName="Childtext" refType="h" fact="0.35"/>
                      <dgm:constr type="w" for="ch" forName="ConnectLine"/>
                      <dgm:constr type="h" for="ch" forName="ConnectLine" refType="h" fact="0.08"/>
                      <dgm:constr type="t" for="ch" forName="ConnectLine" refType="h" fact="0.37"/>
                      <dgm:constr type="ctrX" for="ch" forName="ConnectLine" refType="w" fact="0.5"/>
                      <dgm:constr type="w" for="ch" forName="ConnectLineEnd" refType="h" fact="0.02"/>
                      <dgm:constr type="h" for="ch" forName="ConnectLineEnd" refType="h" fact="0.02"/>
                      <dgm:constr type="t" for="ch" forName="ConnectLineEnd" refType="h" fact="0.35"/>
                      <dgm:constr type="ctrX" for="ch" forName="ConnectLineEnd" refType="w" fact="0.5"/>
                      <dgm:constr type="w" for="ch" forName="EmptyPane" refType="w"/>
                      <dgm:constr type="t" for="ch" forName="EmptyPane" refType="h" fact="0.55"/>
                      <dgm:constr type="h" for="ch" forName="EmptyPane" refType="h" fact="0.45"/>
                    </dgm:constrLst>
                  </dgm:else>
                </dgm:choose>
              </dgm:if>
              <dgm:else name="notStartNode1">
                <dgm:constrLst>
                  <dgm:constr type="w" for="ch" forName="parent" refType="w" fact="0.6"/>
                  <dgm:constr type="l" for="ch" forName="parent" refType="w" fact="0.2"/>
                  <dgm:constr type="t" for="ch" forName="parent" refType="h" fact="0.45"/>
                  <dgm:constr type="h" for="ch" forName="parent" refType="h" fact="0.1"/>
                  <dgm:constr type="l" for="ch" forName="Childtext" refType="w" fact="0.2"/>
                  <dgm:constr type="w" for="ch" forName="Childtext" refType="w" fact="0.6"/>
                  <dgm:constr type="h" for="ch" forName="Childtext" refType="h" fact="0.35"/>
                  <dgm:constr type="t" for="ch" forName="Childtext" refType="h" fact="0.65"/>
                  <dgm:constr type="w" for="ch" forName="ConnectLine"/>
                  <dgm:constr type="h" for="ch" forName="ConnectLine" refType="h" fact="0.08"/>
                  <dgm:constr type="t" for="ch" forName="ConnectLine" refType="h" fact="0.55"/>
                  <dgm:constr type="ctrX" for="ch" forName="ConnectLine" refType="w" fact="0.5"/>
                  <dgm:constr type="w" for="ch" forName="ConnectLineEnd" refType="h" fact="0.02"/>
                  <dgm:constr type="h" for="ch" forName="ConnectLineEnd" refType="h" fact="0.02"/>
                  <dgm:constr type="b" for="ch" forName="ConnectLineEnd" refType="h" fact="0.65"/>
                  <dgm:constr type="ctrX" for="ch" forName="ConnectLineEnd" refType="w" fact="0.5"/>
                  <dgm:constr type="w" for="ch" forName="EmptyPane" refType="w"/>
                  <dgm:constr type="h" for="ch" forName="EmptyPane" refType="h" fact="0.45"/>
                </dgm:constrLst>
              </dgm:else>
            </dgm:choose>
            <dgm:layoutNode name="parent" styleLbl="alignNode1">
              <dgm:varLst>
                <dgm:chMax val="1"/>
                <dgm:chPref val="1"/>
                <dgm:bulletEnabled val="1"/>
              </dgm:varLst>
              <dgm:alg type="tx">
                <dgm:param type="txAnchorHorz" val="ctr"/>
                <dgm:param type="txAnchorVert" val="mid"/>
                <dgm:param type="parTxLTRAlign" val="ctr"/>
                <dgm:param type="parTxRTLAlign" val="ctr"/>
              </dgm:alg>
              <dgm:choose name="casesForFirstAndLastNode">
                <dgm:if name="startNode" axis="self" ptType="node" func="pos" op="equ" val="1">
                  <dgm:choose name="removeLineWhenOnlyOneNode">
                    <dgm:if name="ifOnlyOneNode" axis="followSib" ptType="node" func="cnt" op="equ" val="0">
                      <dgm:shape xmlns:r="http://schemas.openxmlformats.org/officeDocument/2006/relationships" type="roundRect" r:blip="">
                        <dgm:adjLst/>
                      </dgm:shape>
                    </dgm:if>
                    <dgm:else name="ifMoreThanOneNode">
                      <dgm:choose name="Name18">
                        <dgm:if name="Name19" func="var" arg="dir" op="equ" val="norm">
                          <dgm:shape xmlns:r="http://schemas.openxmlformats.org/officeDocument/2006/relationships" rot="-90" type="round2SameRect" r:blip="">
                            <dgm:adjLst/>
                          </dgm:shape>
                        </dgm:if>
                        <dgm:else name="Name20">
                          <dgm:shape xmlns:r="http://schemas.openxmlformats.org/officeDocument/2006/relationships" rot="90" type="round2SameRect" r:blip="">
                            <dgm:adjLst/>
                          </dgm:shape>
                        </dgm:else>
                      </dgm:choose>
                    </dgm:else>
                  </dgm:choose>
                </dgm:if>
                <dgm:else name="notStartNode">
                  <dgm:choose name="Name22">
                    <dgm:if name="Name23" axis="self" ptType="node" func="revPos" op="equ" val="1">
                      <dgm:choose name="Name24">
                        <dgm:if name="Name25" func="var" arg="dir" op="equ" val="norm">
                          <dgm:shape xmlns:r="http://schemas.openxmlformats.org/officeDocument/2006/relationships" rot="90" type="round2SameRect" r:blip="">
                            <dgm:adjLst/>
                          </dgm:shape>
                        </dgm:if>
                        <dgm:else name="Name26">
                          <dgm:shape xmlns:r="http://schemas.openxmlformats.org/officeDocument/2006/relationships" rot="-90" type="round2SameRect" r:blip="">
                            <dgm:adjLst/>
                          </dgm:shape>
                        </dgm:else>
                      </dgm:choose>
                    </dgm:if>
                    <dgm:else name="Name27">
                      <dgm:shape xmlns:r="http://schemas.openxmlformats.org/officeDocument/2006/relationships" type="rect" r:blip="">
                        <dgm:adjLst/>
                      </dgm:shape>
                    </dgm:else>
                  </dgm:choose>
                </dgm:else>
              </dgm:choose>
              <dgm:presOf axis="self" ptType="node"/>
              <dgm:constrLst>
                <dgm:constr type="lMarg" refType="primFontSz" fact="0.6"/>
                <dgm:constr type="rMarg" refType="primFontSz" fact="0.6"/>
                <dgm:constr type="tMarg" refType="primFontSz" fact="0.6"/>
                <dgm:constr type="bMarg" refType="primFontSz" fact="0.6"/>
              </dgm:constrLst>
              <dgm:ruleLst>
                <dgm:rule type="primFontSz" val="11" fact="NaN" max="NaN"/>
              </dgm:ruleLst>
            </dgm:layoutNode>
            <dgm:layoutNode name="Childtext" styleLbl="revTx">
              <dgm:varLst>
                <dgm:bulletEnabled val="1"/>
              </dgm:varLst>
              <dgm:choose name="casesForTxtDirLogic">
                <dgm:if name="Name77" axis="self" ptType="node" func="posOdd" op="equ" val="1">
                  <dgm:alg type="tx">
                    <dgm:param type="txAnchorVert" val="b"/>
                    <dgm:param type="txAnchorHorz" val="ctr"/>
                    <dgm:param type="parTxLTRAlign" val="ctr"/>
                    <dgm:param type="parTxRTLAlign" val="ctr"/>
                  </dgm:alg>
                  <dgm:constrLst>
                    <dgm:constr type="lMarg"/>
                    <dgm:constr type="rMarg"/>
                    <dgm:constr type="tMarg"/>
                    <dgm:constr type="bMarg" refType="primFontSz" fact="0.6"/>
                  </dgm:constrLst>
                </dgm:if>
                <dgm:else name="Name88">
                  <dgm:alg type="tx">
                    <dgm:param type="txAnchorVert" val="t"/>
                    <dgm:param type="txAnchorHorz" val="ctr"/>
                    <dgm:param type="parTxLTRAlign" val="ctr"/>
                    <dgm:param type="parTxRTLAlign" val="ctr"/>
                  </dgm:alg>
                  <dgm:constrLst>
                    <dgm:constr type="lMarg"/>
                    <dgm:constr type="rMarg"/>
                    <dgm:constr type="tMarg" refType="primFontSz" fact="0.6"/>
                    <dgm:constr type="bMarg"/>
                  </dgm:constrLst>
                </dgm:else>
              </dgm:choose>
              <dgm:shape xmlns:r="http://schemas.openxmlformats.org/officeDocument/2006/relationships" type="rect" r:blip="">
                <dgm:adjLst/>
              </dgm:shape>
              <dgm:presOf axis="ch" ptType="node"/>
              <dgm:ruleLst>
                <dgm:rule type="primFontSz" val="11" fact="NaN" max="NaN"/>
              </dgm:ruleLst>
            </dgm:layoutNode>
            <dgm:layoutNode name="ConnectLine" styleLbl="sibTrans1D1">
              <dgm:alg type="sp"/>
              <dgm:shape xmlns:r="http://schemas.openxmlformats.org/officeDocument/2006/relationships" type="line" r:blip="">
                <dgm:adjLst/>
                <dgm:extLst>
                  <a:ext uri="{B698B0E9-8C71-41B9-8309-B3DCBF30829C}">
                    <dgm1612:spPr xmlns:dgm1612="http://schemas.microsoft.com/office/drawing/2016/12/diagram" xmlns="">
                      <a:ln>
                        <a:prstDash val="dash"/>
                      </a:ln>
                    </dgm1612:spPr>
                  </a:ext>
                </dgm:extLst>
              </dgm:shape>
              <dgm:presOf/>
              <dgm:constrLst/>
            </dgm:layoutNode>
            <dgm:layoutNode name="ConnectLineEnd" styleLbl="lnNode1">
              <dgm:alg type="sp"/>
              <dgm:shape xmlns:r="http://schemas.openxmlformats.org/officeDocument/2006/relationships" type="ellipse" r:blip="">
                <dgm:adjLst/>
              </dgm:shape>
              <dgm:presOf/>
              <dgm:constrLst/>
            </dgm:layoutNode>
            <dgm:layoutNode name="EmptyPane">
              <dgm:alg type="sp"/>
              <dgm:shape xmlns:r="http://schemas.openxmlformats.org/officeDocument/2006/relationships" r:blip="">
                <dgm:adjLst/>
              </dgm:shape>
              <dgm:presOf/>
              <dgm:constrLst/>
            </dgm:layoutNode>
          </dgm:layoutNode>
          <dgm:forEach name="Name28" axis="followSib" ptType="sibTrans" cnt="1">
            <dgm:layoutNode name="spaceBetweenRectangles">
              <dgm:alg type="sp"/>
              <dgm:shape xmlns:r="http://schemas.openxmlformats.org/officeDocument/2006/relationships" r:blip="">
                <dgm:adjLst/>
              </dgm:shape>
              <dgm:presOf/>
              <dgm:constrLst/>
              <dgm:ruleLst/>
            </dgm:layoutNode>
          </dgm:forEach>
        </dgm:forEach>
      </dgm:if>
      <dgm:else name="moreThanTwoNodes">
        <dgm:forEach name="nodesForEach1" axis="ch" ptType="node">
          <dgm:layoutNode name="composite1">
            <dgm:alg type="composite"/>
            <dgm:shape xmlns:r="http://schemas.openxmlformats.org/officeDocument/2006/relationships" r:blip="">
              <dgm:adjLst/>
            </dgm:shape>
            <dgm:choose name="casesForSnakingLogic21">
              <dgm:if name="oddNode21" axis="self" ptType="node" func="posOdd" op="equ" val="1">
                <dgm:constrLst>
                  <dgm:constr type="w" for="ch" forName="parent1" refType="w" fact="0.6"/>
                  <dgm:constr type="l" for="ch" forName="parent1" refType="w" fact="0.2"/>
                  <dgm:constr type="t" for="ch" forName="parent1" refType="h" fact="0.45"/>
                  <dgm:constr type="h" for="ch" forName="parent1" refType="h" fact="0.1"/>
                  <dgm:constr type="w" for="ch" forName="Childtext1" refType="w"/>
                  <dgm:constr type="h" for="ch" forName="Childtext1" refType="h" fact="0.35"/>
                  <dgm:constr type="w" for="ch" forName="ConnectLine1"/>
                  <dgm:constr type="h" for="ch" forName="ConnectLine1" refType="h" fact="0.08"/>
                  <dgm:constr type="t" for="ch" forName="ConnectLine1" refType="h" fact="0.37"/>
                  <dgm:constr type="ctrX" for="ch" forName="ConnectLine1" refType="w" fact="0.5"/>
                  <dgm:constr type="w" for="ch" forName="ConnectLineEnd1" refType="h" fact="0.02"/>
                  <dgm:constr type="h" for="ch" forName="ConnectLineEnd1" refType="h" fact="0.02"/>
                  <dgm:constr type="t" for="ch" forName="ConnectLineEnd1" refType="h" fact="0.35"/>
                  <dgm:constr type="ctrX" for="ch" forName="ConnectLineEnd1" refType="w" fact="0.5"/>
                  <dgm:constr type="w" for="ch" forName="EmptyPane1" refType="w"/>
                  <dgm:constr type="t" for="ch" forName="EmptyPane1" refType="h" fact="0.55"/>
                  <dgm:constr type="h" for="ch" forName="EmptyPane1" refType="h" fact="0.45"/>
                </dgm:constrLst>
              </dgm:if>
              <dgm:else name="evenNode2">
                <dgm:constrLst>
                  <dgm:constr type="w" for="ch" forName="parent1" refType="w" fact="0.6"/>
                  <dgm:constr type="l" for="ch" forName="parent1" refType="w" fact="0.2"/>
                  <dgm:constr type="t" for="ch" forName="parent1" refType="h" fact="0.45"/>
                  <dgm:constr type="h" for="ch" forName="parent1" refType="h" fact="0.1"/>
                  <dgm:constr type="w" for="ch" forName="Childtext1" refType="w"/>
                  <dgm:constr type="h" for="ch" forName="Childtext1" refType="h" fact="0.35"/>
                  <dgm:constr type="t" for="ch" forName="Childtext1" refType="h" fact="0.65"/>
                  <dgm:constr type="w" for="ch" forName="ConnectLine1"/>
                  <dgm:constr type="h" for="ch" forName="ConnectLine1" refType="h" fact="0.08"/>
                  <dgm:constr type="t" for="ch" forName="ConnectLine1" refType="h" fact="0.55"/>
                  <dgm:constr type="ctrX" for="ch" forName="ConnectLine1" refType="w" fact="0.5"/>
                  <dgm:constr type="w" for="ch" forName="ConnectLineEnd1" refType="h" fact="0.02"/>
                  <dgm:constr type="h" for="ch" forName="ConnectLineEnd1" refType="h" fact="0.02"/>
                  <dgm:constr type="b" for="ch" forName="ConnectLineEnd1" refType="h" fact="0.65"/>
                  <dgm:constr type="ctrX" for="ch" forName="ConnectLineEnd1" refType="w" fact="0.5"/>
                  <dgm:constr type="w" for="ch" forName="EmptyPane1" refType="w"/>
                  <dgm:constr type="h" for="ch" forName="EmptyPane1" refType="h" fact="0.45"/>
                </dgm:constrLst>
              </dgm:else>
            </dgm:choose>
            <dgm:layoutNode name="parent1" styleLbl="alignNode1">
              <dgm:varLst>
                <dgm:chMax val="1"/>
                <dgm:chPref val="1"/>
                <dgm:bulletEnabled val="1"/>
              </dgm:varLst>
              <dgm:alg type="tx">
                <dgm:param type="txAnchorHorz" val="ctr"/>
                <dgm:param type="txAnchorVert" val="mid"/>
                <dgm:param type="parTxLTRAlign" val="ctr"/>
                <dgm:param type="parTxRTLAlign" val="ctr"/>
              </dgm:alg>
              <dgm:choose name="casesForFirstAndLastNode12">
                <dgm:if name="startNode12" axis="self" ptType="node" func="pos" op="equ" val="1">
                  <dgm:choose name="removeLineWhenOnlyOneNode12">
                    <dgm:if name="ifOnlyOneNode12" axis="followSib" ptType="node" func="cnt" op="equ" val="0">
                      <dgm:shape xmlns:r="http://schemas.openxmlformats.org/officeDocument/2006/relationships" type="roundRect" r:blip="">
                        <dgm:adjLst/>
                      </dgm:shape>
                    </dgm:if>
                    <dgm:else name="ifMoreThanOneNode12">
                      <dgm:choose name="Name181">
                        <dgm:if name="Name191" func="var" arg="dir" op="equ" val="norm">
                          <dgm:shape xmlns:r="http://schemas.openxmlformats.org/officeDocument/2006/relationships" rot="-90" type="round2SameRect" r:blip="">
                            <dgm:adjLst/>
                          </dgm:shape>
                        </dgm:if>
                        <dgm:else name="Name201">
                          <dgm:shape xmlns:r="http://schemas.openxmlformats.org/officeDocument/2006/relationships" rot="90" type="round2SameRect" r:blip="">
                            <dgm:adjLst/>
                          </dgm:shape>
                        </dgm:else>
                      </dgm:choose>
                    </dgm:else>
                  </dgm:choose>
                </dgm:if>
                <dgm:else name="notStartNode12">
                  <dgm:choose name="Name221">
                    <dgm:if name="Name231" axis="self" ptType="node" func="revPos" op="equ" val="1">
                      <dgm:choose name="Name241">
                        <dgm:if name="Name251" func="var" arg="dir" op="equ" val="norm">
                          <dgm:shape xmlns:r="http://schemas.openxmlformats.org/officeDocument/2006/relationships" rot="90" type="round2SameRect" r:blip="">
                            <dgm:adjLst/>
                          </dgm:shape>
                        </dgm:if>
                        <dgm:else name="Name261">
                          <dgm:shape xmlns:r="http://schemas.openxmlformats.org/officeDocument/2006/relationships" rot="-90" type="round2SameRect" r:blip="">
                            <dgm:adjLst/>
                          </dgm:shape>
                        </dgm:else>
                      </dgm:choose>
                    </dgm:if>
                    <dgm:else name="Name271">
                      <dgm:shape xmlns:r="http://schemas.openxmlformats.org/officeDocument/2006/relationships" type="rect" r:blip="">
                        <dgm:adjLst/>
                      </dgm:shape>
                    </dgm:else>
                  </dgm:choose>
                </dgm:else>
              </dgm:choose>
              <dgm:presOf axis="self" ptType="node"/>
              <dgm:constrLst>
                <dgm:constr type="lMarg" refType="primFontSz" fact="0.6"/>
                <dgm:constr type="rMarg" refType="primFontSz" fact="0.6"/>
                <dgm:constr type="tMarg" refType="primFontSz" fact="0.6"/>
                <dgm:constr type="bMarg" refType="primFontSz" fact="0.6"/>
              </dgm:constrLst>
              <dgm:ruleLst>
                <dgm:rule type="primFontSz" val="11" fact="NaN" max="NaN"/>
              </dgm:ruleLst>
            </dgm:layoutNode>
            <dgm:layoutNode name="Childtext1" styleLbl="revTx">
              <dgm:varLst>
                <dgm:bulletEnabled val="1"/>
              </dgm:varLst>
              <dgm:choose name="casesForTxtDirLogic1">
                <dgm:if name="Name771" axis="self" ptType="node" func="posOdd" op="equ" val="1">
                  <dgm:alg type="tx">
                    <dgm:param type="txAnchorVert" val="b"/>
                    <dgm:param type="txAnchorHorz" val="ctr"/>
                    <dgm:param type="parTxLTRAlign" val="ctr"/>
                    <dgm:param type="parTxRTLAlign" val="ctr"/>
                  </dgm:alg>
                  <dgm:constrLst>
                    <dgm:constr type="lMarg"/>
                    <dgm:constr type="rMarg"/>
                    <dgm:constr type="tMarg"/>
                    <dgm:constr type="bMarg" refType="primFontSz" fact="0.6"/>
                  </dgm:constrLst>
                </dgm:if>
                <dgm:else name="Name881">
                  <dgm:alg type="tx">
                    <dgm:param type="txAnchorVert" val="t"/>
                    <dgm:param type="txAnchorHorz" val="ctr"/>
                    <dgm:param type="parTxLTRAlign" val="ctr"/>
                    <dgm:param type="parTxRTLAlign" val="ctr"/>
                  </dgm:alg>
                  <dgm:constrLst>
                    <dgm:constr type="lMarg"/>
                    <dgm:constr type="rMarg"/>
                    <dgm:constr type="tMarg" refType="primFontSz" fact="0.6"/>
                    <dgm:constr type="bMarg"/>
                  </dgm:constrLst>
                </dgm:else>
              </dgm:choose>
              <dgm:shape xmlns:r="http://schemas.openxmlformats.org/officeDocument/2006/relationships" type="rect" r:blip="">
                <dgm:adjLst/>
              </dgm:shape>
              <dgm:presOf axis="ch" ptType="node"/>
              <dgm:ruleLst>
                <dgm:rule type="primFontSz" val="11" fact="NaN" max="NaN"/>
              </dgm:ruleLst>
            </dgm:layoutNode>
            <dgm:layoutNode name="ConnectLine1" styleLbl="sibTrans1D1">
              <dgm:alg type="sp"/>
              <dgm:shape xmlns:r="http://schemas.openxmlformats.org/officeDocument/2006/relationships" type="line" r:blip="">
                <dgm:adjLst/>
                <dgm:extLst>
                  <a:ext uri="{B698B0E9-8C71-41B9-8309-B3DCBF30829C}">
                    <dgm1612:spPr xmlns:dgm1612="http://schemas.microsoft.com/office/drawing/2016/12/diagram" xmlns="">
                      <a:ln>
                        <a:prstDash val="dash"/>
                      </a:ln>
                    </dgm1612:spPr>
                  </a:ext>
                </dgm:extLst>
              </dgm:shape>
              <dgm:presOf/>
              <dgm:constrLst/>
            </dgm:layoutNode>
            <dgm:layoutNode name="ConnectLineEnd1" styleLbl="lnNode1">
              <dgm:alg type="sp"/>
              <dgm:shape xmlns:r="http://schemas.openxmlformats.org/officeDocument/2006/relationships" type="ellipse" r:blip="">
                <dgm:adjLst/>
              </dgm:shape>
              <dgm:presOf/>
              <dgm:constrLst/>
            </dgm:layoutNode>
            <dgm:layoutNode name="EmptyPane1">
              <dgm:alg type="sp"/>
              <dgm:shape xmlns:r="http://schemas.openxmlformats.org/officeDocument/2006/relationships" r:blip="">
                <dgm:adjLst/>
              </dgm:shape>
              <dgm:presOf/>
              <dgm:constrLst/>
            </dgm:layoutNode>
          </dgm:layoutNode>
          <dgm:forEach name="Name281" axis="followSib" ptType="sibTrans" cnt="1">
            <dgm:layoutNode name="spaceBetweenRectangles1">
              <dgm:alg type="sp"/>
              <dgm:shape xmlns:r="http://schemas.openxmlformats.org/officeDocument/2006/relationships" r:blip="">
                <dgm:adjLst/>
              </dgm:shape>
              <dgm:presOf/>
              <dgm:constrLst/>
              <dgm:ruleLst/>
            </dgm:layoutNode>
          </dgm:forEach>
        </dgm:forEach>
      </dgm:else>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dirty="0"/>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C1AF180C-8747-4427-BB2D-CCDD4EE3F15C}" type="datetime1">
              <a:rPr lang="en-GB" smtClean="0"/>
              <a:t>20/06/2024</a:t>
            </a:fld>
            <a:endParaRPr lang="en-GB" dirty="0"/>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dirty="0"/>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5B58E7D5-1D06-44F4-BCC5-172DA0E2FB1C}" type="slidenum">
              <a:rPr lang="en-GB" smtClean="0"/>
              <a:t>‹#›</a:t>
            </a:fld>
            <a:endParaRPr lang="en-GB" dirty="0"/>
          </a:p>
        </p:txBody>
      </p:sp>
    </p:spTree>
    <p:extLst>
      <p:ext uri="{BB962C8B-B14F-4D97-AF65-F5344CB8AC3E}">
        <p14:creationId xmlns:p14="http://schemas.microsoft.com/office/powerpoint/2010/main" val="2292763294"/>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noProof="0"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8733B24-01F6-4E63-9EA0-1EADECE3F95E}" type="datetime1">
              <a:rPr lang="en-GB" noProof="0" smtClean="0"/>
              <a:t>20/06/2024</a:t>
            </a:fld>
            <a:endParaRPr lang="en-GB" noProof="0"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noProof="0"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rtl="0"/>
            <a:r>
              <a:rPr lang="en-GB" noProof="0" dirty="0"/>
              <a:t>Click to edit Master text styles</a:t>
            </a:r>
          </a:p>
          <a:p>
            <a:pPr lvl="1"/>
            <a:r>
              <a:rPr lang="en-GB" noProof="0" dirty="0"/>
              <a:t>Second level</a:t>
            </a:r>
          </a:p>
          <a:p>
            <a:pPr lvl="2"/>
            <a:r>
              <a:rPr lang="en-GB" noProof="0" dirty="0"/>
              <a:t>Third level</a:t>
            </a:r>
          </a:p>
          <a:p>
            <a:pPr lvl="3"/>
            <a:r>
              <a:rPr lang="en-GB" noProof="0" dirty="0"/>
              <a:t>Fourth level</a:t>
            </a:r>
          </a:p>
          <a:p>
            <a:pPr lvl="4"/>
            <a:r>
              <a:rPr lang="en-GB" noProof="0" dirty="0"/>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noProof="0"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5FB630D-3D96-428C-BB6A-E85275907A99}" type="slidenum">
              <a:rPr lang="en-GB" noProof="0" smtClean="0"/>
              <a:t>‹#›</a:t>
            </a:fld>
            <a:endParaRPr lang="en-GB" noProof="0" dirty="0"/>
          </a:p>
        </p:txBody>
      </p:sp>
    </p:spTree>
    <p:extLst>
      <p:ext uri="{BB962C8B-B14F-4D97-AF65-F5344CB8AC3E}">
        <p14:creationId xmlns:p14="http://schemas.microsoft.com/office/powerpoint/2010/main" val="622689693"/>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15FB630D-3D96-428C-BB6A-E85275907A99}" type="slidenum">
              <a:rPr lang="en-GB" smtClean="0"/>
              <a:t>1</a:t>
            </a:fld>
            <a:endParaRPr lang="en-GB" dirty="0"/>
          </a:p>
        </p:txBody>
      </p:sp>
    </p:spTree>
    <p:extLst>
      <p:ext uri="{BB962C8B-B14F-4D97-AF65-F5344CB8AC3E}">
        <p14:creationId xmlns:p14="http://schemas.microsoft.com/office/powerpoint/2010/main" val="19545430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15FB630D-3D96-428C-BB6A-E85275907A99}" type="slidenum">
              <a:rPr lang="en-GB" smtClean="0"/>
              <a:t>10</a:t>
            </a:fld>
            <a:endParaRPr lang="en-GB" dirty="0"/>
          </a:p>
        </p:txBody>
      </p:sp>
    </p:spTree>
    <p:extLst>
      <p:ext uri="{BB962C8B-B14F-4D97-AF65-F5344CB8AC3E}">
        <p14:creationId xmlns:p14="http://schemas.microsoft.com/office/powerpoint/2010/main" val="335178801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15FB630D-3D96-428C-BB6A-E85275907A99}" type="slidenum">
              <a:rPr lang="en-GB" smtClean="0"/>
              <a:t>2</a:t>
            </a:fld>
            <a:endParaRPr lang="en-GB" dirty="0"/>
          </a:p>
        </p:txBody>
      </p:sp>
    </p:spTree>
    <p:extLst>
      <p:ext uri="{BB962C8B-B14F-4D97-AF65-F5344CB8AC3E}">
        <p14:creationId xmlns:p14="http://schemas.microsoft.com/office/powerpoint/2010/main" val="56229983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15FB630D-3D96-428C-BB6A-E85275907A99}" type="slidenum">
              <a:rPr lang="en-GB" smtClean="0"/>
              <a:t>3</a:t>
            </a:fld>
            <a:endParaRPr lang="en-GB" dirty="0"/>
          </a:p>
        </p:txBody>
      </p:sp>
    </p:spTree>
    <p:extLst>
      <p:ext uri="{BB962C8B-B14F-4D97-AF65-F5344CB8AC3E}">
        <p14:creationId xmlns:p14="http://schemas.microsoft.com/office/powerpoint/2010/main" val="354627053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15FB630D-3D96-428C-BB6A-E85275907A99}" type="slidenum">
              <a:rPr lang="en-GB" smtClean="0"/>
              <a:t>4</a:t>
            </a:fld>
            <a:endParaRPr lang="en-GB" dirty="0"/>
          </a:p>
        </p:txBody>
      </p:sp>
    </p:spTree>
    <p:extLst>
      <p:ext uri="{BB962C8B-B14F-4D97-AF65-F5344CB8AC3E}">
        <p14:creationId xmlns:p14="http://schemas.microsoft.com/office/powerpoint/2010/main" val="106289453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15FB630D-3D96-428C-BB6A-E85275907A99}" type="slidenum">
              <a:rPr lang="en-GB" smtClean="0"/>
              <a:t>5</a:t>
            </a:fld>
            <a:endParaRPr lang="en-GB" dirty="0"/>
          </a:p>
        </p:txBody>
      </p:sp>
    </p:spTree>
    <p:extLst>
      <p:ext uri="{BB962C8B-B14F-4D97-AF65-F5344CB8AC3E}">
        <p14:creationId xmlns:p14="http://schemas.microsoft.com/office/powerpoint/2010/main" val="408062882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15FB630D-3D96-428C-BB6A-E85275907A99}" type="slidenum">
              <a:rPr lang="en-GB" smtClean="0"/>
              <a:t>6</a:t>
            </a:fld>
            <a:endParaRPr lang="en-GB" dirty="0"/>
          </a:p>
        </p:txBody>
      </p:sp>
    </p:spTree>
    <p:extLst>
      <p:ext uri="{BB962C8B-B14F-4D97-AF65-F5344CB8AC3E}">
        <p14:creationId xmlns:p14="http://schemas.microsoft.com/office/powerpoint/2010/main" val="390225182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15FB630D-3D96-428C-BB6A-E85275907A99}" type="slidenum">
              <a:rPr lang="en-GB" smtClean="0"/>
              <a:t>7</a:t>
            </a:fld>
            <a:endParaRPr lang="en-GB" dirty="0"/>
          </a:p>
        </p:txBody>
      </p:sp>
    </p:spTree>
    <p:extLst>
      <p:ext uri="{BB962C8B-B14F-4D97-AF65-F5344CB8AC3E}">
        <p14:creationId xmlns:p14="http://schemas.microsoft.com/office/powerpoint/2010/main" val="80799520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15FB630D-3D96-428C-BB6A-E85275907A99}" type="slidenum">
              <a:rPr lang="en-GB" smtClean="0"/>
              <a:t>8</a:t>
            </a:fld>
            <a:endParaRPr lang="en-GB" dirty="0"/>
          </a:p>
        </p:txBody>
      </p:sp>
    </p:spTree>
    <p:extLst>
      <p:ext uri="{BB962C8B-B14F-4D97-AF65-F5344CB8AC3E}">
        <p14:creationId xmlns:p14="http://schemas.microsoft.com/office/powerpoint/2010/main" val="71283441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15FB630D-3D96-428C-BB6A-E85275907A99}" type="slidenum">
              <a:rPr lang="en-GB" smtClean="0"/>
              <a:t>9</a:t>
            </a:fld>
            <a:endParaRPr lang="en-GB" dirty="0"/>
          </a:p>
        </p:txBody>
      </p:sp>
    </p:spTree>
    <p:extLst>
      <p:ext uri="{BB962C8B-B14F-4D97-AF65-F5344CB8AC3E}">
        <p14:creationId xmlns:p14="http://schemas.microsoft.com/office/powerpoint/2010/main" val="313182863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39E3965E-AC41-4711-9D10-E25ABB132D86}"/>
              </a:ext>
            </a:extLst>
          </p:cNvPr>
          <p:cNvSpPr/>
          <p:nvPr/>
        </p:nvSpPr>
        <p:spPr>
          <a:xfrm>
            <a:off x="3175" y="6400800"/>
            <a:ext cx="12188825" cy="45720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rtlCol="0" anchor="b">
            <a:normAutofit/>
          </a:bodyPr>
          <a:lstStyle>
            <a:lvl1pPr algn="l">
              <a:lnSpc>
                <a:spcPct val="90000"/>
              </a:lnSpc>
              <a:defRPr sz="8000" spc="-50" baseline="0">
                <a:solidFill>
                  <a:schemeClr val="tx1">
                    <a:lumMod val="85000"/>
                    <a:lumOff val="15000"/>
                  </a:schemeClr>
                </a:solidFill>
              </a:defRPr>
            </a:lvl1pPr>
          </a:lstStyle>
          <a:p>
            <a:pPr rtl="0"/>
            <a:r>
              <a:rPr lang="en-GB" noProof="0"/>
              <a:t>Click to edit Master title style</a:t>
            </a:r>
            <a:endParaRPr lang="en-GB" noProof="0" dirty="0"/>
          </a:p>
        </p:txBody>
      </p:sp>
      <p:sp>
        <p:nvSpPr>
          <p:cNvPr id="3" name="Subtitle 2"/>
          <p:cNvSpPr>
            <a:spLocks noGrp="1"/>
          </p:cNvSpPr>
          <p:nvPr>
            <p:ph type="subTitle" idx="1"/>
          </p:nvPr>
        </p:nvSpPr>
        <p:spPr>
          <a:xfrm>
            <a:off x="1100051" y="4645152"/>
            <a:ext cx="10058400" cy="1143000"/>
          </a:xfrm>
        </p:spPr>
        <p:txBody>
          <a:bodyPr lIns="91440" rIns="91440" rtlCol="0">
            <a:normAutofit/>
          </a:bodyPr>
          <a:lstStyle>
            <a:lvl1pPr marL="0" indent="0" algn="l">
              <a:buNone/>
              <a:defRPr sz="2400" cap="all" spc="200" baseline="0">
                <a:solidFill>
                  <a:schemeClr val="tx1"/>
                </a:solidFill>
                <a:latin typeface="+mn-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pPr rtl="0"/>
            <a:r>
              <a:rPr lang="en-GB" noProof="0"/>
              <a:t>Click to edit Master subtitle style</a:t>
            </a:r>
            <a:endParaRPr lang="en-GB" noProof="0" dirty="0"/>
          </a:p>
        </p:txBody>
      </p:sp>
      <p:cxnSp>
        <p:nvCxnSpPr>
          <p:cNvPr id="9" name="Straight Connector 8">
            <a:extLst>
              <a:ext uri="{FF2B5EF4-FFF2-40B4-BE49-F238E27FC236}">
                <a16:creationId xmlns:a16="http://schemas.microsoft.com/office/drawing/2014/main" id="{1F5DC8C3-BA5F-4EED-BB9A-A14272BD82A1}"/>
              </a:ext>
            </a:extLst>
          </p:cNvPr>
          <p:cNvCxnSpPr/>
          <p:nvPr/>
        </p:nvCxnSpPr>
        <p:spPr>
          <a:xfrm>
            <a:off x="1207658" y="4474741"/>
            <a:ext cx="9875520" cy="0"/>
          </a:xfrm>
          <a:prstGeom prst="line">
            <a:avLst/>
          </a:prstGeom>
          <a:ln w="1270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
        <p:nvSpPr>
          <p:cNvPr id="4" name="Date Placeholder 3">
            <a:extLst>
              <a:ext uri="{FF2B5EF4-FFF2-40B4-BE49-F238E27FC236}">
                <a16:creationId xmlns:a16="http://schemas.microsoft.com/office/drawing/2014/main" id="{9925CCF1-92C0-4AF3-BFAF-4921631915AB}"/>
              </a:ext>
            </a:extLst>
          </p:cNvPr>
          <p:cNvSpPr>
            <a:spLocks noGrp="1"/>
          </p:cNvSpPr>
          <p:nvPr>
            <p:ph type="dt" sz="half" idx="10"/>
          </p:nvPr>
        </p:nvSpPr>
        <p:spPr/>
        <p:txBody>
          <a:bodyPr rtlCol="0"/>
          <a:lstStyle/>
          <a:p>
            <a:pPr rtl="0"/>
            <a:fld id="{0368ACB3-5184-4A99-BD5F-56AB3D3ED2CB}" type="datetime1">
              <a:rPr lang="en-GB" noProof="0" smtClean="0"/>
              <a:t>20/06/2024</a:t>
            </a:fld>
            <a:endParaRPr lang="en-GB" noProof="0" dirty="0"/>
          </a:p>
        </p:txBody>
      </p:sp>
      <p:sp>
        <p:nvSpPr>
          <p:cNvPr id="5" name="Footer Placeholder 4">
            <a:extLst>
              <a:ext uri="{FF2B5EF4-FFF2-40B4-BE49-F238E27FC236}">
                <a16:creationId xmlns:a16="http://schemas.microsoft.com/office/drawing/2014/main" id="{051A78A9-3DFF-4937-A9F2-5D8CF495F367}"/>
              </a:ext>
            </a:extLst>
          </p:cNvPr>
          <p:cNvSpPr>
            <a:spLocks noGrp="1"/>
          </p:cNvSpPr>
          <p:nvPr>
            <p:ph type="ftr" sz="quarter" idx="11"/>
          </p:nvPr>
        </p:nvSpPr>
        <p:spPr/>
        <p:txBody>
          <a:bodyPr rtlCol="0"/>
          <a:lstStyle/>
          <a:p>
            <a:pPr rtl="0"/>
            <a:endParaRPr lang="en-GB" noProof="0" dirty="0"/>
          </a:p>
        </p:txBody>
      </p:sp>
      <p:sp>
        <p:nvSpPr>
          <p:cNvPr id="6" name="Slide Number Placeholder 5">
            <a:extLst>
              <a:ext uri="{FF2B5EF4-FFF2-40B4-BE49-F238E27FC236}">
                <a16:creationId xmlns:a16="http://schemas.microsoft.com/office/drawing/2014/main" id="{5FAEB271-5CC0-4759-BC6E-8BE53AB227C0}"/>
              </a:ext>
            </a:extLst>
          </p:cNvPr>
          <p:cNvSpPr>
            <a:spLocks noGrp="1"/>
          </p:cNvSpPr>
          <p:nvPr>
            <p:ph type="sldNum" sz="quarter" idx="12"/>
          </p:nvPr>
        </p:nvSpPr>
        <p:spPr/>
        <p:txBody>
          <a:bodyPr rtlCol="0"/>
          <a:lstStyle/>
          <a:p>
            <a:pPr rtl="0"/>
            <a:fld id="{3A98EE3D-8CD1-4C3F-BD1C-C98C9596463C}" type="slidenum">
              <a:rPr lang="en-GB" noProof="0" smtClean="0"/>
              <a:t>‹#›</a:t>
            </a:fld>
            <a:endParaRPr lang="en-GB" noProof="0" dirty="0"/>
          </a:p>
        </p:txBody>
      </p:sp>
    </p:spTree>
    <p:extLst>
      <p:ext uri="{BB962C8B-B14F-4D97-AF65-F5344CB8AC3E}">
        <p14:creationId xmlns:p14="http://schemas.microsoft.com/office/powerpoint/2010/main" val="2272251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lstStyle/>
          <a:p>
            <a:pPr rtl="0"/>
            <a:r>
              <a:rPr lang="en-GB" noProof="0"/>
              <a:t>Click to edit Master title style</a:t>
            </a:r>
            <a:endParaRPr lang="en-GB" noProof="0" dirty="0"/>
          </a:p>
        </p:txBody>
      </p:sp>
      <p:sp>
        <p:nvSpPr>
          <p:cNvPr id="3" name="Content Placeholder 2"/>
          <p:cNvSpPr>
            <a:spLocks noGrp="1"/>
          </p:cNvSpPr>
          <p:nvPr>
            <p:ph idx="1"/>
          </p:nvPr>
        </p:nvSpPr>
        <p:spPr/>
        <p:txBody>
          <a:bodyPr rtlCol="0"/>
          <a:lstStyle/>
          <a:p>
            <a:pPr lvl="0" rtl="0"/>
            <a:r>
              <a:rPr lang="en-GB" noProof="0"/>
              <a:t>Click to edit Master text styles</a:t>
            </a:r>
          </a:p>
          <a:p>
            <a:pPr lvl="1" rtl="0"/>
            <a:r>
              <a:rPr lang="en-GB" noProof="0"/>
              <a:t>Second level</a:t>
            </a:r>
          </a:p>
          <a:p>
            <a:pPr lvl="2" rtl="0"/>
            <a:r>
              <a:rPr lang="en-GB" noProof="0"/>
              <a:t>Third level</a:t>
            </a:r>
          </a:p>
          <a:p>
            <a:pPr lvl="3" rtl="0"/>
            <a:r>
              <a:rPr lang="en-GB" noProof="0"/>
              <a:t>Fourth level</a:t>
            </a:r>
          </a:p>
          <a:p>
            <a:pPr lvl="4" rtl="0"/>
            <a:r>
              <a:rPr lang="en-GB" noProof="0"/>
              <a:t>Fifth level</a:t>
            </a:r>
            <a:endParaRPr lang="en-GB" noProof="0" dirty="0"/>
          </a:p>
        </p:txBody>
      </p:sp>
      <p:sp>
        <p:nvSpPr>
          <p:cNvPr id="7" name="Date Placeholder 6">
            <a:extLst>
              <a:ext uri="{FF2B5EF4-FFF2-40B4-BE49-F238E27FC236}">
                <a16:creationId xmlns:a16="http://schemas.microsoft.com/office/drawing/2014/main" id="{354D8B55-9EA8-4B81-8E84-9B93B0A27559}"/>
              </a:ext>
            </a:extLst>
          </p:cNvPr>
          <p:cNvSpPr>
            <a:spLocks noGrp="1"/>
          </p:cNvSpPr>
          <p:nvPr>
            <p:ph type="dt" sz="half" idx="10"/>
          </p:nvPr>
        </p:nvSpPr>
        <p:spPr/>
        <p:txBody>
          <a:bodyPr rtlCol="0"/>
          <a:lstStyle/>
          <a:p>
            <a:pPr rtl="0"/>
            <a:fld id="{3B36C4A3-5B12-4119-87D0-8D39FC7D2CC7}" type="datetime1">
              <a:rPr lang="en-GB" noProof="0" smtClean="0"/>
              <a:t>20/06/2024</a:t>
            </a:fld>
            <a:endParaRPr lang="en-GB" noProof="0" dirty="0"/>
          </a:p>
        </p:txBody>
      </p:sp>
      <p:sp>
        <p:nvSpPr>
          <p:cNvPr id="8" name="Footer Placeholder 7">
            <a:extLst>
              <a:ext uri="{FF2B5EF4-FFF2-40B4-BE49-F238E27FC236}">
                <a16:creationId xmlns:a16="http://schemas.microsoft.com/office/drawing/2014/main" id="{062CA021-2578-47CB-822C-BDDFF7223B28}"/>
              </a:ext>
            </a:extLst>
          </p:cNvPr>
          <p:cNvSpPr>
            <a:spLocks noGrp="1"/>
          </p:cNvSpPr>
          <p:nvPr>
            <p:ph type="ftr" sz="quarter" idx="11"/>
          </p:nvPr>
        </p:nvSpPr>
        <p:spPr/>
        <p:txBody>
          <a:bodyPr rtlCol="0"/>
          <a:lstStyle/>
          <a:p>
            <a:pPr rtl="0"/>
            <a:endParaRPr lang="en-GB" noProof="0" dirty="0"/>
          </a:p>
        </p:txBody>
      </p:sp>
      <p:sp>
        <p:nvSpPr>
          <p:cNvPr id="9" name="Slide Number Placeholder 8">
            <a:extLst>
              <a:ext uri="{FF2B5EF4-FFF2-40B4-BE49-F238E27FC236}">
                <a16:creationId xmlns:a16="http://schemas.microsoft.com/office/drawing/2014/main" id="{C4AAB51D-4141-4682-9375-DAFD5FB9DD10}"/>
              </a:ext>
            </a:extLst>
          </p:cNvPr>
          <p:cNvSpPr>
            <a:spLocks noGrp="1"/>
          </p:cNvSpPr>
          <p:nvPr>
            <p:ph type="sldNum" sz="quarter" idx="12"/>
          </p:nvPr>
        </p:nvSpPr>
        <p:spPr/>
        <p:txBody>
          <a:bodyPr rtlCol="0"/>
          <a:lstStyle/>
          <a:p>
            <a:pPr rtl="0"/>
            <a:fld id="{3A98EE3D-8CD1-4C3F-BD1C-C98C9596463C}" type="slidenum">
              <a:rPr lang="en-GB" noProof="0" smtClean="0"/>
              <a:t>‹#›</a:t>
            </a:fld>
            <a:endParaRPr lang="en-GB" noProof="0" dirty="0"/>
          </a:p>
        </p:txBody>
      </p:sp>
    </p:spTree>
    <p:extLst>
      <p:ext uri="{BB962C8B-B14F-4D97-AF65-F5344CB8AC3E}">
        <p14:creationId xmlns:p14="http://schemas.microsoft.com/office/powerpoint/2010/main" val="37520101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A585C21A-8B93-4657-B5DF-7EAEAD3BE127}"/>
              </a:ext>
            </a:extLst>
          </p:cNvPr>
          <p:cNvSpPr/>
          <p:nvPr/>
        </p:nvSpPr>
        <p:spPr>
          <a:xfrm>
            <a:off x="3175" y="6400800"/>
            <a:ext cx="12188825" cy="45720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rtlCol="0" anchor="b" anchorCtr="0">
            <a:normAutofit/>
          </a:bodyPr>
          <a:lstStyle>
            <a:lvl1pPr>
              <a:lnSpc>
                <a:spcPct val="90000"/>
              </a:lnSpc>
              <a:defRPr sz="8000" b="0">
                <a:solidFill>
                  <a:schemeClr val="tx1">
                    <a:lumMod val="85000"/>
                    <a:lumOff val="15000"/>
                  </a:schemeClr>
                </a:solidFill>
              </a:defRPr>
            </a:lvl1pPr>
          </a:lstStyle>
          <a:p>
            <a:pPr rtl="0"/>
            <a:r>
              <a:rPr lang="en-GB" noProof="0"/>
              <a:t>Click to edit Master title style</a:t>
            </a:r>
            <a:endParaRPr lang="en-GB" noProof="0" dirty="0"/>
          </a:p>
        </p:txBody>
      </p:sp>
      <p:sp>
        <p:nvSpPr>
          <p:cNvPr id="3" name="Text Placeholder 2"/>
          <p:cNvSpPr>
            <a:spLocks noGrp="1"/>
          </p:cNvSpPr>
          <p:nvPr>
            <p:ph type="body" idx="1"/>
          </p:nvPr>
        </p:nvSpPr>
        <p:spPr>
          <a:xfrm>
            <a:off x="1097280" y="4663440"/>
            <a:ext cx="10058400" cy="1143000"/>
          </a:xfrm>
        </p:spPr>
        <p:txBody>
          <a:bodyPr lIns="91440" rIns="91440" rtlCol="0" anchor="t" anchorCtr="0">
            <a:normAutofit/>
          </a:bodyPr>
          <a:lstStyle>
            <a:lvl1pPr marL="0" indent="0">
              <a:buNone/>
              <a:defRPr sz="2400" cap="all" spc="200" baseline="0">
                <a:solidFill>
                  <a:schemeClr val="tx1"/>
                </a:solidFill>
                <a:latin typeface="+mn-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rtl="0"/>
            <a:r>
              <a:rPr lang="en-GB" noProof="0"/>
              <a:t>Click to edit Master text styles</a:t>
            </a:r>
          </a:p>
        </p:txBody>
      </p:sp>
      <p:cxnSp>
        <p:nvCxnSpPr>
          <p:cNvPr id="9" name="Straight Connector 8">
            <a:extLst>
              <a:ext uri="{FF2B5EF4-FFF2-40B4-BE49-F238E27FC236}">
                <a16:creationId xmlns:a16="http://schemas.microsoft.com/office/drawing/2014/main" id="{459DE2C1-4C52-40A3-8959-27B2C1BEBFF6}"/>
              </a:ext>
            </a:extLst>
          </p:cNvPr>
          <p:cNvCxnSpPr/>
          <p:nvPr/>
        </p:nvCxnSpPr>
        <p:spPr>
          <a:xfrm>
            <a:off x="1207658" y="4485132"/>
            <a:ext cx="9875520" cy="0"/>
          </a:xfrm>
          <a:prstGeom prst="line">
            <a:avLst/>
          </a:prstGeom>
          <a:ln w="1270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
        <p:nvSpPr>
          <p:cNvPr id="7" name="Date Placeholder 6">
            <a:extLst>
              <a:ext uri="{FF2B5EF4-FFF2-40B4-BE49-F238E27FC236}">
                <a16:creationId xmlns:a16="http://schemas.microsoft.com/office/drawing/2014/main" id="{AAF2E137-EC28-48F8-9198-1F02539029B6}"/>
              </a:ext>
            </a:extLst>
          </p:cNvPr>
          <p:cNvSpPr>
            <a:spLocks noGrp="1"/>
          </p:cNvSpPr>
          <p:nvPr>
            <p:ph type="dt" sz="half" idx="10"/>
          </p:nvPr>
        </p:nvSpPr>
        <p:spPr/>
        <p:txBody>
          <a:bodyPr rtlCol="0"/>
          <a:lstStyle/>
          <a:p>
            <a:pPr rtl="0"/>
            <a:fld id="{4EDFADDC-3910-4AC4-A7D8-E898D49EACBB}" type="datetime1">
              <a:rPr lang="en-GB" noProof="0" smtClean="0"/>
              <a:t>20/06/2024</a:t>
            </a:fld>
            <a:endParaRPr lang="en-GB" noProof="0" dirty="0"/>
          </a:p>
        </p:txBody>
      </p:sp>
      <p:sp>
        <p:nvSpPr>
          <p:cNvPr id="8" name="Footer Placeholder 7">
            <a:extLst>
              <a:ext uri="{FF2B5EF4-FFF2-40B4-BE49-F238E27FC236}">
                <a16:creationId xmlns:a16="http://schemas.microsoft.com/office/drawing/2014/main" id="{189422CD-6F62-4DD6-89EF-07A60B42D219}"/>
              </a:ext>
            </a:extLst>
          </p:cNvPr>
          <p:cNvSpPr>
            <a:spLocks noGrp="1"/>
          </p:cNvSpPr>
          <p:nvPr>
            <p:ph type="ftr" sz="quarter" idx="11"/>
          </p:nvPr>
        </p:nvSpPr>
        <p:spPr/>
        <p:txBody>
          <a:bodyPr rtlCol="0"/>
          <a:lstStyle/>
          <a:p>
            <a:pPr rtl="0"/>
            <a:endParaRPr lang="en-GB" noProof="0" dirty="0"/>
          </a:p>
        </p:txBody>
      </p:sp>
      <p:sp>
        <p:nvSpPr>
          <p:cNvPr id="11" name="Slide Number Placeholder 10">
            <a:extLst>
              <a:ext uri="{FF2B5EF4-FFF2-40B4-BE49-F238E27FC236}">
                <a16:creationId xmlns:a16="http://schemas.microsoft.com/office/drawing/2014/main" id="{69C6AFF8-42B4-4D05-969B-9F5FB3355555}"/>
              </a:ext>
            </a:extLst>
          </p:cNvPr>
          <p:cNvSpPr>
            <a:spLocks noGrp="1"/>
          </p:cNvSpPr>
          <p:nvPr>
            <p:ph type="sldNum" sz="quarter" idx="12"/>
          </p:nvPr>
        </p:nvSpPr>
        <p:spPr/>
        <p:txBody>
          <a:bodyPr rtlCol="0"/>
          <a:lstStyle/>
          <a:p>
            <a:pPr rtl="0"/>
            <a:fld id="{3A98EE3D-8CD1-4C3F-BD1C-C98C9596463C}" type="slidenum">
              <a:rPr lang="en-GB" noProof="0" smtClean="0"/>
              <a:t>‹#›</a:t>
            </a:fld>
            <a:endParaRPr lang="en-GB" noProof="0" dirty="0"/>
          </a:p>
        </p:txBody>
      </p:sp>
    </p:spTree>
    <p:extLst>
      <p:ext uri="{BB962C8B-B14F-4D97-AF65-F5344CB8AC3E}">
        <p14:creationId xmlns:p14="http://schemas.microsoft.com/office/powerpoint/2010/main" val="77040170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rtlCol="0"/>
          <a:lstStyle/>
          <a:p>
            <a:pPr rtl="0"/>
            <a:r>
              <a:rPr lang="en-GB" noProof="0"/>
              <a:t>Click to edit Master title style</a:t>
            </a:r>
            <a:endParaRPr lang="en-GB" noProof="0" dirty="0"/>
          </a:p>
        </p:txBody>
      </p:sp>
      <p:sp>
        <p:nvSpPr>
          <p:cNvPr id="3" name="Content Placeholder 2"/>
          <p:cNvSpPr>
            <a:spLocks noGrp="1"/>
          </p:cNvSpPr>
          <p:nvPr>
            <p:ph sz="half" idx="1"/>
          </p:nvPr>
        </p:nvSpPr>
        <p:spPr>
          <a:xfrm>
            <a:off x="1097280" y="2120900"/>
            <a:ext cx="4639736" cy="3748193"/>
          </a:xfrm>
        </p:spPr>
        <p:txBody>
          <a:bodyPr rtlCol="0"/>
          <a:lstStyle/>
          <a:p>
            <a:pPr lvl="0" rtl="0"/>
            <a:r>
              <a:rPr lang="en-GB" noProof="0"/>
              <a:t>Click to edit Master text styles</a:t>
            </a:r>
          </a:p>
          <a:p>
            <a:pPr lvl="1" rtl="0"/>
            <a:r>
              <a:rPr lang="en-GB" noProof="0"/>
              <a:t>Second level</a:t>
            </a:r>
          </a:p>
          <a:p>
            <a:pPr lvl="2" rtl="0"/>
            <a:r>
              <a:rPr lang="en-GB" noProof="0"/>
              <a:t>Third level</a:t>
            </a:r>
          </a:p>
          <a:p>
            <a:pPr lvl="3" rtl="0"/>
            <a:r>
              <a:rPr lang="en-GB" noProof="0"/>
              <a:t>Fourth level</a:t>
            </a:r>
          </a:p>
          <a:p>
            <a:pPr lvl="4" rtl="0"/>
            <a:r>
              <a:rPr lang="en-GB" noProof="0"/>
              <a:t>Fifth level</a:t>
            </a:r>
            <a:endParaRPr lang="en-GB" noProof="0" dirty="0"/>
          </a:p>
        </p:txBody>
      </p:sp>
      <p:sp>
        <p:nvSpPr>
          <p:cNvPr id="4" name="Content Placeholder 3"/>
          <p:cNvSpPr>
            <a:spLocks noGrp="1"/>
          </p:cNvSpPr>
          <p:nvPr>
            <p:ph sz="half" idx="2"/>
          </p:nvPr>
        </p:nvSpPr>
        <p:spPr>
          <a:xfrm>
            <a:off x="6515944" y="2120900"/>
            <a:ext cx="4639736" cy="3748194"/>
          </a:xfrm>
        </p:spPr>
        <p:txBody>
          <a:bodyPr rtlCol="0"/>
          <a:lstStyle/>
          <a:p>
            <a:pPr lvl="0" rtl="0"/>
            <a:r>
              <a:rPr lang="en-GB" noProof="0"/>
              <a:t>Click to edit Master text styles</a:t>
            </a:r>
          </a:p>
          <a:p>
            <a:pPr lvl="1" rtl="0"/>
            <a:r>
              <a:rPr lang="en-GB" noProof="0"/>
              <a:t>Second level</a:t>
            </a:r>
          </a:p>
          <a:p>
            <a:pPr lvl="2" rtl="0"/>
            <a:r>
              <a:rPr lang="en-GB" noProof="0"/>
              <a:t>Third level</a:t>
            </a:r>
          </a:p>
          <a:p>
            <a:pPr lvl="3" rtl="0"/>
            <a:r>
              <a:rPr lang="en-GB" noProof="0"/>
              <a:t>Fourth level</a:t>
            </a:r>
          </a:p>
          <a:p>
            <a:pPr lvl="4" rtl="0"/>
            <a:r>
              <a:rPr lang="en-GB" noProof="0"/>
              <a:t>Fifth level</a:t>
            </a:r>
            <a:endParaRPr lang="en-GB" noProof="0" dirty="0"/>
          </a:p>
        </p:txBody>
      </p:sp>
      <p:sp>
        <p:nvSpPr>
          <p:cNvPr id="2" name="Date Placeholder 1">
            <a:extLst>
              <a:ext uri="{FF2B5EF4-FFF2-40B4-BE49-F238E27FC236}">
                <a16:creationId xmlns:a16="http://schemas.microsoft.com/office/drawing/2014/main" id="{5782D47D-B0DC-4C40-BCC6-BBBA32584A38}"/>
              </a:ext>
            </a:extLst>
          </p:cNvPr>
          <p:cNvSpPr>
            <a:spLocks noGrp="1"/>
          </p:cNvSpPr>
          <p:nvPr>
            <p:ph type="dt" sz="half" idx="10"/>
          </p:nvPr>
        </p:nvSpPr>
        <p:spPr/>
        <p:txBody>
          <a:bodyPr rtlCol="0"/>
          <a:lstStyle/>
          <a:p>
            <a:pPr rtl="0"/>
            <a:fld id="{E6A43A68-8FC1-4445-8F7E-24F318066D59}" type="datetime1">
              <a:rPr lang="en-GB" noProof="0" smtClean="0"/>
              <a:t>20/06/2024</a:t>
            </a:fld>
            <a:endParaRPr lang="en-GB" noProof="0" dirty="0"/>
          </a:p>
        </p:txBody>
      </p:sp>
      <p:sp>
        <p:nvSpPr>
          <p:cNvPr id="9" name="Footer Placeholder 8">
            <a:extLst>
              <a:ext uri="{FF2B5EF4-FFF2-40B4-BE49-F238E27FC236}">
                <a16:creationId xmlns:a16="http://schemas.microsoft.com/office/drawing/2014/main" id="{4690D34E-7EBD-44B2-83CA-4C126A18D7EF}"/>
              </a:ext>
            </a:extLst>
          </p:cNvPr>
          <p:cNvSpPr>
            <a:spLocks noGrp="1"/>
          </p:cNvSpPr>
          <p:nvPr>
            <p:ph type="ftr" sz="quarter" idx="11"/>
          </p:nvPr>
        </p:nvSpPr>
        <p:spPr/>
        <p:txBody>
          <a:bodyPr rtlCol="0"/>
          <a:lstStyle/>
          <a:p>
            <a:pPr rtl="0"/>
            <a:endParaRPr lang="en-GB" noProof="0" dirty="0"/>
          </a:p>
        </p:txBody>
      </p:sp>
      <p:sp>
        <p:nvSpPr>
          <p:cNvPr id="10" name="Slide Number Placeholder 9">
            <a:extLst>
              <a:ext uri="{FF2B5EF4-FFF2-40B4-BE49-F238E27FC236}">
                <a16:creationId xmlns:a16="http://schemas.microsoft.com/office/drawing/2014/main" id="{2AC511A1-9BBD-42DE-92FB-2AF44F8E97A9}"/>
              </a:ext>
            </a:extLst>
          </p:cNvPr>
          <p:cNvSpPr>
            <a:spLocks noGrp="1"/>
          </p:cNvSpPr>
          <p:nvPr>
            <p:ph type="sldNum" sz="quarter" idx="12"/>
          </p:nvPr>
        </p:nvSpPr>
        <p:spPr/>
        <p:txBody>
          <a:bodyPr rtlCol="0"/>
          <a:lstStyle/>
          <a:p>
            <a:pPr rtl="0"/>
            <a:fld id="{3A98EE3D-8CD1-4C3F-BD1C-C98C9596463C}" type="slidenum">
              <a:rPr lang="en-GB" noProof="0" smtClean="0"/>
              <a:t>‹#›</a:t>
            </a:fld>
            <a:endParaRPr lang="en-GB" noProof="0" dirty="0"/>
          </a:p>
        </p:txBody>
      </p:sp>
    </p:spTree>
    <p:extLst>
      <p:ext uri="{BB962C8B-B14F-4D97-AF65-F5344CB8AC3E}">
        <p14:creationId xmlns:p14="http://schemas.microsoft.com/office/powerpoint/2010/main" val="11522313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rtlCol="0"/>
          <a:lstStyle/>
          <a:p>
            <a:pPr rtl="0"/>
            <a:r>
              <a:rPr lang="en-GB" noProof="0"/>
              <a:t>Click to edit Master title style</a:t>
            </a:r>
            <a:endParaRPr lang="en-GB" noProof="0" dirty="0"/>
          </a:p>
        </p:txBody>
      </p:sp>
      <p:sp>
        <p:nvSpPr>
          <p:cNvPr id="3" name="Text Placeholder 2"/>
          <p:cNvSpPr>
            <a:spLocks noGrp="1"/>
          </p:cNvSpPr>
          <p:nvPr>
            <p:ph type="body" idx="1"/>
          </p:nvPr>
        </p:nvSpPr>
        <p:spPr>
          <a:xfrm>
            <a:off x="1097280" y="2057400"/>
            <a:ext cx="4639736" cy="736282"/>
          </a:xfrm>
        </p:spPr>
        <p:txBody>
          <a:bodyPr lIns="91440" rIns="91440" rtlCol="0" anchor="ctr">
            <a:normAutofit/>
          </a:bodyPr>
          <a:lstStyle>
            <a:lvl1pPr marL="0" indent="0">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en-GB" noProof="0"/>
              <a:t>Click to edit Master text styles</a:t>
            </a:r>
          </a:p>
        </p:txBody>
      </p:sp>
      <p:sp>
        <p:nvSpPr>
          <p:cNvPr id="4" name="Content Placeholder 3"/>
          <p:cNvSpPr>
            <a:spLocks noGrp="1"/>
          </p:cNvSpPr>
          <p:nvPr>
            <p:ph sz="half" idx="2"/>
          </p:nvPr>
        </p:nvSpPr>
        <p:spPr>
          <a:xfrm>
            <a:off x="1097280" y="2958274"/>
            <a:ext cx="4639736" cy="2910821"/>
          </a:xfrm>
        </p:spPr>
        <p:txBody>
          <a:bodyPr rtlCol="0"/>
          <a:lstStyle/>
          <a:p>
            <a:pPr lvl="0" rtl="0"/>
            <a:r>
              <a:rPr lang="en-GB" noProof="0"/>
              <a:t>Click to edit Master text styles</a:t>
            </a:r>
          </a:p>
          <a:p>
            <a:pPr lvl="1" rtl="0"/>
            <a:r>
              <a:rPr lang="en-GB" noProof="0"/>
              <a:t>Second level</a:t>
            </a:r>
          </a:p>
          <a:p>
            <a:pPr lvl="2" rtl="0"/>
            <a:r>
              <a:rPr lang="en-GB" noProof="0"/>
              <a:t>Third level</a:t>
            </a:r>
          </a:p>
          <a:p>
            <a:pPr lvl="3" rtl="0"/>
            <a:r>
              <a:rPr lang="en-GB" noProof="0"/>
              <a:t>Fourth level</a:t>
            </a:r>
          </a:p>
          <a:p>
            <a:pPr lvl="4" rtl="0"/>
            <a:r>
              <a:rPr lang="en-GB" noProof="0"/>
              <a:t>Fifth level</a:t>
            </a:r>
            <a:endParaRPr lang="en-GB" noProof="0" dirty="0"/>
          </a:p>
        </p:txBody>
      </p:sp>
      <p:sp>
        <p:nvSpPr>
          <p:cNvPr id="5" name="Text Placeholder 4"/>
          <p:cNvSpPr>
            <a:spLocks noGrp="1"/>
          </p:cNvSpPr>
          <p:nvPr>
            <p:ph type="body" sz="quarter" idx="3"/>
          </p:nvPr>
        </p:nvSpPr>
        <p:spPr>
          <a:xfrm>
            <a:off x="6515944" y="2057400"/>
            <a:ext cx="4639736" cy="736282"/>
          </a:xfrm>
        </p:spPr>
        <p:txBody>
          <a:bodyPr lIns="91440" rIns="91440" rtlCol="0" anchor="ctr">
            <a:normAutofit/>
          </a:bodyPr>
          <a:lstStyle>
            <a:lvl1pPr marL="0" indent="0">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en-GB" noProof="0"/>
              <a:t>Click to edit Master text styles</a:t>
            </a:r>
          </a:p>
        </p:txBody>
      </p:sp>
      <p:sp>
        <p:nvSpPr>
          <p:cNvPr id="6" name="Content Placeholder 5"/>
          <p:cNvSpPr>
            <a:spLocks noGrp="1"/>
          </p:cNvSpPr>
          <p:nvPr>
            <p:ph sz="quarter" idx="4"/>
          </p:nvPr>
        </p:nvSpPr>
        <p:spPr>
          <a:xfrm>
            <a:off x="6515944" y="2958273"/>
            <a:ext cx="4639736" cy="2910821"/>
          </a:xfrm>
        </p:spPr>
        <p:txBody>
          <a:bodyPr rtlCol="0"/>
          <a:lstStyle/>
          <a:p>
            <a:pPr lvl="0" rtl="0"/>
            <a:r>
              <a:rPr lang="en-GB" noProof="0"/>
              <a:t>Click to edit Master text styles</a:t>
            </a:r>
          </a:p>
          <a:p>
            <a:pPr lvl="1" rtl="0"/>
            <a:r>
              <a:rPr lang="en-GB" noProof="0"/>
              <a:t>Second level</a:t>
            </a:r>
          </a:p>
          <a:p>
            <a:pPr lvl="2" rtl="0"/>
            <a:r>
              <a:rPr lang="en-GB" noProof="0"/>
              <a:t>Third level</a:t>
            </a:r>
          </a:p>
          <a:p>
            <a:pPr lvl="3" rtl="0"/>
            <a:r>
              <a:rPr lang="en-GB" noProof="0"/>
              <a:t>Fourth level</a:t>
            </a:r>
          </a:p>
          <a:p>
            <a:pPr lvl="4" rtl="0"/>
            <a:r>
              <a:rPr lang="en-GB" noProof="0"/>
              <a:t>Fifth level</a:t>
            </a:r>
            <a:endParaRPr lang="en-GB" noProof="0" dirty="0"/>
          </a:p>
        </p:txBody>
      </p:sp>
      <p:sp>
        <p:nvSpPr>
          <p:cNvPr id="2" name="Date Placeholder 1">
            <a:extLst>
              <a:ext uri="{FF2B5EF4-FFF2-40B4-BE49-F238E27FC236}">
                <a16:creationId xmlns:a16="http://schemas.microsoft.com/office/drawing/2014/main" id="{8AF8A515-AA94-45D1-9223-5C2272618D85}"/>
              </a:ext>
            </a:extLst>
          </p:cNvPr>
          <p:cNvSpPr>
            <a:spLocks noGrp="1"/>
          </p:cNvSpPr>
          <p:nvPr>
            <p:ph type="dt" sz="half" idx="10"/>
          </p:nvPr>
        </p:nvSpPr>
        <p:spPr/>
        <p:txBody>
          <a:bodyPr rtlCol="0"/>
          <a:lstStyle/>
          <a:p>
            <a:pPr rtl="0"/>
            <a:fld id="{911E46FA-4696-4713-8781-E2A911F116DE}" type="datetime1">
              <a:rPr lang="en-GB" noProof="0" smtClean="0"/>
              <a:t>20/06/2024</a:t>
            </a:fld>
            <a:endParaRPr lang="en-GB" noProof="0" dirty="0"/>
          </a:p>
        </p:txBody>
      </p:sp>
      <p:sp>
        <p:nvSpPr>
          <p:cNvPr id="11" name="Footer Placeholder 10">
            <a:extLst>
              <a:ext uri="{FF2B5EF4-FFF2-40B4-BE49-F238E27FC236}">
                <a16:creationId xmlns:a16="http://schemas.microsoft.com/office/drawing/2014/main" id="{D052F5BC-98E0-4D60-AD67-9547738B7DD4}"/>
              </a:ext>
            </a:extLst>
          </p:cNvPr>
          <p:cNvSpPr>
            <a:spLocks noGrp="1"/>
          </p:cNvSpPr>
          <p:nvPr>
            <p:ph type="ftr" sz="quarter" idx="11"/>
          </p:nvPr>
        </p:nvSpPr>
        <p:spPr/>
        <p:txBody>
          <a:bodyPr rtlCol="0"/>
          <a:lstStyle/>
          <a:p>
            <a:pPr rtl="0"/>
            <a:endParaRPr lang="en-GB" noProof="0" dirty="0"/>
          </a:p>
        </p:txBody>
      </p:sp>
      <p:sp>
        <p:nvSpPr>
          <p:cNvPr id="12" name="Slide Number Placeholder 11">
            <a:extLst>
              <a:ext uri="{FF2B5EF4-FFF2-40B4-BE49-F238E27FC236}">
                <a16:creationId xmlns:a16="http://schemas.microsoft.com/office/drawing/2014/main" id="{A38552DC-952E-41EA-AAAF-C2187523C0B0}"/>
              </a:ext>
            </a:extLst>
          </p:cNvPr>
          <p:cNvSpPr>
            <a:spLocks noGrp="1"/>
          </p:cNvSpPr>
          <p:nvPr>
            <p:ph type="sldNum" sz="quarter" idx="12"/>
          </p:nvPr>
        </p:nvSpPr>
        <p:spPr/>
        <p:txBody>
          <a:bodyPr rtlCol="0"/>
          <a:lstStyle/>
          <a:p>
            <a:pPr rtl="0"/>
            <a:fld id="{3A98EE3D-8CD1-4C3F-BD1C-C98C9596463C}" type="slidenum">
              <a:rPr lang="en-GB" noProof="0" smtClean="0"/>
              <a:t>‹#›</a:t>
            </a:fld>
            <a:endParaRPr lang="en-GB" noProof="0" dirty="0"/>
          </a:p>
        </p:txBody>
      </p:sp>
    </p:spTree>
    <p:extLst>
      <p:ext uri="{BB962C8B-B14F-4D97-AF65-F5344CB8AC3E}">
        <p14:creationId xmlns:p14="http://schemas.microsoft.com/office/powerpoint/2010/main" val="33167755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lstStyle/>
          <a:p>
            <a:pPr rtl="0"/>
            <a:r>
              <a:rPr lang="en-GB" noProof="0"/>
              <a:t>Click to edit Master title style</a:t>
            </a:r>
            <a:endParaRPr lang="en-GB" noProof="0" dirty="0"/>
          </a:p>
        </p:txBody>
      </p:sp>
      <p:sp>
        <p:nvSpPr>
          <p:cNvPr id="6" name="Date Placeholder 5">
            <a:extLst>
              <a:ext uri="{FF2B5EF4-FFF2-40B4-BE49-F238E27FC236}">
                <a16:creationId xmlns:a16="http://schemas.microsoft.com/office/drawing/2014/main" id="{7392073F-158F-44A3-8913-917AFFC1BC20}"/>
              </a:ext>
            </a:extLst>
          </p:cNvPr>
          <p:cNvSpPr>
            <a:spLocks noGrp="1"/>
          </p:cNvSpPr>
          <p:nvPr>
            <p:ph type="dt" sz="half" idx="10"/>
          </p:nvPr>
        </p:nvSpPr>
        <p:spPr/>
        <p:txBody>
          <a:bodyPr rtlCol="0"/>
          <a:lstStyle/>
          <a:p>
            <a:pPr rtl="0"/>
            <a:fld id="{7C5DE13F-0970-4502-808B-8CB987AE3F63}" type="datetime1">
              <a:rPr lang="en-GB" noProof="0" smtClean="0"/>
              <a:t>20/06/2024</a:t>
            </a:fld>
            <a:endParaRPr lang="en-GB" noProof="0" dirty="0"/>
          </a:p>
        </p:txBody>
      </p:sp>
      <p:sp>
        <p:nvSpPr>
          <p:cNvPr id="7" name="Footer Placeholder 6">
            <a:extLst>
              <a:ext uri="{FF2B5EF4-FFF2-40B4-BE49-F238E27FC236}">
                <a16:creationId xmlns:a16="http://schemas.microsoft.com/office/drawing/2014/main" id="{EED72207-24CA-42B7-A975-2F8E41CBA904}"/>
              </a:ext>
            </a:extLst>
          </p:cNvPr>
          <p:cNvSpPr>
            <a:spLocks noGrp="1"/>
          </p:cNvSpPr>
          <p:nvPr>
            <p:ph type="ftr" sz="quarter" idx="11"/>
          </p:nvPr>
        </p:nvSpPr>
        <p:spPr/>
        <p:txBody>
          <a:bodyPr rtlCol="0"/>
          <a:lstStyle/>
          <a:p>
            <a:pPr rtl="0"/>
            <a:endParaRPr lang="en-GB" noProof="0" dirty="0"/>
          </a:p>
        </p:txBody>
      </p:sp>
      <p:sp>
        <p:nvSpPr>
          <p:cNvPr id="8" name="Slide Number Placeholder 7">
            <a:extLst>
              <a:ext uri="{FF2B5EF4-FFF2-40B4-BE49-F238E27FC236}">
                <a16:creationId xmlns:a16="http://schemas.microsoft.com/office/drawing/2014/main" id="{D01080F2-251A-4B88-9A62-16F46D724F83}"/>
              </a:ext>
            </a:extLst>
          </p:cNvPr>
          <p:cNvSpPr>
            <a:spLocks noGrp="1"/>
          </p:cNvSpPr>
          <p:nvPr>
            <p:ph type="sldNum" sz="quarter" idx="12"/>
          </p:nvPr>
        </p:nvSpPr>
        <p:spPr/>
        <p:txBody>
          <a:bodyPr rtlCol="0"/>
          <a:lstStyle/>
          <a:p>
            <a:pPr rtl="0"/>
            <a:fld id="{3A98EE3D-8CD1-4C3F-BD1C-C98C9596463C}" type="slidenum">
              <a:rPr lang="en-GB" noProof="0" smtClean="0"/>
              <a:t>‹#›</a:t>
            </a:fld>
            <a:endParaRPr lang="en-GB" noProof="0" dirty="0"/>
          </a:p>
        </p:txBody>
      </p:sp>
    </p:spTree>
    <p:extLst>
      <p:ext uri="{BB962C8B-B14F-4D97-AF65-F5344CB8AC3E}">
        <p14:creationId xmlns:p14="http://schemas.microsoft.com/office/powerpoint/2010/main" val="10422601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A8E9C91B-7EAD-4562-AB0E-DFB9663AECE3}"/>
              </a:ext>
            </a:extLst>
          </p:cNvPr>
          <p:cNvSpPr/>
          <p:nvPr/>
        </p:nvSpPr>
        <p:spPr>
          <a:xfrm>
            <a:off x="3175" y="6400800"/>
            <a:ext cx="12188825" cy="45720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Date Placeholder 1">
            <a:extLst>
              <a:ext uri="{FF2B5EF4-FFF2-40B4-BE49-F238E27FC236}">
                <a16:creationId xmlns:a16="http://schemas.microsoft.com/office/drawing/2014/main" id="{94E9223F-721F-47BF-9FD5-0F8D12FF0DE1}"/>
              </a:ext>
            </a:extLst>
          </p:cNvPr>
          <p:cNvSpPr>
            <a:spLocks noGrp="1"/>
          </p:cNvSpPr>
          <p:nvPr>
            <p:ph type="dt" sz="half" idx="10"/>
          </p:nvPr>
        </p:nvSpPr>
        <p:spPr/>
        <p:txBody>
          <a:bodyPr rtlCol="0"/>
          <a:lstStyle/>
          <a:p>
            <a:pPr rtl="0"/>
            <a:fld id="{55606A57-68D4-474F-B9B9-5693AEFA2B02}" type="datetime1">
              <a:rPr lang="en-GB" noProof="0" smtClean="0"/>
              <a:t>20/06/2024</a:t>
            </a:fld>
            <a:endParaRPr lang="en-GB" noProof="0" dirty="0"/>
          </a:p>
        </p:txBody>
      </p:sp>
      <p:sp>
        <p:nvSpPr>
          <p:cNvPr id="3" name="Footer Placeholder 2">
            <a:extLst>
              <a:ext uri="{FF2B5EF4-FFF2-40B4-BE49-F238E27FC236}">
                <a16:creationId xmlns:a16="http://schemas.microsoft.com/office/drawing/2014/main" id="{05915714-6BBA-4593-8591-4E26F7D58D9F}"/>
              </a:ext>
            </a:extLst>
          </p:cNvPr>
          <p:cNvSpPr>
            <a:spLocks noGrp="1"/>
          </p:cNvSpPr>
          <p:nvPr>
            <p:ph type="ftr" sz="quarter" idx="11"/>
          </p:nvPr>
        </p:nvSpPr>
        <p:spPr/>
        <p:txBody>
          <a:bodyPr rtlCol="0"/>
          <a:lstStyle/>
          <a:p>
            <a:pPr rtl="0"/>
            <a:endParaRPr lang="en-GB" noProof="0" dirty="0"/>
          </a:p>
        </p:txBody>
      </p:sp>
      <p:sp>
        <p:nvSpPr>
          <p:cNvPr id="4" name="Slide Number Placeholder 3">
            <a:extLst>
              <a:ext uri="{FF2B5EF4-FFF2-40B4-BE49-F238E27FC236}">
                <a16:creationId xmlns:a16="http://schemas.microsoft.com/office/drawing/2014/main" id="{BE06F857-D2E1-44DD-ABDD-EBB739645B67}"/>
              </a:ext>
            </a:extLst>
          </p:cNvPr>
          <p:cNvSpPr>
            <a:spLocks noGrp="1"/>
          </p:cNvSpPr>
          <p:nvPr>
            <p:ph type="sldNum" sz="quarter" idx="12"/>
          </p:nvPr>
        </p:nvSpPr>
        <p:spPr/>
        <p:txBody>
          <a:bodyPr rtlCol="0"/>
          <a:lstStyle/>
          <a:p>
            <a:pPr rtl="0"/>
            <a:fld id="{3A98EE3D-8CD1-4C3F-BD1C-C98C9596463C}" type="slidenum">
              <a:rPr lang="en-GB" noProof="0" smtClean="0"/>
              <a:t>‹#›</a:t>
            </a:fld>
            <a:endParaRPr lang="en-GB" noProof="0" dirty="0"/>
          </a:p>
        </p:txBody>
      </p:sp>
    </p:spTree>
    <p:extLst>
      <p:ext uri="{BB962C8B-B14F-4D97-AF65-F5344CB8AC3E}">
        <p14:creationId xmlns:p14="http://schemas.microsoft.com/office/powerpoint/2010/main" val="34407235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16D90D66-BCB9-4229-A829-628874352AC0}"/>
              </a:ext>
            </a:extLst>
          </p:cNvPr>
          <p:cNvSpPr/>
          <p:nvPr/>
        </p:nvSpPr>
        <p:spPr>
          <a:xfrm>
            <a:off x="16" y="0"/>
            <a:ext cx="4654296" cy="685800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43466" y="786383"/>
            <a:ext cx="3517567" cy="2093975"/>
          </a:xfrm>
        </p:spPr>
        <p:txBody>
          <a:bodyPr rtlCol="0" anchor="b">
            <a:normAutofit/>
          </a:bodyPr>
          <a:lstStyle>
            <a:lvl1pPr>
              <a:lnSpc>
                <a:spcPct val="90000"/>
              </a:lnSpc>
              <a:defRPr sz="3600" b="0">
                <a:solidFill>
                  <a:srgbClr val="FFFFFF"/>
                </a:solidFill>
              </a:defRPr>
            </a:lvl1pPr>
          </a:lstStyle>
          <a:p>
            <a:pPr rtl="0"/>
            <a:r>
              <a:rPr lang="en-GB" noProof="0"/>
              <a:t>Click to edit Master title style</a:t>
            </a:r>
            <a:endParaRPr lang="en-GB" noProof="0" dirty="0"/>
          </a:p>
        </p:txBody>
      </p:sp>
      <p:sp>
        <p:nvSpPr>
          <p:cNvPr id="3" name="Content Placeholder 2"/>
          <p:cNvSpPr>
            <a:spLocks noGrp="1"/>
          </p:cNvSpPr>
          <p:nvPr>
            <p:ph idx="1"/>
          </p:nvPr>
        </p:nvSpPr>
        <p:spPr>
          <a:xfrm>
            <a:off x="5458984" y="812799"/>
            <a:ext cx="5928344" cy="5294757"/>
          </a:xfrm>
        </p:spPr>
        <p:txBody>
          <a:bodyPr rtlCol="0"/>
          <a:lstStyle/>
          <a:p>
            <a:pPr lvl="0" rtl="0"/>
            <a:r>
              <a:rPr lang="en-GB" noProof="0"/>
              <a:t>Click to edit Master text styles</a:t>
            </a:r>
          </a:p>
          <a:p>
            <a:pPr lvl="1" rtl="0"/>
            <a:r>
              <a:rPr lang="en-GB" noProof="0"/>
              <a:t>Second level</a:t>
            </a:r>
          </a:p>
          <a:p>
            <a:pPr lvl="2" rtl="0"/>
            <a:r>
              <a:rPr lang="en-GB" noProof="0"/>
              <a:t>Third level</a:t>
            </a:r>
          </a:p>
          <a:p>
            <a:pPr lvl="3" rtl="0"/>
            <a:r>
              <a:rPr lang="en-GB" noProof="0"/>
              <a:t>Fourth level</a:t>
            </a:r>
          </a:p>
          <a:p>
            <a:pPr lvl="4" rtl="0"/>
            <a:r>
              <a:rPr lang="en-GB" noProof="0"/>
              <a:t>Fifth level</a:t>
            </a:r>
            <a:endParaRPr lang="en-GB" noProof="0" dirty="0"/>
          </a:p>
        </p:txBody>
      </p:sp>
      <p:sp>
        <p:nvSpPr>
          <p:cNvPr id="4" name="Text Placeholder 3"/>
          <p:cNvSpPr>
            <a:spLocks noGrp="1"/>
          </p:cNvSpPr>
          <p:nvPr>
            <p:ph type="body" sz="half" idx="2"/>
          </p:nvPr>
        </p:nvSpPr>
        <p:spPr>
          <a:xfrm>
            <a:off x="643465" y="3043050"/>
            <a:ext cx="3517567" cy="3064505"/>
          </a:xfrm>
        </p:spPr>
        <p:txBody>
          <a:bodyPr lIns="91440" rIns="91440" rtlCol="0">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rtl="0"/>
            <a:r>
              <a:rPr lang="en-GB" noProof="0"/>
              <a:t>Click to edit Master text styles</a:t>
            </a:r>
          </a:p>
        </p:txBody>
      </p:sp>
      <p:sp>
        <p:nvSpPr>
          <p:cNvPr id="5" name="Date Placeholder 4"/>
          <p:cNvSpPr>
            <a:spLocks noGrp="1"/>
          </p:cNvSpPr>
          <p:nvPr>
            <p:ph type="dt" sz="half" idx="10"/>
          </p:nvPr>
        </p:nvSpPr>
        <p:spPr>
          <a:xfrm>
            <a:off x="643464" y="6446520"/>
            <a:ext cx="3517568" cy="365125"/>
          </a:xfrm>
        </p:spPr>
        <p:txBody>
          <a:bodyPr rtlCol="0"/>
          <a:lstStyle>
            <a:lvl1pPr algn="l">
              <a:defRPr/>
            </a:lvl1pPr>
          </a:lstStyle>
          <a:p>
            <a:pPr rtl="0"/>
            <a:fld id="{A5E309D9-8F57-4FD2-8AD3-41D0AF2176EB}" type="datetime1">
              <a:rPr lang="en-GB" noProof="0" smtClean="0"/>
              <a:t>20/06/2024</a:t>
            </a:fld>
            <a:endParaRPr lang="en-GB" noProof="0" dirty="0"/>
          </a:p>
        </p:txBody>
      </p:sp>
      <p:sp>
        <p:nvSpPr>
          <p:cNvPr id="6" name="Footer Placeholder 5"/>
          <p:cNvSpPr>
            <a:spLocks noGrp="1"/>
          </p:cNvSpPr>
          <p:nvPr>
            <p:ph type="ftr" sz="quarter" idx="11"/>
          </p:nvPr>
        </p:nvSpPr>
        <p:spPr>
          <a:xfrm>
            <a:off x="5458983" y="6446520"/>
            <a:ext cx="5334019" cy="365125"/>
          </a:xfrm>
        </p:spPr>
        <p:txBody>
          <a:bodyPr rtlCol="0"/>
          <a:lstStyle>
            <a:lvl1pPr algn="l">
              <a:defRPr>
                <a:solidFill>
                  <a:schemeClr val="tx2"/>
                </a:solidFill>
              </a:defRPr>
            </a:lvl1pPr>
          </a:lstStyle>
          <a:p>
            <a:pPr rtl="0"/>
            <a:endParaRPr lang="en-GB" noProof="0" dirty="0"/>
          </a:p>
        </p:txBody>
      </p:sp>
      <p:sp>
        <p:nvSpPr>
          <p:cNvPr id="7" name="Slide Number Placeholder 6"/>
          <p:cNvSpPr>
            <a:spLocks noGrp="1"/>
          </p:cNvSpPr>
          <p:nvPr>
            <p:ph type="sldNum" sz="quarter" idx="12"/>
          </p:nvPr>
        </p:nvSpPr>
        <p:spPr/>
        <p:txBody>
          <a:bodyPr rtlCol="0"/>
          <a:lstStyle>
            <a:lvl1pPr>
              <a:defRPr>
                <a:solidFill>
                  <a:schemeClr val="tx2"/>
                </a:solidFill>
              </a:defRPr>
            </a:lvl1pPr>
          </a:lstStyle>
          <a:p>
            <a:pPr rtl="0"/>
            <a:fld id="{3A98EE3D-8CD1-4C3F-BD1C-C98C9596463C}" type="slidenum">
              <a:rPr lang="en-GB" noProof="0" smtClean="0"/>
              <a:pPr/>
              <a:t>‹#›</a:t>
            </a:fld>
            <a:endParaRPr lang="en-GB" noProof="0" dirty="0"/>
          </a:p>
        </p:txBody>
      </p:sp>
    </p:spTree>
    <p:extLst>
      <p:ext uri="{BB962C8B-B14F-4D97-AF65-F5344CB8AC3E}">
        <p14:creationId xmlns:p14="http://schemas.microsoft.com/office/powerpoint/2010/main" val="241185049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DA134939-39C0-4522-A125-A13DFDA66490}"/>
              </a:ext>
            </a:extLst>
          </p:cNvPr>
          <p:cNvSpPr/>
          <p:nvPr/>
        </p:nvSpPr>
        <p:spPr>
          <a:xfrm>
            <a:off x="0" y="4578350"/>
            <a:ext cx="12188825" cy="227965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Picture Placeholder 2"/>
          <p:cNvSpPr>
            <a:spLocks noGrp="1" noChangeAspect="1"/>
          </p:cNvSpPr>
          <p:nvPr>
            <p:ph type="pic" idx="1"/>
          </p:nvPr>
        </p:nvSpPr>
        <p:spPr>
          <a:xfrm>
            <a:off x="15" y="0"/>
            <a:ext cx="12191985" cy="4578350"/>
          </a:xfrm>
          <a:solidFill>
            <a:schemeClr val="bg1">
              <a:lumMod val="85000"/>
            </a:schemeClr>
          </a:solidFill>
        </p:spPr>
        <p:txBody>
          <a:bodyPr lIns="457200" tIns="457200" rtlCol="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rtl="0"/>
            <a:r>
              <a:rPr lang="en-GB" noProof="0"/>
              <a:t>Click icon to add picture</a:t>
            </a:r>
            <a:endParaRPr lang="en-GB" noProof="0" dirty="0"/>
          </a:p>
        </p:txBody>
      </p:sp>
      <p:sp>
        <p:nvSpPr>
          <p:cNvPr id="2" name="Title 1"/>
          <p:cNvSpPr>
            <a:spLocks noGrp="1"/>
          </p:cNvSpPr>
          <p:nvPr>
            <p:ph type="title"/>
          </p:nvPr>
        </p:nvSpPr>
        <p:spPr>
          <a:xfrm>
            <a:off x="1097279" y="4799362"/>
            <a:ext cx="10113645" cy="743682"/>
          </a:xfrm>
        </p:spPr>
        <p:txBody>
          <a:bodyPr tIns="0" bIns="0" rtlCol="0" anchor="b">
            <a:noAutofit/>
          </a:bodyPr>
          <a:lstStyle>
            <a:lvl1pPr>
              <a:defRPr sz="3600" b="0">
                <a:solidFill>
                  <a:srgbClr val="FFFFFF"/>
                </a:solidFill>
              </a:defRPr>
            </a:lvl1pPr>
          </a:lstStyle>
          <a:p>
            <a:pPr rtl="0"/>
            <a:r>
              <a:rPr lang="en-GB" noProof="0"/>
              <a:t>Click to edit Master title style</a:t>
            </a:r>
            <a:endParaRPr lang="en-GB" noProof="0" dirty="0"/>
          </a:p>
        </p:txBody>
      </p:sp>
      <p:sp>
        <p:nvSpPr>
          <p:cNvPr id="4" name="Text Placeholder 3"/>
          <p:cNvSpPr>
            <a:spLocks noGrp="1"/>
          </p:cNvSpPr>
          <p:nvPr>
            <p:ph type="body" sz="half" idx="2"/>
          </p:nvPr>
        </p:nvSpPr>
        <p:spPr>
          <a:xfrm>
            <a:off x="1097279" y="5715000"/>
            <a:ext cx="10113264" cy="609600"/>
          </a:xfrm>
        </p:spPr>
        <p:txBody>
          <a:bodyPr lIns="91440" tIns="0" rIns="91440" bIns="0" rtlCol="0">
            <a:normAutofit/>
          </a:bodyPr>
          <a:lstStyle>
            <a:lvl1pPr marL="0" indent="0">
              <a:spcBef>
                <a:spcPts val="0"/>
              </a:spcBef>
              <a:spcAft>
                <a:spcPts val="600"/>
              </a:spcAft>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rtl="0"/>
            <a:r>
              <a:rPr lang="en-GB" noProof="0"/>
              <a:t>Click to edit Master text styles</a:t>
            </a:r>
          </a:p>
        </p:txBody>
      </p:sp>
      <p:sp>
        <p:nvSpPr>
          <p:cNvPr id="5" name="Date Placeholder 4"/>
          <p:cNvSpPr>
            <a:spLocks noGrp="1"/>
          </p:cNvSpPr>
          <p:nvPr>
            <p:ph type="dt" sz="half" idx="10"/>
          </p:nvPr>
        </p:nvSpPr>
        <p:spPr/>
        <p:txBody>
          <a:bodyPr rtlCol="0"/>
          <a:lstStyle>
            <a:lvl1pPr>
              <a:defRPr/>
            </a:lvl1pPr>
          </a:lstStyle>
          <a:p>
            <a:pPr rtl="0"/>
            <a:fld id="{99D67A34-FC9B-417F-A63B-AF7A464D2285}" type="datetime1">
              <a:rPr lang="en-GB" noProof="0" smtClean="0"/>
              <a:t>20/06/2024</a:t>
            </a:fld>
            <a:endParaRPr lang="en-GB" noProof="0" dirty="0"/>
          </a:p>
        </p:txBody>
      </p:sp>
      <p:sp>
        <p:nvSpPr>
          <p:cNvPr id="6" name="Footer Placeholder 5"/>
          <p:cNvSpPr>
            <a:spLocks noGrp="1"/>
          </p:cNvSpPr>
          <p:nvPr>
            <p:ph type="ftr" sz="quarter" idx="11"/>
          </p:nvPr>
        </p:nvSpPr>
        <p:spPr>
          <a:xfrm>
            <a:off x="1097279" y="6446838"/>
            <a:ext cx="6818262" cy="365125"/>
          </a:xfrm>
        </p:spPr>
        <p:txBody>
          <a:bodyPr rtlCol="0"/>
          <a:lstStyle/>
          <a:p>
            <a:pPr algn="l" rtl="0"/>
            <a:endParaRPr lang="en-GB" noProof="0" dirty="0"/>
          </a:p>
        </p:txBody>
      </p:sp>
      <p:sp>
        <p:nvSpPr>
          <p:cNvPr id="7" name="Slide Number Placeholder 6"/>
          <p:cNvSpPr>
            <a:spLocks noGrp="1"/>
          </p:cNvSpPr>
          <p:nvPr>
            <p:ph type="sldNum" sz="quarter" idx="12"/>
          </p:nvPr>
        </p:nvSpPr>
        <p:spPr/>
        <p:txBody>
          <a:bodyPr rtlCol="0"/>
          <a:lstStyle/>
          <a:p>
            <a:pPr rtl="0"/>
            <a:fld id="{3A98EE3D-8CD1-4C3F-BD1C-C98C9596463C}" type="slidenum">
              <a:rPr lang="en-GB" noProof="0" smtClean="0"/>
              <a:t>‹#›</a:t>
            </a:fld>
            <a:endParaRPr lang="en-GB" noProof="0" dirty="0"/>
          </a:p>
        </p:txBody>
      </p:sp>
    </p:spTree>
    <p:extLst>
      <p:ext uri="{BB962C8B-B14F-4D97-AF65-F5344CB8AC3E}">
        <p14:creationId xmlns:p14="http://schemas.microsoft.com/office/powerpoint/2010/main" val="28843989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416A0E3C-60E6-4F39-BC55-5F7C224E1F7C}"/>
              </a:ext>
            </a:extLst>
          </p:cNvPr>
          <p:cNvSpPr/>
          <p:nvPr/>
        </p:nvSpPr>
        <p:spPr>
          <a:xfrm>
            <a:off x="3175" y="6400800"/>
            <a:ext cx="12188825" cy="45720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pPr rtl="0"/>
            <a:r>
              <a:rPr lang="en-GB" noProof="0"/>
              <a:t>Click to edit Master title style</a:t>
            </a:r>
            <a:endParaRPr lang="en-GB" noProof="0" dirty="0"/>
          </a:p>
        </p:txBody>
      </p:sp>
      <p:sp>
        <p:nvSpPr>
          <p:cNvPr id="3" name="Text Placeholder 2"/>
          <p:cNvSpPr>
            <a:spLocks noGrp="1"/>
          </p:cNvSpPr>
          <p:nvPr>
            <p:ph type="body" idx="1"/>
          </p:nvPr>
        </p:nvSpPr>
        <p:spPr>
          <a:xfrm>
            <a:off x="1097280" y="2108201"/>
            <a:ext cx="10058400" cy="3760891"/>
          </a:xfrm>
          <a:prstGeom prst="rect">
            <a:avLst/>
          </a:prstGeom>
        </p:spPr>
        <p:txBody>
          <a:bodyPr vert="horz" lIns="0" tIns="45720" rIns="0" bIns="45720" rtlCol="0">
            <a:normAutofit/>
          </a:bodyPr>
          <a:lstStyle/>
          <a:p>
            <a:pPr lvl="0" rtl="0"/>
            <a:r>
              <a:rPr lang="en-GB" noProof="0" dirty="0"/>
              <a:t>Click to edit Master text styles</a:t>
            </a:r>
          </a:p>
          <a:p>
            <a:pPr lvl="1" rtl="0"/>
            <a:r>
              <a:rPr lang="en-GB" noProof="0" dirty="0"/>
              <a:t>Second level</a:t>
            </a:r>
          </a:p>
          <a:p>
            <a:pPr lvl="2" rtl="0"/>
            <a:r>
              <a:rPr lang="en-GB" noProof="0" dirty="0"/>
              <a:t>Third level</a:t>
            </a:r>
          </a:p>
          <a:p>
            <a:pPr lvl="3" rtl="0"/>
            <a:r>
              <a:rPr lang="en-GB" noProof="0" dirty="0"/>
              <a:t>Quarter level</a:t>
            </a:r>
          </a:p>
          <a:p>
            <a:pPr lvl="4" rtl="0"/>
            <a:r>
              <a:rPr lang="en-GB" noProof="0" dirty="0"/>
              <a:t>Fifth level</a:t>
            </a:r>
          </a:p>
        </p:txBody>
      </p:sp>
      <p:sp>
        <p:nvSpPr>
          <p:cNvPr id="4" name="Date Placeholder 3"/>
          <p:cNvSpPr>
            <a:spLocks noGrp="1"/>
          </p:cNvSpPr>
          <p:nvPr>
            <p:ph type="dt" sz="half" idx="2"/>
          </p:nvPr>
        </p:nvSpPr>
        <p:spPr>
          <a:xfrm>
            <a:off x="8218426" y="6446838"/>
            <a:ext cx="2584850" cy="365125"/>
          </a:xfrm>
          <a:prstGeom prst="rect">
            <a:avLst/>
          </a:prstGeom>
        </p:spPr>
        <p:txBody>
          <a:bodyPr vert="horz" lIns="91440" tIns="45720" rIns="91440" bIns="45720" rtlCol="0" anchor="ctr"/>
          <a:lstStyle>
            <a:lvl1pPr algn="r">
              <a:defRPr sz="800">
                <a:solidFill>
                  <a:srgbClr val="FFFFFF"/>
                </a:solidFill>
              </a:defRPr>
            </a:lvl1pPr>
          </a:lstStyle>
          <a:p>
            <a:pPr rtl="0"/>
            <a:fld id="{D1946942-6409-4E4C-8755-EBA7E31F89FB}" type="datetime1">
              <a:rPr lang="en-GB" noProof="0" smtClean="0"/>
              <a:t>20/06/2024</a:t>
            </a:fld>
            <a:endParaRPr lang="en-GB" noProof="0" dirty="0"/>
          </a:p>
        </p:txBody>
      </p:sp>
      <p:sp>
        <p:nvSpPr>
          <p:cNvPr id="5" name="Footer Placeholder 4"/>
          <p:cNvSpPr>
            <a:spLocks noGrp="1"/>
          </p:cNvSpPr>
          <p:nvPr>
            <p:ph type="ftr" sz="quarter" idx="3"/>
          </p:nvPr>
        </p:nvSpPr>
        <p:spPr>
          <a:xfrm>
            <a:off x="1097279" y="6446838"/>
            <a:ext cx="6818262" cy="365125"/>
          </a:xfrm>
          <a:prstGeom prst="rect">
            <a:avLst/>
          </a:prstGeom>
        </p:spPr>
        <p:txBody>
          <a:bodyPr vert="horz" lIns="91440" tIns="45720" rIns="91440" bIns="45720" rtlCol="0" anchor="ctr"/>
          <a:lstStyle>
            <a:lvl1pPr algn="l">
              <a:defRPr sz="800" cap="all" baseline="0">
                <a:solidFill>
                  <a:srgbClr val="FFFFFF"/>
                </a:solidFill>
              </a:defRPr>
            </a:lvl1pPr>
          </a:lstStyle>
          <a:p>
            <a:pPr rtl="0"/>
            <a:endParaRPr lang="en-GB" noProof="0" dirty="0"/>
          </a:p>
        </p:txBody>
      </p:sp>
      <p:sp>
        <p:nvSpPr>
          <p:cNvPr id="6" name="Slide Number Placeholder 5"/>
          <p:cNvSpPr>
            <a:spLocks noGrp="1"/>
          </p:cNvSpPr>
          <p:nvPr>
            <p:ph type="sldNum" sz="quarter" idx="4"/>
          </p:nvPr>
        </p:nvSpPr>
        <p:spPr>
          <a:xfrm>
            <a:off x="10993582" y="6446838"/>
            <a:ext cx="780010" cy="365125"/>
          </a:xfrm>
          <a:prstGeom prst="rect">
            <a:avLst/>
          </a:prstGeom>
        </p:spPr>
        <p:txBody>
          <a:bodyPr vert="horz" lIns="91440" tIns="45720" rIns="91440" bIns="45720" rtlCol="0" anchor="ctr"/>
          <a:lstStyle>
            <a:lvl1pPr algn="l">
              <a:defRPr sz="800">
                <a:solidFill>
                  <a:srgbClr val="FFFFFF"/>
                </a:solidFill>
              </a:defRPr>
            </a:lvl1pPr>
          </a:lstStyle>
          <a:p>
            <a:pPr rtl="0"/>
            <a:fld id="{3A98EE3D-8CD1-4C3F-BD1C-C98C9596463C}" type="slidenum">
              <a:rPr lang="en-GB" noProof="0" smtClean="0"/>
              <a:t>‹#›</a:t>
            </a:fld>
            <a:endParaRPr lang="en-GB" noProof="0" dirty="0"/>
          </a:p>
        </p:txBody>
      </p:sp>
      <p:cxnSp>
        <p:nvCxnSpPr>
          <p:cNvPr id="10" name="Straight Connector 9">
            <a:extLst>
              <a:ext uri="{FF2B5EF4-FFF2-40B4-BE49-F238E27FC236}">
                <a16:creationId xmlns:a16="http://schemas.microsoft.com/office/drawing/2014/main" id="{C5025DAC-8B93-4160-B017-3A274A5828C0}"/>
              </a:ext>
            </a:extLst>
          </p:cNvPr>
          <p:cNvCxnSpPr/>
          <p:nvPr/>
        </p:nvCxnSpPr>
        <p:spPr>
          <a:xfrm>
            <a:off x="1193532" y="1897380"/>
            <a:ext cx="9966960" cy="0"/>
          </a:xfrm>
          <a:prstGeom prst="line">
            <a:avLst/>
          </a:prstGeom>
          <a:ln w="1270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7907085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Lst>
  <p:hf sldNum="0" hdr="0" ftr="0" dt="0"/>
  <p:txStyles>
    <p:titleStyle>
      <a:lvl1pPr algn="l" defTabSz="914400" rtl="0" eaLnBrk="1" latinLnBrk="0" hangingPunct="1">
        <a:lnSpc>
          <a:spcPct val="90000"/>
        </a:lnSpc>
        <a:spcBef>
          <a:spcPct val="0"/>
        </a:spcBef>
        <a:buNone/>
        <a:defRPr sz="4700" i="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110000"/>
        </a:lnSpc>
        <a:spcBef>
          <a:spcPts val="1200"/>
        </a:spcBef>
        <a:spcAft>
          <a:spcPts val="200"/>
        </a:spcAft>
        <a:buClr>
          <a:schemeClr val="accent1"/>
        </a:buClr>
        <a:buSzPct val="100000"/>
        <a:buFont typeface="Calibri" panose="020F0502020204030204" pitchFamily="34" charset="0"/>
        <a:buChar char=" "/>
        <a:defRPr sz="19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100000"/>
        </a:lnSpc>
        <a:spcBef>
          <a:spcPts val="200"/>
        </a:spcBef>
        <a:spcAft>
          <a:spcPts val="400"/>
        </a:spcAft>
        <a:buClrTx/>
        <a:buFont typeface="Calibri" pitchFamily="34" charset="0"/>
        <a:buChar char="◦"/>
        <a:defRPr sz="17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100000"/>
        </a:lnSpc>
        <a:spcBef>
          <a:spcPts val="200"/>
        </a:spcBef>
        <a:spcAft>
          <a:spcPts val="400"/>
        </a:spcAft>
        <a:buClrTx/>
        <a:buFont typeface="Calibri" pitchFamily="34" charset="0"/>
        <a:buChar char="◦"/>
        <a:defRPr sz="13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100000"/>
        </a:lnSpc>
        <a:spcBef>
          <a:spcPts val="200"/>
        </a:spcBef>
        <a:spcAft>
          <a:spcPts val="400"/>
        </a:spcAft>
        <a:buClrTx/>
        <a:buFont typeface="Calibri" pitchFamily="34" charset="0"/>
        <a:buChar char="◦"/>
        <a:defRPr sz="13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100000"/>
        </a:lnSpc>
        <a:spcBef>
          <a:spcPts val="200"/>
        </a:spcBef>
        <a:spcAft>
          <a:spcPts val="400"/>
        </a:spcAft>
        <a:buClrTx/>
        <a:buFont typeface="Calibri" pitchFamily="34" charset="0"/>
        <a:buChar char="◦"/>
        <a:defRPr sz="13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hemeOverride" Target="../theme/themeOverride1.xml"/><Relationship Id="rId4" Type="http://schemas.openxmlformats.org/officeDocument/2006/relationships/image" Target="../media/image1.jpg"/></Relationships>
</file>

<file path=ppt/slides/_rels/slide10.xml.rels><?xml version="1.0" encoding="UTF-8" standalone="yes"?>
<Relationships xmlns="http://schemas.openxmlformats.org/package/2006/relationships"><Relationship Id="rId8" Type="http://schemas.openxmlformats.org/officeDocument/2006/relationships/diagramColors" Target="../diagrams/colors9.xml"/><Relationship Id="rId3" Type="http://schemas.openxmlformats.org/officeDocument/2006/relationships/notesSlide" Target="../notesSlides/notesSlide10.xml"/><Relationship Id="rId7" Type="http://schemas.openxmlformats.org/officeDocument/2006/relationships/diagramQuickStyle" Target="../diagrams/quickStyle9.xml"/><Relationship Id="rId2" Type="http://schemas.openxmlformats.org/officeDocument/2006/relationships/slideLayout" Target="../slideLayouts/slideLayout2.xml"/><Relationship Id="rId1" Type="http://schemas.openxmlformats.org/officeDocument/2006/relationships/themeOverride" Target="../theme/themeOverride10.xml"/><Relationship Id="rId6" Type="http://schemas.openxmlformats.org/officeDocument/2006/relationships/diagramLayout" Target="../diagrams/layout9.xml"/><Relationship Id="rId5" Type="http://schemas.openxmlformats.org/officeDocument/2006/relationships/diagramData" Target="../diagrams/data9.xml"/><Relationship Id="rId4" Type="http://schemas.openxmlformats.org/officeDocument/2006/relationships/image" Target="../media/image1.jpg"/><Relationship Id="rId9" Type="http://schemas.microsoft.com/office/2007/relationships/diagramDrawing" Target="../diagrams/drawing9.xml"/></Relationships>
</file>

<file path=ppt/slides/_rels/slide2.xml.rels><?xml version="1.0" encoding="UTF-8" standalone="yes"?>
<Relationships xmlns="http://schemas.openxmlformats.org/package/2006/relationships"><Relationship Id="rId8" Type="http://schemas.openxmlformats.org/officeDocument/2006/relationships/diagramColors" Target="../diagrams/colors1.xml"/><Relationship Id="rId3" Type="http://schemas.openxmlformats.org/officeDocument/2006/relationships/notesSlide" Target="../notesSlides/notesSlide2.xml"/><Relationship Id="rId7" Type="http://schemas.openxmlformats.org/officeDocument/2006/relationships/diagramQuickStyle" Target="../diagrams/quickStyle1.xml"/><Relationship Id="rId2" Type="http://schemas.openxmlformats.org/officeDocument/2006/relationships/slideLayout" Target="../slideLayouts/slideLayout2.xml"/><Relationship Id="rId1" Type="http://schemas.openxmlformats.org/officeDocument/2006/relationships/themeOverride" Target="../theme/themeOverride2.xml"/><Relationship Id="rId6" Type="http://schemas.openxmlformats.org/officeDocument/2006/relationships/diagramLayout" Target="../diagrams/layout1.xml"/><Relationship Id="rId5" Type="http://schemas.openxmlformats.org/officeDocument/2006/relationships/diagramData" Target="../diagrams/data1.xml"/><Relationship Id="rId4" Type="http://schemas.openxmlformats.org/officeDocument/2006/relationships/image" Target="../media/image1.jpg"/><Relationship Id="rId9" Type="http://schemas.microsoft.com/office/2007/relationships/diagramDrawing" Target="../diagrams/drawing1.xml"/></Relationships>
</file>

<file path=ppt/slides/_rels/slide3.xml.rels><?xml version="1.0" encoding="UTF-8" standalone="yes"?>
<Relationships xmlns="http://schemas.openxmlformats.org/package/2006/relationships"><Relationship Id="rId8" Type="http://schemas.openxmlformats.org/officeDocument/2006/relationships/diagramColors" Target="../diagrams/colors2.xml"/><Relationship Id="rId3" Type="http://schemas.openxmlformats.org/officeDocument/2006/relationships/notesSlide" Target="../notesSlides/notesSlide3.xml"/><Relationship Id="rId7" Type="http://schemas.openxmlformats.org/officeDocument/2006/relationships/diagramQuickStyle" Target="../diagrams/quickStyle2.xml"/><Relationship Id="rId2" Type="http://schemas.openxmlformats.org/officeDocument/2006/relationships/slideLayout" Target="../slideLayouts/slideLayout2.xml"/><Relationship Id="rId1" Type="http://schemas.openxmlformats.org/officeDocument/2006/relationships/themeOverride" Target="../theme/themeOverride3.xml"/><Relationship Id="rId6" Type="http://schemas.openxmlformats.org/officeDocument/2006/relationships/diagramLayout" Target="../diagrams/layout2.xml"/><Relationship Id="rId5" Type="http://schemas.openxmlformats.org/officeDocument/2006/relationships/diagramData" Target="../diagrams/data2.xml"/><Relationship Id="rId4" Type="http://schemas.openxmlformats.org/officeDocument/2006/relationships/image" Target="../media/image1.jpg"/><Relationship Id="rId9" Type="http://schemas.microsoft.com/office/2007/relationships/diagramDrawing" Target="../diagrams/drawing2.xml"/></Relationships>
</file>

<file path=ppt/slides/_rels/slide4.xml.rels><?xml version="1.0" encoding="UTF-8" standalone="yes"?>
<Relationships xmlns="http://schemas.openxmlformats.org/package/2006/relationships"><Relationship Id="rId8" Type="http://schemas.openxmlformats.org/officeDocument/2006/relationships/diagramColors" Target="../diagrams/colors3.xml"/><Relationship Id="rId3" Type="http://schemas.openxmlformats.org/officeDocument/2006/relationships/notesSlide" Target="../notesSlides/notesSlide4.xml"/><Relationship Id="rId7" Type="http://schemas.openxmlformats.org/officeDocument/2006/relationships/diagramQuickStyle" Target="../diagrams/quickStyle3.xml"/><Relationship Id="rId2" Type="http://schemas.openxmlformats.org/officeDocument/2006/relationships/slideLayout" Target="../slideLayouts/slideLayout2.xml"/><Relationship Id="rId1" Type="http://schemas.openxmlformats.org/officeDocument/2006/relationships/themeOverride" Target="../theme/themeOverride4.xml"/><Relationship Id="rId6" Type="http://schemas.openxmlformats.org/officeDocument/2006/relationships/diagramLayout" Target="../diagrams/layout3.xml"/><Relationship Id="rId5" Type="http://schemas.openxmlformats.org/officeDocument/2006/relationships/diagramData" Target="../diagrams/data3.xml"/><Relationship Id="rId4" Type="http://schemas.openxmlformats.org/officeDocument/2006/relationships/image" Target="../media/image1.jpg"/><Relationship Id="rId9" Type="http://schemas.microsoft.com/office/2007/relationships/diagramDrawing" Target="../diagrams/drawing3.xml"/></Relationships>
</file>

<file path=ppt/slides/_rels/slide5.xml.rels><?xml version="1.0" encoding="UTF-8" standalone="yes"?>
<Relationships xmlns="http://schemas.openxmlformats.org/package/2006/relationships"><Relationship Id="rId8" Type="http://schemas.openxmlformats.org/officeDocument/2006/relationships/diagramColors" Target="../diagrams/colors4.xml"/><Relationship Id="rId3" Type="http://schemas.openxmlformats.org/officeDocument/2006/relationships/notesSlide" Target="../notesSlides/notesSlide5.xml"/><Relationship Id="rId7" Type="http://schemas.openxmlformats.org/officeDocument/2006/relationships/diagramQuickStyle" Target="../diagrams/quickStyle4.xml"/><Relationship Id="rId2" Type="http://schemas.openxmlformats.org/officeDocument/2006/relationships/slideLayout" Target="../slideLayouts/slideLayout2.xml"/><Relationship Id="rId1" Type="http://schemas.openxmlformats.org/officeDocument/2006/relationships/themeOverride" Target="../theme/themeOverride5.xml"/><Relationship Id="rId6" Type="http://schemas.openxmlformats.org/officeDocument/2006/relationships/diagramLayout" Target="../diagrams/layout4.xml"/><Relationship Id="rId5" Type="http://schemas.openxmlformats.org/officeDocument/2006/relationships/diagramData" Target="../diagrams/data4.xml"/><Relationship Id="rId4" Type="http://schemas.openxmlformats.org/officeDocument/2006/relationships/image" Target="../media/image1.jpg"/><Relationship Id="rId9" Type="http://schemas.microsoft.com/office/2007/relationships/diagramDrawing" Target="../diagrams/drawing4.xml"/></Relationships>
</file>

<file path=ppt/slides/_rels/slide6.xml.rels><?xml version="1.0" encoding="UTF-8" standalone="yes"?>
<Relationships xmlns="http://schemas.openxmlformats.org/package/2006/relationships"><Relationship Id="rId8" Type="http://schemas.openxmlformats.org/officeDocument/2006/relationships/diagramColors" Target="../diagrams/colors5.xml"/><Relationship Id="rId3" Type="http://schemas.openxmlformats.org/officeDocument/2006/relationships/notesSlide" Target="../notesSlides/notesSlide6.xml"/><Relationship Id="rId7" Type="http://schemas.openxmlformats.org/officeDocument/2006/relationships/diagramQuickStyle" Target="../diagrams/quickStyle5.xml"/><Relationship Id="rId2" Type="http://schemas.openxmlformats.org/officeDocument/2006/relationships/slideLayout" Target="../slideLayouts/slideLayout2.xml"/><Relationship Id="rId1" Type="http://schemas.openxmlformats.org/officeDocument/2006/relationships/themeOverride" Target="../theme/themeOverride6.xml"/><Relationship Id="rId6" Type="http://schemas.openxmlformats.org/officeDocument/2006/relationships/diagramLayout" Target="../diagrams/layout5.xml"/><Relationship Id="rId5" Type="http://schemas.openxmlformats.org/officeDocument/2006/relationships/diagramData" Target="../diagrams/data5.xml"/><Relationship Id="rId4" Type="http://schemas.openxmlformats.org/officeDocument/2006/relationships/image" Target="../media/image1.jpg"/><Relationship Id="rId9" Type="http://schemas.microsoft.com/office/2007/relationships/diagramDrawing" Target="../diagrams/drawing5.xml"/></Relationships>
</file>

<file path=ppt/slides/_rels/slide7.xml.rels><?xml version="1.0" encoding="UTF-8" standalone="yes"?>
<Relationships xmlns="http://schemas.openxmlformats.org/package/2006/relationships"><Relationship Id="rId8" Type="http://schemas.openxmlformats.org/officeDocument/2006/relationships/diagramColors" Target="../diagrams/colors6.xml"/><Relationship Id="rId3" Type="http://schemas.openxmlformats.org/officeDocument/2006/relationships/notesSlide" Target="../notesSlides/notesSlide7.xml"/><Relationship Id="rId7" Type="http://schemas.openxmlformats.org/officeDocument/2006/relationships/diagramQuickStyle" Target="../diagrams/quickStyle6.xml"/><Relationship Id="rId2" Type="http://schemas.openxmlformats.org/officeDocument/2006/relationships/slideLayout" Target="../slideLayouts/slideLayout2.xml"/><Relationship Id="rId1" Type="http://schemas.openxmlformats.org/officeDocument/2006/relationships/themeOverride" Target="../theme/themeOverride7.xml"/><Relationship Id="rId6" Type="http://schemas.openxmlformats.org/officeDocument/2006/relationships/diagramLayout" Target="../diagrams/layout6.xml"/><Relationship Id="rId5" Type="http://schemas.openxmlformats.org/officeDocument/2006/relationships/diagramData" Target="../diagrams/data6.xml"/><Relationship Id="rId4" Type="http://schemas.openxmlformats.org/officeDocument/2006/relationships/image" Target="../media/image1.jpg"/><Relationship Id="rId9" Type="http://schemas.microsoft.com/office/2007/relationships/diagramDrawing" Target="../diagrams/drawing6.xml"/></Relationships>
</file>

<file path=ppt/slides/_rels/slide8.xml.rels><?xml version="1.0" encoding="UTF-8" standalone="yes"?>
<Relationships xmlns="http://schemas.openxmlformats.org/package/2006/relationships"><Relationship Id="rId8" Type="http://schemas.openxmlformats.org/officeDocument/2006/relationships/diagramColors" Target="../diagrams/colors7.xml"/><Relationship Id="rId3" Type="http://schemas.openxmlformats.org/officeDocument/2006/relationships/notesSlide" Target="../notesSlides/notesSlide8.xml"/><Relationship Id="rId7" Type="http://schemas.openxmlformats.org/officeDocument/2006/relationships/diagramQuickStyle" Target="../diagrams/quickStyle7.xml"/><Relationship Id="rId2" Type="http://schemas.openxmlformats.org/officeDocument/2006/relationships/slideLayout" Target="../slideLayouts/slideLayout2.xml"/><Relationship Id="rId1" Type="http://schemas.openxmlformats.org/officeDocument/2006/relationships/themeOverride" Target="../theme/themeOverride8.xml"/><Relationship Id="rId6" Type="http://schemas.openxmlformats.org/officeDocument/2006/relationships/diagramLayout" Target="../diagrams/layout7.xml"/><Relationship Id="rId5" Type="http://schemas.openxmlformats.org/officeDocument/2006/relationships/diagramData" Target="../diagrams/data7.xml"/><Relationship Id="rId4" Type="http://schemas.openxmlformats.org/officeDocument/2006/relationships/image" Target="../media/image1.jpg"/><Relationship Id="rId9" Type="http://schemas.microsoft.com/office/2007/relationships/diagramDrawing" Target="../diagrams/drawing7.xml"/></Relationships>
</file>

<file path=ppt/slides/_rels/slide9.xml.rels><?xml version="1.0" encoding="UTF-8" standalone="yes"?>
<Relationships xmlns="http://schemas.openxmlformats.org/package/2006/relationships"><Relationship Id="rId8" Type="http://schemas.openxmlformats.org/officeDocument/2006/relationships/diagramColors" Target="../diagrams/colors8.xml"/><Relationship Id="rId3" Type="http://schemas.openxmlformats.org/officeDocument/2006/relationships/notesSlide" Target="../notesSlides/notesSlide9.xml"/><Relationship Id="rId7" Type="http://schemas.openxmlformats.org/officeDocument/2006/relationships/diagramQuickStyle" Target="../diagrams/quickStyle8.xml"/><Relationship Id="rId2" Type="http://schemas.openxmlformats.org/officeDocument/2006/relationships/slideLayout" Target="../slideLayouts/slideLayout2.xml"/><Relationship Id="rId1" Type="http://schemas.openxmlformats.org/officeDocument/2006/relationships/themeOverride" Target="../theme/themeOverride9.xml"/><Relationship Id="rId6" Type="http://schemas.openxmlformats.org/officeDocument/2006/relationships/diagramLayout" Target="../diagrams/layout8.xml"/><Relationship Id="rId5" Type="http://schemas.openxmlformats.org/officeDocument/2006/relationships/diagramData" Target="../diagrams/data8.xml"/><Relationship Id="rId4" Type="http://schemas.openxmlformats.org/officeDocument/2006/relationships/image" Target="../media/image1.jpg"/><Relationship Id="rId9" Type="http://schemas.microsoft.com/office/2007/relationships/diagramDrawing" Target="../diagrams/drawing8.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7" name="Rectangle 26">
            <a:extLst>
              <a:ext uri="{FF2B5EF4-FFF2-40B4-BE49-F238E27FC236}">
                <a16:creationId xmlns:a16="http://schemas.microsoft.com/office/drawing/2014/main" id="{A9286AD2-18A9-4868-A4E3-7A2097A20810}"/>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2001" cy="6857999"/>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dirty="0">
              <a:ln>
                <a:noFill/>
              </a:ln>
              <a:solidFill>
                <a:prstClr val="white"/>
              </a:solidFill>
              <a:effectLst/>
              <a:uLnTx/>
              <a:uFillTx/>
              <a:latin typeface="Franklin Gothic Book" panose="020F0502020204030204"/>
              <a:ea typeface="+mn-ea"/>
              <a:cs typeface="+mn-cs"/>
            </a:endParaRPr>
          </a:p>
        </p:txBody>
      </p:sp>
      <p:sp>
        <p:nvSpPr>
          <p:cNvPr id="2" name="Title 1">
            <a:extLst>
              <a:ext uri="{FF2B5EF4-FFF2-40B4-BE49-F238E27FC236}">
                <a16:creationId xmlns:a16="http://schemas.microsoft.com/office/drawing/2014/main" id="{4010AF38-26DF-48B3-952C-4A9091D6863C}"/>
              </a:ext>
            </a:extLst>
          </p:cNvPr>
          <p:cNvSpPr>
            <a:spLocks noGrp="1"/>
          </p:cNvSpPr>
          <p:nvPr>
            <p:ph type="ctrTitle"/>
          </p:nvPr>
        </p:nvSpPr>
        <p:spPr>
          <a:xfrm>
            <a:off x="624433" y="4452829"/>
            <a:ext cx="9699291" cy="1481007"/>
          </a:xfrm>
        </p:spPr>
        <p:txBody>
          <a:bodyPr rtlCol="0">
            <a:normAutofit/>
          </a:bodyPr>
          <a:lstStyle/>
          <a:p>
            <a:pPr rtl="0"/>
            <a:r>
              <a:rPr lang="en-GB" sz="8000" dirty="0"/>
              <a:t>Welcome to Year </a:t>
            </a:r>
            <a:r>
              <a:rPr lang="en-GB" sz="8000" dirty="0" smtClean="0"/>
              <a:t>6</a:t>
            </a:r>
            <a:endParaRPr lang="en-GB" sz="8000" dirty="0"/>
          </a:p>
        </p:txBody>
      </p:sp>
      <p:sp>
        <p:nvSpPr>
          <p:cNvPr id="3" name="Subtitle 2">
            <a:extLst>
              <a:ext uri="{FF2B5EF4-FFF2-40B4-BE49-F238E27FC236}">
                <a16:creationId xmlns:a16="http://schemas.microsoft.com/office/drawing/2014/main" id="{37FC2D8F-56D2-4ADF-B439-0E09E7C37894}"/>
              </a:ext>
            </a:extLst>
          </p:cNvPr>
          <p:cNvSpPr>
            <a:spLocks noGrp="1"/>
          </p:cNvSpPr>
          <p:nvPr>
            <p:ph type="subTitle" idx="1"/>
          </p:nvPr>
        </p:nvSpPr>
        <p:spPr>
          <a:xfrm>
            <a:off x="624433" y="3988176"/>
            <a:ext cx="6269347" cy="1021498"/>
          </a:xfrm>
        </p:spPr>
        <p:txBody>
          <a:bodyPr rtlCol="0">
            <a:normAutofit/>
          </a:bodyPr>
          <a:lstStyle/>
          <a:p>
            <a:pPr rtl="0"/>
            <a:r>
              <a:rPr lang="en-GB" sz="2400" dirty="0" smtClean="0">
                <a:solidFill>
                  <a:schemeClr val="tx1">
                    <a:lumMod val="85000"/>
                    <a:lumOff val="15000"/>
                  </a:schemeClr>
                </a:solidFill>
              </a:rPr>
              <a:t>Mr. Marr</a:t>
            </a:r>
            <a:endParaRPr lang="en-GB" sz="2400" dirty="0">
              <a:solidFill>
                <a:schemeClr val="tx1">
                  <a:lumMod val="85000"/>
                  <a:lumOff val="15000"/>
                </a:schemeClr>
              </a:solidFill>
            </a:endParaRPr>
          </a:p>
        </p:txBody>
      </p:sp>
      <p:cxnSp>
        <p:nvCxnSpPr>
          <p:cNvPr id="29" name="Straight Connector 28">
            <a:extLst>
              <a:ext uri="{FF2B5EF4-FFF2-40B4-BE49-F238E27FC236}">
                <a16:creationId xmlns:a16="http://schemas.microsoft.com/office/drawing/2014/main" id="{E7A7CD63-7EC3-44F3-95D0-595C4019FF24}"/>
              </a:ext>
              <a:ext uri="{C183D7F6-B498-43B3-948B-1728B52AA6E4}">
                <adec:decorative xmlns=""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744179" y="4498925"/>
            <a:ext cx="5636107" cy="0"/>
          </a:xfrm>
          <a:prstGeom prst="line">
            <a:avLst/>
          </a:prstGeom>
          <a:ln w="1270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pic>
        <p:nvPicPr>
          <p:cNvPr id="5" name="Picture 4">
            <a:extLst>
              <a:ext uri="{FF2B5EF4-FFF2-40B4-BE49-F238E27FC236}">
                <a16:creationId xmlns:a16="http://schemas.microsoft.com/office/drawing/2014/main" id="{1AC574F4-255F-4BBB-8581-077998E185F0}"/>
              </a:ext>
            </a:extLst>
          </p:cNvPr>
          <p:cNvPicPr>
            <a:picLocks noChangeAspect="1"/>
          </p:cNvPicPr>
          <p:nvPr/>
        </p:nvPicPr>
        <p:blipFill>
          <a:blip r:embed="rId4">
            <a:alphaModFix amt="35000"/>
          </a:blip>
          <a:stretch>
            <a:fillRect/>
          </a:stretch>
        </p:blipFill>
        <p:spPr>
          <a:xfrm>
            <a:off x="0" y="0"/>
            <a:ext cx="12192000" cy="4012295"/>
          </a:xfrm>
          <a:prstGeom prst="rect">
            <a:avLst/>
          </a:prstGeom>
        </p:spPr>
      </p:pic>
    </p:spTree>
    <p:extLst>
      <p:ext uri="{BB962C8B-B14F-4D97-AF65-F5344CB8AC3E}">
        <p14:creationId xmlns:p14="http://schemas.microsoft.com/office/powerpoint/2010/main" val="391274730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C43622DA-14A3-49C4-88F5-B07B5437E94A}"/>
              </a:ext>
            </a:extLst>
          </p:cNvPr>
          <p:cNvPicPr>
            <a:picLocks noChangeAspect="1"/>
          </p:cNvPicPr>
          <p:nvPr/>
        </p:nvPicPr>
        <p:blipFill>
          <a:blip r:embed="rId4">
            <a:alphaModFix amt="35000"/>
          </a:blip>
          <a:stretch>
            <a:fillRect/>
          </a:stretch>
        </p:blipFill>
        <p:spPr>
          <a:xfrm>
            <a:off x="0" y="0"/>
            <a:ext cx="12192000" cy="4012295"/>
          </a:xfrm>
          <a:prstGeom prst="rect">
            <a:avLst/>
          </a:prstGeom>
        </p:spPr>
      </p:pic>
      <p:sp>
        <p:nvSpPr>
          <p:cNvPr id="2" name="Title 1">
            <a:extLst>
              <a:ext uri="{FF2B5EF4-FFF2-40B4-BE49-F238E27FC236}">
                <a16:creationId xmlns:a16="http://schemas.microsoft.com/office/drawing/2014/main" id="{4F76CB32-901A-4DA0-AA8A-9A7B5A88BFCD}"/>
              </a:ext>
            </a:extLst>
          </p:cNvPr>
          <p:cNvSpPr>
            <a:spLocks noGrp="1"/>
          </p:cNvSpPr>
          <p:nvPr>
            <p:ph type="title"/>
          </p:nvPr>
        </p:nvSpPr>
        <p:spPr>
          <a:xfrm>
            <a:off x="1097280" y="286603"/>
            <a:ext cx="10058400" cy="1450757"/>
          </a:xfrm>
        </p:spPr>
        <p:txBody>
          <a:bodyPr rtlCol="0">
            <a:normAutofit/>
          </a:bodyPr>
          <a:lstStyle/>
          <a:p>
            <a:pPr rtl="0"/>
            <a:r>
              <a:rPr lang="en-GB" dirty="0"/>
              <a:t>Communication </a:t>
            </a:r>
          </a:p>
        </p:txBody>
      </p:sp>
      <p:graphicFrame>
        <p:nvGraphicFramePr>
          <p:cNvPr id="14" name="Content Placeholder 2" descr="SmartArt timeline">
            <a:extLst>
              <a:ext uri="{FF2B5EF4-FFF2-40B4-BE49-F238E27FC236}">
                <a16:creationId xmlns:a16="http://schemas.microsoft.com/office/drawing/2014/main" id="{62612D72-5A4E-430E-8505-B2C209DA7C74}"/>
              </a:ext>
            </a:extLst>
          </p:cNvPr>
          <p:cNvGraphicFramePr>
            <a:graphicFrameLocks noGrp="1"/>
          </p:cNvGraphicFramePr>
          <p:nvPr>
            <p:ph idx="1"/>
          </p:nvPr>
        </p:nvGraphicFramePr>
        <p:xfrm>
          <a:off x="1096963" y="2098515"/>
          <a:ext cx="10058400" cy="3786080"/>
        </p:xfrm>
        <a:graphic>
          <a:graphicData uri="http://schemas.openxmlformats.org/drawingml/2006/diagram">
            <dgm:relIds xmlns:dgm="http://schemas.openxmlformats.org/drawingml/2006/diagram" xmlns:r="http://schemas.openxmlformats.org/officeDocument/2006/relationships" r:dm="rId5" r:lo="rId6" r:qs="rId7" r:cs="rId8"/>
          </a:graphicData>
        </a:graphic>
      </p:graphicFrame>
      <p:sp>
        <p:nvSpPr>
          <p:cNvPr id="5" name="TextBox 4">
            <a:extLst>
              <a:ext uri="{FF2B5EF4-FFF2-40B4-BE49-F238E27FC236}">
                <a16:creationId xmlns:a16="http://schemas.microsoft.com/office/drawing/2014/main" id="{4B817625-3DBC-4CF4-9AC3-DB17D071FFF3}"/>
              </a:ext>
            </a:extLst>
          </p:cNvPr>
          <p:cNvSpPr txBox="1"/>
          <p:nvPr/>
        </p:nvSpPr>
        <p:spPr>
          <a:xfrm>
            <a:off x="1186962" y="2224454"/>
            <a:ext cx="9908075" cy="400110"/>
          </a:xfrm>
          <a:prstGeom prst="rect">
            <a:avLst/>
          </a:prstGeom>
          <a:noFill/>
        </p:spPr>
        <p:txBody>
          <a:bodyPr wrap="square" rtlCol="0">
            <a:spAutoFit/>
          </a:bodyPr>
          <a:lstStyle/>
          <a:p>
            <a:endParaRPr lang="en-GB" sz="2000" dirty="0">
              <a:latin typeface="+mj-lt"/>
            </a:endParaRPr>
          </a:p>
        </p:txBody>
      </p:sp>
      <p:sp>
        <p:nvSpPr>
          <p:cNvPr id="6" name="TextBox 5">
            <a:extLst>
              <a:ext uri="{FF2B5EF4-FFF2-40B4-BE49-F238E27FC236}">
                <a16:creationId xmlns:a16="http://schemas.microsoft.com/office/drawing/2014/main" id="{997517F1-9866-43AE-A645-432F01609038}"/>
              </a:ext>
            </a:extLst>
          </p:cNvPr>
          <p:cNvSpPr txBox="1"/>
          <p:nvPr/>
        </p:nvSpPr>
        <p:spPr>
          <a:xfrm>
            <a:off x="1339362" y="2376854"/>
            <a:ext cx="9908075" cy="400110"/>
          </a:xfrm>
          <a:prstGeom prst="rect">
            <a:avLst/>
          </a:prstGeom>
          <a:noFill/>
        </p:spPr>
        <p:txBody>
          <a:bodyPr wrap="square" rtlCol="0">
            <a:spAutoFit/>
          </a:bodyPr>
          <a:lstStyle/>
          <a:p>
            <a:endParaRPr lang="en-GB" sz="2000" dirty="0">
              <a:latin typeface="+mj-lt"/>
            </a:endParaRPr>
          </a:p>
        </p:txBody>
      </p:sp>
      <p:sp>
        <p:nvSpPr>
          <p:cNvPr id="7" name="TextBox 6">
            <a:extLst>
              <a:ext uri="{FF2B5EF4-FFF2-40B4-BE49-F238E27FC236}">
                <a16:creationId xmlns:a16="http://schemas.microsoft.com/office/drawing/2014/main" id="{17E2A8F6-577B-4E4E-B53A-2A99FB566DF6}"/>
              </a:ext>
            </a:extLst>
          </p:cNvPr>
          <p:cNvSpPr txBox="1"/>
          <p:nvPr/>
        </p:nvSpPr>
        <p:spPr>
          <a:xfrm>
            <a:off x="1141962" y="2096937"/>
            <a:ext cx="9908075" cy="3477875"/>
          </a:xfrm>
          <a:prstGeom prst="rect">
            <a:avLst/>
          </a:prstGeom>
          <a:noFill/>
        </p:spPr>
        <p:txBody>
          <a:bodyPr wrap="square" rtlCol="0">
            <a:spAutoFit/>
          </a:bodyPr>
          <a:lstStyle/>
          <a:p>
            <a:r>
              <a:rPr lang="en-GB" sz="2200" dirty="0">
                <a:latin typeface="+mj-lt"/>
              </a:rPr>
              <a:t>To contact your child’s teacher you may use Dojo. These messages may not be responded to immediately as they may be in lesson time. </a:t>
            </a:r>
          </a:p>
          <a:p>
            <a:endParaRPr lang="en-GB" sz="2200" dirty="0">
              <a:latin typeface="+mj-lt"/>
            </a:endParaRPr>
          </a:p>
          <a:p>
            <a:r>
              <a:rPr lang="en-GB" sz="2200" dirty="0">
                <a:latin typeface="+mj-lt"/>
              </a:rPr>
              <a:t>Dojos are monitored in school hours between 8:30 and 4pm. </a:t>
            </a:r>
          </a:p>
          <a:p>
            <a:endParaRPr lang="en-GB" sz="2200" dirty="0">
              <a:latin typeface="+mj-lt"/>
            </a:endParaRPr>
          </a:p>
          <a:p>
            <a:r>
              <a:rPr lang="en-GB" sz="2200" dirty="0">
                <a:latin typeface="+mj-lt"/>
              </a:rPr>
              <a:t>Absences and illnesses can be emailed to Mrs Peacock or Mrs </a:t>
            </a:r>
            <a:r>
              <a:rPr lang="en-GB" sz="2200" dirty="0" err="1" smtClean="0">
                <a:latin typeface="+mj-lt"/>
              </a:rPr>
              <a:t>Pantlin</a:t>
            </a:r>
            <a:r>
              <a:rPr lang="en-GB" sz="2200" dirty="0" smtClean="0">
                <a:latin typeface="+mj-lt"/>
              </a:rPr>
              <a:t>. </a:t>
            </a:r>
          </a:p>
          <a:p>
            <a:r>
              <a:rPr lang="en-GB" sz="2200" dirty="0" smtClean="0">
                <a:latin typeface="+mj-lt"/>
              </a:rPr>
              <a:t>These can be </a:t>
            </a:r>
            <a:r>
              <a:rPr lang="en-GB" sz="2200" dirty="0">
                <a:latin typeface="+mj-lt"/>
              </a:rPr>
              <a:t>phoned through the school office 01772 864550. </a:t>
            </a:r>
            <a:endParaRPr lang="en-GB" sz="2200" dirty="0" smtClean="0">
              <a:latin typeface="+mj-lt"/>
            </a:endParaRPr>
          </a:p>
          <a:p>
            <a:endParaRPr lang="en-GB" sz="2200" dirty="0">
              <a:latin typeface="+mj-lt"/>
            </a:endParaRPr>
          </a:p>
          <a:p>
            <a:r>
              <a:rPr lang="en-GB" sz="2200" dirty="0" smtClean="0">
                <a:latin typeface="+mj-lt"/>
              </a:rPr>
              <a:t>I will be at the Year 6 classroom door at 8:45 – 8:55 and then again at 3:30. </a:t>
            </a:r>
            <a:endParaRPr lang="en-GB" sz="2200" dirty="0">
              <a:latin typeface="+mj-lt"/>
            </a:endParaRPr>
          </a:p>
        </p:txBody>
      </p:sp>
    </p:spTree>
    <p:extLst>
      <p:ext uri="{BB962C8B-B14F-4D97-AF65-F5344CB8AC3E}">
        <p14:creationId xmlns:p14="http://schemas.microsoft.com/office/powerpoint/2010/main" val="52952561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C43622DA-14A3-49C4-88F5-B07B5437E94A}"/>
              </a:ext>
            </a:extLst>
          </p:cNvPr>
          <p:cNvPicPr>
            <a:picLocks noChangeAspect="1"/>
          </p:cNvPicPr>
          <p:nvPr/>
        </p:nvPicPr>
        <p:blipFill>
          <a:blip r:embed="rId4">
            <a:alphaModFix amt="35000"/>
          </a:blip>
          <a:stretch>
            <a:fillRect/>
          </a:stretch>
        </p:blipFill>
        <p:spPr>
          <a:xfrm>
            <a:off x="0" y="0"/>
            <a:ext cx="12192000" cy="4012295"/>
          </a:xfrm>
          <a:prstGeom prst="rect">
            <a:avLst/>
          </a:prstGeom>
        </p:spPr>
      </p:pic>
      <p:sp>
        <p:nvSpPr>
          <p:cNvPr id="2" name="Title 1">
            <a:extLst>
              <a:ext uri="{FF2B5EF4-FFF2-40B4-BE49-F238E27FC236}">
                <a16:creationId xmlns:a16="http://schemas.microsoft.com/office/drawing/2014/main" id="{4F76CB32-901A-4DA0-AA8A-9A7B5A88BFCD}"/>
              </a:ext>
            </a:extLst>
          </p:cNvPr>
          <p:cNvSpPr>
            <a:spLocks noGrp="1"/>
          </p:cNvSpPr>
          <p:nvPr>
            <p:ph type="title"/>
          </p:nvPr>
        </p:nvSpPr>
        <p:spPr>
          <a:xfrm>
            <a:off x="1097280" y="286603"/>
            <a:ext cx="10058400" cy="1450757"/>
          </a:xfrm>
        </p:spPr>
        <p:txBody>
          <a:bodyPr rtlCol="0">
            <a:normAutofit/>
          </a:bodyPr>
          <a:lstStyle/>
          <a:p>
            <a:pPr rtl="0"/>
            <a:r>
              <a:rPr lang="en-GB" dirty="0"/>
              <a:t>Daily Routines </a:t>
            </a:r>
          </a:p>
        </p:txBody>
      </p:sp>
      <p:graphicFrame>
        <p:nvGraphicFramePr>
          <p:cNvPr id="14" name="Content Placeholder 2" descr="SmartArt timeline">
            <a:extLst>
              <a:ext uri="{FF2B5EF4-FFF2-40B4-BE49-F238E27FC236}">
                <a16:creationId xmlns:a16="http://schemas.microsoft.com/office/drawing/2014/main" id="{62612D72-5A4E-430E-8505-B2C209DA7C74}"/>
              </a:ext>
            </a:extLst>
          </p:cNvPr>
          <p:cNvGraphicFramePr>
            <a:graphicFrameLocks noGrp="1"/>
          </p:cNvGraphicFramePr>
          <p:nvPr>
            <p:ph idx="1"/>
          </p:nvPr>
        </p:nvGraphicFramePr>
        <p:xfrm>
          <a:off x="1096963" y="2098515"/>
          <a:ext cx="10058400" cy="3786080"/>
        </p:xfrm>
        <a:graphic>
          <a:graphicData uri="http://schemas.openxmlformats.org/drawingml/2006/diagram">
            <dgm:relIds xmlns:dgm="http://schemas.openxmlformats.org/drawingml/2006/diagram" xmlns:r="http://schemas.openxmlformats.org/officeDocument/2006/relationships" r:dm="rId5" r:lo="rId6" r:qs="rId7" r:cs="rId8"/>
          </a:graphicData>
        </a:graphic>
      </p:graphicFrame>
      <p:sp>
        <p:nvSpPr>
          <p:cNvPr id="6" name="TextBox 5">
            <a:extLst>
              <a:ext uri="{FF2B5EF4-FFF2-40B4-BE49-F238E27FC236}">
                <a16:creationId xmlns:a16="http://schemas.microsoft.com/office/drawing/2014/main" id="{F4257BB0-C8BD-4AF1-A34F-B8E921E66E71}"/>
              </a:ext>
            </a:extLst>
          </p:cNvPr>
          <p:cNvSpPr txBox="1"/>
          <p:nvPr/>
        </p:nvSpPr>
        <p:spPr>
          <a:xfrm>
            <a:off x="1186962" y="2224454"/>
            <a:ext cx="9908075" cy="1631216"/>
          </a:xfrm>
          <a:prstGeom prst="rect">
            <a:avLst/>
          </a:prstGeom>
          <a:noFill/>
        </p:spPr>
        <p:txBody>
          <a:bodyPr wrap="square" rtlCol="0">
            <a:spAutoFit/>
          </a:bodyPr>
          <a:lstStyle/>
          <a:p>
            <a:r>
              <a:rPr lang="en-GB" sz="2000" dirty="0">
                <a:latin typeface="+mj-lt"/>
              </a:rPr>
              <a:t>Our school day begins </a:t>
            </a:r>
            <a:r>
              <a:rPr lang="en-GB" sz="2000" dirty="0" smtClean="0">
                <a:latin typeface="+mj-lt"/>
              </a:rPr>
              <a:t>at 8:45. </a:t>
            </a:r>
          </a:p>
          <a:p>
            <a:r>
              <a:rPr lang="en-GB" sz="2000" dirty="0" smtClean="0">
                <a:latin typeface="+mj-lt"/>
              </a:rPr>
              <a:t>We finish school at 3:30. </a:t>
            </a:r>
          </a:p>
          <a:p>
            <a:r>
              <a:rPr lang="en-GB" sz="2000" dirty="0" smtClean="0">
                <a:latin typeface="+mj-lt"/>
              </a:rPr>
              <a:t>Our morning break is at 10:45 for 15 minutes.</a:t>
            </a:r>
          </a:p>
          <a:p>
            <a:r>
              <a:rPr lang="en-GB" sz="2000" dirty="0" smtClean="0">
                <a:latin typeface="+mj-lt"/>
              </a:rPr>
              <a:t>Our lunch is from 12:30 – 1:15.</a:t>
            </a:r>
          </a:p>
          <a:p>
            <a:r>
              <a:rPr lang="en-GB" sz="2000" dirty="0" smtClean="0">
                <a:latin typeface="+mj-lt"/>
              </a:rPr>
              <a:t>We have an afternoon break for 15 minutes too. The time of this varies. </a:t>
            </a:r>
            <a:endParaRPr lang="en-GB" sz="2000" dirty="0">
              <a:latin typeface="+mj-lt"/>
            </a:endParaRPr>
          </a:p>
        </p:txBody>
      </p:sp>
    </p:spTree>
    <p:extLst>
      <p:ext uri="{BB962C8B-B14F-4D97-AF65-F5344CB8AC3E}">
        <p14:creationId xmlns:p14="http://schemas.microsoft.com/office/powerpoint/2010/main" val="360804286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C43622DA-14A3-49C4-88F5-B07B5437E94A}"/>
              </a:ext>
            </a:extLst>
          </p:cNvPr>
          <p:cNvPicPr>
            <a:picLocks noChangeAspect="1"/>
          </p:cNvPicPr>
          <p:nvPr/>
        </p:nvPicPr>
        <p:blipFill>
          <a:blip r:embed="rId4">
            <a:alphaModFix amt="35000"/>
          </a:blip>
          <a:stretch>
            <a:fillRect/>
          </a:stretch>
        </p:blipFill>
        <p:spPr>
          <a:xfrm>
            <a:off x="0" y="0"/>
            <a:ext cx="12192000" cy="4012295"/>
          </a:xfrm>
          <a:prstGeom prst="rect">
            <a:avLst/>
          </a:prstGeom>
        </p:spPr>
      </p:pic>
      <p:sp>
        <p:nvSpPr>
          <p:cNvPr id="2" name="Title 1">
            <a:extLst>
              <a:ext uri="{FF2B5EF4-FFF2-40B4-BE49-F238E27FC236}">
                <a16:creationId xmlns:a16="http://schemas.microsoft.com/office/drawing/2014/main" id="{4F76CB32-901A-4DA0-AA8A-9A7B5A88BFCD}"/>
              </a:ext>
            </a:extLst>
          </p:cNvPr>
          <p:cNvSpPr>
            <a:spLocks noGrp="1"/>
          </p:cNvSpPr>
          <p:nvPr>
            <p:ph type="title"/>
          </p:nvPr>
        </p:nvSpPr>
        <p:spPr>
          <a:xfrm>
            <a:off x="1097280" y="286603"/>
            <a:ext cx="10058400" cy="1450757"/>
          </a:xfrm>
        </p:spPr>
        <p:txBody>
          <a:bodyPr rtlCol="0">
            <a:normAutofit/>
          </a:bodyPr>
          <a:lstStyle/>
          <a:p>
            <a:pPr rtl="0"/>
            <a:r>
              <a:rPr lang="en-GB" dirty="0"/>
              <a:t>Curriculum </a:t>
            </a:r>
          </a:p>
        </p:txBody>
      </p:sp>
      <p:graphicFrame>
        <p:nvGraphicFramePr>
          <p:cNvPr id="14" name="Content Placeholder 2" descr="SmartArt timeline">
            <a:extLst>
              <a:ext uri="{FF2B5EF4-FFF2-40B4-BE49-F238E27FC236}">
                <a16:creationId xmlns:a16="http://schemas.microsoft.com/office/drawing/2014/main" id="{62612D72-5A4E-430E-8505-B2C209DA7C74}"/>
              </a:ext>
            </a:extLst>
          </p:cNvPr>
          <p:cNvGraphicFramePr>
            <a:graphicFrameLocks noGrp="1"/>
          </p:cNvGraphicFramePr>
          <p:nvPr>
            <p:ph idx="1"/>
          </p:nvPr>
        </p:nvGraphicFramePr>
        <p:xfrm>
          <a:off x="1096963" y="2098515"/>
          <a:ext cx="10058400" cy="3786080"/>
        </p:xfrm>
        <a:graphic>
          <a:graphicData uri="http://schemas.openxmlformats.org/drawingml/2006/diagram">
            <dgm:relIds xmlns:dgm="http://schemas.openxmlformats.org/drawingml/2006/diagram" xmlns:r="http://schemas.openxmlformats.org/officeDocument/2006/relationships" r:dm="rId5" r:lo="rId6" r:qs="rId7" r:cs="rId8"/>
          </a:graphicData>
        </a:graphic>
      </p:graphicFrame>
      <p:sp>
        <p:nvSpPr>
          <p:cNvPr id="5" name="TextBox 4">
            <a:extLst>
              <a:ext uri="{FF2B5EF4-FFF2-40B4-BE49-F238E27FC236}">
                <a16:creationId xmlns:a16="http://schemas.microsoft.com/office/drawing/2014/main" id="{005B0E46-B88C-455D-B9AF-A6F5BE816FEF}"/>
              </a:ext>
            </a:extLst>
          </p:cNvPr>
          <p:cNvSpPr txBox="1"/>
          <p:nvPr/>
        </p:nvSpPr>
        <p:spPr>
          <a:xfrm>
            <a:off x="1186962" y="2224454"/>
            <a:ext cx="9908075" cy="4093428"/>
          </a:xfrm>
          <a:prstGeom prst="rect">
            <a:avLst/>
          </a:prstGeom>
          <a:noFill/>
        </p:spPr>
        <p:txBody>
          <a:bodyPr wrap="square" rtlCol="0">
            <a:spAutoFit/>
          </a:bodyPr>
          <a:lstStyle/>
          <a:p>
            <a:r>
              <a:rPr lang="en-GB" sz="2000" dirty="0">
                <a:latin typeface="+mj-lt"/>
              </a:rPr>
              <a:t>In </a:t>
            </a:r>
            <a:r>
              <a:rPr lang="en-GB" sz="2000" dirty="0" smtClean="0">
                <a:latin typeface="+mj-lt"/>
              </a:rPr>
              <a:t>Year 6 we cover all the subjects in the national curriculum at different times of the year. </a:t>
            </a:r>
          </a:p>
          <a:p>
            <a:r>
              <a:rPr lang="en-GB" sz="2000" dirty="0" smtClean="0">
                <a:latin typeface="+mj-lt"/>
              </a:rPr>
              <a:t>Our English texts for the year are: </a:t>
            </a:r>
          </a:p>
          <a:p>
            <a:pPr marL="342900" indent="-342900">
              <a:buFont typeface="Arial" panose="020B0604020202020204" pitchFamily="34" charset="0"/>
              <a:buChar char="•"/>
            </a:pPr>
            <a:r>
              <a:rPr lang="en-GB" sz="2000" dirty="0" err="1" smtClean="0">
                <a:latin typeface="+mj-lt"/>
              </a:rPr>
              <a:t>Floodland</a:t>
            </a:r>
            <a:r>
              <a:rPr lang="en-GB" sz="2000" dirty="0" smtClean="0">
                <a:latin typeface="+mj-lt"/>
              </a:rPr>
              <a:t> </a:t>
            </a:r>
            <a:r>
              <a:rPr lang="en-GB" sz="2000" dirty="0">
                <a:latin typeface="+mj-lt"/>
              </a:rPr>
              <a:t>– Marcus Sedgewick </a:t>
            </a:r>
          </a:p>
          <a:p>
            <a:pPr marL="342900" indent="-342900">
              <a:buFont typeface="Arial" panose="020B0604020202020204" pitchFamily="34" charset="0"/>
              <a:buChar char="•"/>
            </a:pPr>
            <a:r>
              <a:rPr lang="en-GB" sz="2000" dirty="0">
                <a:latin typeface="+mj-lt"/>
              </a:rPr>
              <a:t>The Wonderful Wizard of Oz - L. Frank </a:t>
            </a:r>
            <a:r>
              <a:rPr lang="en-GB" sz="2000" dirty="0" smtClean="0">
                <a:latin typeface="+mj-lt"/>
              </a:rPr>
              <a:t>Baum (Copies for children in school)</a:t>
            </a:r>
          </a:p>
          <a:p>
            <a:pPr marL="342900" indent="-342900">
              <a:buFont typeface="Arial" panose="020B0604020202020204" pitchFamily="34" charset="0"/>
              <a:buChar char="•"/>
            </a:pPr>
            <a:r>
              <a:rPr lang="en-GB" sz="2000" dirty="0" smtClean="0">
                <a:latin typeface="+mj-lt"/>
              </a:rPr>
              <a:t>Where the River Takes Us – Lesley Parr</a:t>
            </a:r>
          </a:p>
          <a:p>
            <a:r>
              <a:rPr lang="en-GB" sz="2000" dirty="0" smtClean="0">
                <a:latin typeface="+mj-lt"/>
              </a:rPr>
              <a:t>If you wish to purchase one of these books online that is fine. Please don’t feel obliged but if your child has their own, they can use this in class during English lessons on the text.  </a:t>
            </a:r>
            <a:endParaRPr lang="en-GB" sz="2000" dirty="0">
              <a:latin typeface="+mj-lt"/>
            </a:endParaRPr>
          </a:p>
          <a:p>
            <a:endParaRPr lang="en-GB" sz="2000" dirty="0" smtClean="0">
              <a:latin typeface="+mj-lt"/>
            </a:endParaRPr>
          </a:p>
          <a:p>
            <a:r>
              <a:rPr lang="en-GB" sz="2000" dirty="0" smtClean="0">
                <a:latin typeface="+mj-lt"/>
              </a:rPr>
              <a:t>Each </a:t>
            </a:r>
            <a:r>
              <a:rPr lang="en-GB" sz="2000" dirty="0">
                <a:latin typeface="+mj-lt"/>
              </a:rPr>
              <a:t>term you will be sent a curriculum news with details of knowledge to be taught for each subject.</a:t>
            </a:r>
          </a:p>
        </p:txBody>
      </p:sp>
    </p:spTree>
    <p:extLst>
      <p:ext uri="{BB962C8B-B14F-4D97-AF65-F5344CB8AC3E}">
        <p14:creationId xmlns:p14="http://schemas.microsoft.com/office/powerpoint/2010/main" val="271780447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C43622DA-14A3-49C4-88F5-B07B5437E94A}"/>
              </a:ext>
            </a:extLst>
          </p:cNvPr>
          <p:cNvPicPr>
            <a:picLocks noChangeAspect="1"/>
          </p:cNvPicPr>
          <p:nvPr/>
        </p:nvPicPr>
        <p:blipFill>
          <a:blip r:embed="rId4">
            <a:alphaModFix amt="35000"/>
          </a:blip>
          <a:stretch>
            <a:fillRect/>
          </a:stretch>
        </p:blipFill>
        <p:spPr>
          <a:xfrm>
            <a:off x="0" y="0"/>
            <a:ext cx="12192000" cy="4012295"/>
          </a:xfrm>
          <a:prstGeom prst="rect">
            <a:avLst/>
          </a:prstGeom>
        </p:spPr>
      </p:pic>
      <p:sp>
        <p:nvSpPr>
          <p:cNvPr id="2" name="Title 1">
            <a:extLst>
              <a:ext uri="{FF2B5EF4-FFF2-40B4-BE49-F238E27FC236}">
                <a16:creationId xmlns:a16="http://schemas.microsoft.com/office/drawing/2014/main" id="{4F76CB32-901A-4DA0-AA8A-9A7B5A88BFCD}"/>
              </a:ext>
            </a:extLst>
          </p:cNvPr>
          <p:cNvSpPr>
            <a:spLocks noGrp="1"/>
          </p:cNvSpPr>
          <p:nvPr>
            <p:ph type="title"/>
          </p:nvPr>
        </p:nvSpPr>
        <p:spPr>
          <a:xfrm>
            <a:off x="1097280" y="286603"/>
            <a:ext cx="10058400" cy="1450757"/>
          </a:xfrm>
        </p:spPr>
        <p:txBody>
          <a:bodyPr rtlCol="0">
            <a:normAutofit/>
          </a:bodyPr>
          <a:lstStyle/>
          <a:p>
            <a:pPr rtl="0"/>
            <a:r>
              <a:rPr lang="en-GB" dirty="0"/>
              <a:t>Assessments</a:t>
            </a:r>
          </a:p>
        </p:txBody>
      </p:sp>
      <p:graphicFrame>
        <p:nvGraphicFramePr>
          <p:cNvPr id="14" name="Content Placeholder 2" descr="SmartArt timeline">
            <a:extLst>
              <a:ext uri="{FF2B5EF4-FFF2-40B4-BE49-F238E27FC236}">
                <a16:creationId xmlns:a16="http://schemas.microsoft.com/office/drawing/2014/main" id="{62612D72-5A4E-430E-8505-B2C209DA7C74}"/>
              </a:ext>
            </a:extLst>
          </p:cNvPr>
          <p:cNvGraphicFramePr>
            <a:graphicFrameLocks noGrp="1"/>
          </p:cNvGraphicFramePr>
          <p:nvPr>
            <p:ph idx="1"/>
          </p:nvPr>
        </p:nvGraphicFramePr>
        <p:xfrm>
          <a:off x="1096963" y="2098515"/>
          <a:ext cx="10058400" cy="3786080"/>
        </p:xfrm>
        <a:graphic>
          <a:graphicData uri="http://schemas.openxmlformats.org/drawingml/2006/diagram">
            <dgm:relIds xmlns:dgm="http://schemas.openxmlformats.org/drawingml/2006/diagram" xmlns:r="http://schemas.openxmlformats.org/officeDocument/2006/relationships" r:dm="rId5" r:lo="rId6" r:qs="rId7" r:cs="rId8"/>
          </a:graphicData>
        </a:graphic>
      </p:graphicFrame>
      <p:sp>
        <p:nvSpPr>
          <p:cNvPr id="5" name="TextBox 4">
            <a:extLst>
              <a:ext uri="{FF2B5EF4-FFF2-40B4-BE49-F238E27FC236}">
                <a16:creationId xmlns:a16="http://schemas.microsoft.com/office/drawing/2014/main" id="{3AC87B41-4B9C-4FF8-955E-4F38B664DF80}"/>
              </a:ext>
            </a:extLst>
          </p:cNvPr>
          <p:cNvSpPr txBox="1"/>
          <p:nvPr/>
        </p:nvSpPr>
        <p:spPr>
          <a:xfrm>
            <a:off x="1186962" y="2224454"/>
            <a:ext cx="9908075" cy="400110"/>
          </a:xfrm>
          <a:prstGeom prst="rect">
            <a:avLst/>
          </a:prstGeom>
          <a:noFill/>
        </p:spPr>
        <p:txBody>
          <a:bodyPr wrap="square" rtlCol="0">
            <a:spAutoFit/>
          </a:bodyPr>
          <a:lstStyle/>
          <a:p>
            <a:endParaRPr lang="en-GB" sz="2000" dirty="0">
              <a:latin typeface="+mj-lt"/>
            </a:endParaRPr>
          </a:p>
        </p:txBody>
      </p:sp>
      <p:sp>
        <p:nvSpPr>
          <p:cNvPr id="6" name="TextBox 5">
            <a:extLst>
              <a:ext uri="{FF2B5EF4-FFF2-40B4-BE49-F238E27FC236}">
                <a16:creationId xmlns:a16="http://schemas.microsoft.com/office/drawing/2014/main" id="{B425F5CB-9AB7-4DAF-BD0E-8201548252DE}"/>
              </a:ext>
            </a:extLst>
          </p:cNvPr>
          <p:cNvSpPr txBox="1"/>
          <p:nvPr/>
        </p:nvSpPr>
        <p:spPr>
          <a:xfrm>
            <a:off x="1339362" y="2376854"/>
            <a:ext cx="9908075" cy="2246769"/>
          </a:xfrm>
          <a:prstGeom prst="rect">
            <a:avLst/>
          </a:prstGeom>
          <a:noFill/>
        </p:spPr>
        <p:txBody>
          <a:bodyPr wrap="square" rtlCol="0">
            <a:spAutoFit/>
          </a:bodyPr>
          <a:lstStyle/>
          <a:p>
            <a:r>
              <a:rPr lang="en-GB" sz="2000" dirty="0" smtClean="0">
                <a:latin typeface="+mj-lt"/>
              </a:rPr>
              <a:t>Each half </a:t>
            </a:r>
            <a:r>
              <a:rPr lang="en-GB" sz="2000" dirty="0">
                <a:latin typeface="+mj-lt"/>
              </a:rPr>
              <a:t>term we will have </a:t>
            </a:r>
            <a:r>
              <a:rPr lang="en-GB" sz="2000" dirty="0" smtClean="0">
                <a:latin typeface="+mj-lt"/>
              </a:rPr>
              <a:t>an assessment </a:t>
            </a:r>
            <a:r>
              <a:rPr lang="en-GB" sz="2000" dirty="0">
                <a:latin typeface="+mj-lt"/>
              </a:rPr>
              <a:t>to analyse pupil attainment. </a:t>
            </a:r>
            <a:endParaRPr lang="en-GB" sz="2000" dirty="0" smtClean="0">
              <a:latin typeface="+mj-lt"/>
            </a:endParaRPr>
          </a:p>
          <a:p>
            <a:r>
              <a:rPr lang="en-GB" sz="2000" dirty="0" smtClean="0">
                <a:latin typeface="+mj-lt"/>
              </a:rPr>
              <a:t>We will let the children know their results in school. </a:t>
            </a:r>
          </a:p>
          <a:p>
            <a:r>
              <a:rPr lang="en-GB" sz="2000" dirty="0" smtClean="0">
                <a:latin typeface="+mj-lt"/>
              </a:rPr>
              <a:t>These </a:t>
            </a:r>
            <a:r>
              <a:rPr lang="en-GB" sz="2000" dirty="0">
                <a:latin typeface="+mj-lt"/>
              </a:rPr>
              <a:t>results will be reported to you in our school </a:t>
            </a:r>
            <a:r>
              <a:rPr lang="en-GB" sz="2000" dirty="0" smtClean="0">
                <a:latin typeface="+mj-lt"/>
              </a:rPr>
              <a:t>reports</a:t>
            </a:r>
            <a:r>
              <a:rPr lang="en-GB" sz="2000" dirty="0">
                <a:latin typeface="+mj-lt"/>
              </a:rPr>
              <a:t>.</a:t>
            </a:r>
          </a:p>
          <a:p>
            <a:endParaRPr lang="en-GB" sz="2000" dirty="0">
              <a:latin typeface="+mj-lt"/>
            </a:endParaRPr>
          </a:p>
          <a:p>
            <a:r>
              <a:rPr lang="en-GB" sz="2000" dirty="0">
                <a:latin typeface="+mj-lt"/>
              </a:rPr>
              <a:t>At the beginning of teaching a new maths unit pupils will encounter a </a:t>
            </a:r>
            <a:r>
              <a:rPr lang="en-GB" sz="2000" dirty="0" smtClean="0">
                <a:latin typeface="+mj-lt"/>
              </a:rPr>
              <a:t>pre-assessment </a:t>
            </a:r>
            <a:r>
              <a:rPr lang="en-GB" sz="2000" dirty="0">
                <a:latin typeface="+mj-lt"/>
              </a:rPr>
              <a:t>to see what knowledge the </a:t>
            </a:r>
            <a:r>
              <a:rPr lang="en-GB" sz="2000" dirty="0" smtClean="0">
                <a:latin typeface="+mj-lt"/>
              </a:rPr>
              <a:t>children have </a:t>
            </a:r>
            <a:r>
              <a:rPr lang="en-GB" sz="2000" dirty="0">
                <a:latin typeface="+mj-lt"/>
              </a:rPr>
              <a:t>and which areas may need extra support. </a:t>
            </a:r>
          </a:p>
        </p:txBody>
      </p:sp>
    </p:spTree>
    <p:extLst>
      <p:ext uri="{BB962C8B-B14F-4D97-AF65-F5344CB8AC3E}">
        <p14:creationId xmlns:p14="http://schemas.microsoft.com/office/powerpoint/2010/main" val="21734128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C43622DA-14A3-49C4-88F5-B07B5437E94A}"/>
              </a:ext>
            </a:extLst>
          </p:cNvPr>
          <p:cNvPicPr>
            <a:picLocks noChangeAspect="1"/>
          </p:cNvPicPr>
          <p:nvPr/>
        </p:nvPicPr>
        <p:blipFill>
          <a:blip r:embed="rId4">
            <a:alphaModFix amt="35000"/>
          </a:blip>
          <a:stretch>
            <a:fillRect/>
          </a:stretch>
        </p:blipFill>
        <p:spPr>
          <a:xfrm>
            <a:off x="0" y="0"/>
            <a:ext cx="12192000" cy="4012295"/>
          </a:xfrm>
          <a:prstGeom prst="rect">
            <a:avLst/>
          </a:prstGeom>
        </p:spPr>
      </p:pic>
      <p:sp>
        <p:nvSpPr>
          <p:cNvPr id="2" name="Title 1">
            <a:extLst>
              <a:ext uri="{FF2B5EF4-FFF2-40B4-BE49-F238E27FC236}">
                <a16:creationId xmlns:a16="http://schemas.microsoft.com/office/drawing/2014/main" id="{4F76CB32-901A-4DA0-AA8A-9A7B5A88BFCD}"/>
              </a:ext>
            </a:extLst>
          </p:cNvPr>
          <p:cNvSpPr>
            <a:spLocks noGrp="1"/>
          </p:cNvSpPr>
          <p:nvPr>
            <p:ph type="title"/>
          </p:nvPr>
        </p:nvSpPr>
        <p:spPr>
          <a:xfrm>
            <a:off x="1097280" y="286603"/>
            <a:ext cx="10058400" cy="1450757"/>
          </a:xfrm>
        </p:spPr>
        <p:txBody>
          <a:bodyPr rtlCol="0">
            <a:normAutofit/>
          </a:bodyPr>
          <a:lstStyle/>
          <a:p>
            <a:pPr rtl="0"/>
            <a:r>
              <a:rPr lang="en-GB" dirty="0"/>
              <a:t>Homework Expectations </a:t>
            </a:r>
          </a:p>
        </p:txBody>
      </p:sp>
      <p:graphicFrame>
        <p:nvGraphicFramePr>
          <p:cNvPr id="14" name="Content Placeholder 2" descr="SmartArt timeline">
            <a:extLst>
              <a:ext uri="{FF2B5EF4-FFF2-40B4-BE49-F238E27FC236}">
                <a16:creationId xmlns:a16="http://schemas.microsoft.com/office/drawing/2014/main" id="{62612D72-5A4E-430E-8505-B2C209DA7C74}"/>
              </a:ext>
            </a:extLst>
          </p:cNvPr>
          <p:cNvGraphicFramePr>
            <a:graphicFrameLocks noGrp="1"/>
          </p:cNvGraphicFramePr>
          <p:nvPr>
            <p:ph idx="1"/>
          </p:nvPr>
        </p:nvGraphicFramePr>
        <p:xfrm>
          <a:off x="1096963" y="2098515"/>
          <a:ext cx="10058400" cy="3786080"/>
        </p:xfrm>
        <a:graphic>
          <a:graphicData uri="http://schemas.openxmlformats.org/drawingml/2006/diagram">
            <dgm:relIds xmlns:dgm="http://schemas.openxmlformats.org/drawingml/2006/diagram" xmlns:r="http://schemas.openxmlformats.org/officeDocument/2006/relationships" r:dm="rId5" r:lo="rId6" r:qs="rId7" r:cs="rId8"/>
          </a:graphicData>
        </a:graphic>
      </p:graphicFrame>
      <p:sp>
        <p:nvSpPr>
          <p:cNvPr id="5" name="TextBox 4">
            <a:extLst>
              <a:ext uri="{FF2B5EF4-FFF2-40B4-BE49-F238E27FC236}">
                <a16:creationId xmlns:a16="http://schemas.microsoft.com/office/drawing/2014/main" id="{91454FB2-4D3F-4A0D-9D57-8D456719426B}"/>
              </a:ext>
            </a:extLst>
          </p:cNvPr>
          <p:cNvSpPr txBox="1"/>
          <p:nvPr/>
        </p:nvSpPr>
        <p:spPr>
          <a:xfrm>
            <a:off x="1186962" y="2224454"/>
            <a:ext cx="9908075" cy="400110"/>
          </a:xfrm>
          <a:prstGeom prst="rect">
            <a:avLst/>
          </a:prstGeom>
          <a:noFill/>
        </p:spPr>
        <p:txBody>
          <a:bodyPr wrap="square" rtlCol="0">
            <a:spAutoFit/>
          </a:bodyPr>
          <a:lstStyle/>
          <a:p>
            <a:endParaRPr lang="en-GB" sz="2000" dirty="0">
              <a:latin typeface="+mj-lt"/>
            </a:endParaRPr>
          </a:p>
        </p:txBody>
      </p:sp>
      <p:sp>
        <p:nvSpPr>
          <p:cNvPr id="6" name="TextBox 5">
            <a:extLst>
              <a:ext uri="{FF2B5EF4-FFF2-40B4-BE49-F238E27FC236}">
                <a16:creationId xmlns:a16="http://schemas.microsoft.com/office/drawing/2014/main" id="{A84E5C72-7DB7-4F9C-8B6E-801149F67CDD}"/>
              </a:ext>
            </a:extLst>
          </p:cNvPr>
          <p:cNvSpPr txBox="1"/>
          <p:nvPr/>
        </p:nvSpPr>
        <p:spPr>
          <a:xfrm>
            <a:off x="1141962" y="2347897"/>
            <a:ext cx="9908075" cy="2246769"/>
          </a:xfrm>
          <a:prstGeom prst="rect">
            <a:avLst/>
          </a:prstGeom>
          <a:noFill/>
        </p:spPr>
        <p:txBody>
          <a:bodyPr wrap="square" rtlCol="0">
            <a:spAutoFit/>
          </a:bodyPr>
          <a:lstStyle/>
          <a:p>
            <a:r>
              <a:rPr lang="en-GB" sz="2000" dirty="0">
                <a:latin typeface="+mj-lt"/>
              </a:rPr>
              <a:t>Each </a:t>
            </a:r>
            <a:r>
              <a:rPr lang="en-GB" sz="2000" dirty="0" smtClean="0">
                <a:latin typeface="+mj-lt"/>
              </a:rPr>
              <a:t>Tuesday </a:t>
            </a:r>
            <a:r>
              <a:rPr lang="en-GB" sz="2000" dirty="0">
                <a:latin typeface="+mj-lt"/>
              </a:rPr>
              <a:t>the children will </a:t>
            </a:r>
            <a:r>
              <a:rPr lang="en-GB" sz="2000" dirty="0" smtClean="0">
                <a:latin typeface="+mj-lt"/>
              </a:rPr>
              <a:t>receive </a:t>
            </a:r>
            <a:r>
              <a:rPr lang="en-GB" sz="2000" dirty="0" smtClean="0">
                <a:latin typeface="+mj-lt"/>
              </a:rPr>
              <a:t>their weekly homework. </a:t>
            </a:r>
            <a:endParaRPr lang="en-GB" sz="2000" dirty="0" smtClean="0">
              <a:latin typeface="+mj-lt"/>
            </a:endParaRPr>
          </a:p>
          <a:p>
            <a:endParaRPr lang="en-GB" sz="2000" dirty="0" smtClean="0">
              <a:latin typeface="+mj-lt"/>
            </a:endParaRPr>
          </a:p>
          <a:p>
            <a:r>
              <a:rPr lang="en-GB" sz="2000" dirty="0" smtClean="0">
                <a:latin typeface="+mj-lt"/>
              </a:rPr>
              <a:t>This will include one maths task, one English task or one task from another subject. </a:t>
            </a:r>
            <a:endParaRPr lang="en-GB" sz="2000" dirty="0" smtClean="0">
              <a:latin typeface="+mj-lt"/>
            </a:endParaRPr>
          </a:p>
          <a:p>
            <a:endParaRPr lang="en-GB" sz="2000" dirty="0" smtClean="0">
              <a:latin typeface="+mj-lt"/>
            </a:endParaRPr>
          </a:p>
          <a:p>
            <a:r>
              <a:rPr lang="en-GB" sz="2000" dirty="0" smtClean="0">
                <a:latin typeface="+mj-lt"/>
              </a:rPr>
              <a:t>We will also send home weekly spellings on Tuesday and test them the following week. </a:t>
            </a:r>
            <a:endParaRPr lang="en-GB" sz="2000" dirty="0">
              <a:latin typeface="+mj-lt"/>
            </a:endParaRPr>
          </a:p>
        </p:txBody>
      </p:sp>
    </p:spTree>
    <p:extLst>
      <p:ext uri="{BB962C8B-B14F-4D97-AF65-F5344CB8AC3E}">
        <p14:creationId xmlns:p14="http://schemas.microsoft.com/office/powerpoint/2010/main" val="192718874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C43622DA-14A3-49C4-88F5-B07B5437E94A}"/>
              </a:ext>
            </a:extLst>
          </p:cNvPr>
          <p:cNvPicPr>
            <a:picLocks noChangeAspect="1"/>
          </p:cNvPicPr>
          <p:nvPr/>
        </p:nvPicPr>
        <p:blipFill>
          <a:blip r:embed="rId4">
            <a:alphaModFix amt="35000"/>
          </a:blip>
          <a:stretch>
            <a:fillRect/>
          </a:stretch>
        </p:blipFill>
        <p:spPr>
          <a:xfrm>
            <a:off x="0" y="0"/>
            <a:ext cx="12192000" cy="4012295"/>
          </a:xfrm>
          <a:prstGeom prst="rect">
            <a:avLst/>
          </a:prstGeom>
        </p:spPr>
      </p:pic>
      <p:sp>
        <p:nvSpPr>
          <p:cNvPr id="2" name="Title 1">
            <a:extLst>
              <a:ext uri="{FF2B5EF4-FFF2-40B4-BE49-F238E27FC236}">
                <a16:creationId xmlns:a16="http://schemas.microsoft.com/office/drawing/2014/main" id="{4F76CB32-901A-4DA0-AA8A-9A7B5A88BFCD}"/>
              </a:ext>
            </a:extLst>
          </p:cNvPr>
          <p:cNvSpPr>
            <a:spLocks noGrp="1"/>
          </p:cNvSpPr>
          <p:nvPr>
            <p:ph type="title"/>
          </p:nvPr>
        </p:nvSpPr>
        <p:spPr>
          <a:xfrm>
            <a:off x="1097280" y="286603"/>
            <a:ext cx="10058400" cy="1450757"/>
          </a:xfrm>
        </p:spPr>
        <p:txBody>
          <a:bodyPr rtlCol="0">
            <a:normAutofit/>
          </a:bodyPr>
          <a:lstStyle/>
          <a:p>
            <a:pPr rtl="0"/>
            <a:r>
              <a:rPr lang="en-GB" dirty="0"/>
              <a:t>PE days and physical activities</a:t>
            </a:r>
          </a:p>
        </p:txBody>
      </p:sp>
      <p:graphicFrame>
        <p:nvGraphicFramePr>
          <p:cNvPr id="14" name="Content Placeholder 2" descr="SmartArt timeline">
            <a:extLst>
              <a:ext uri="{FF2B5EF4-FFF2-40B4-BE49-F238E27FC236}">
                <a16:creationId xmlns:a16="http://schemas.microsoft.com/office/drawing/2014/main" id="{62612D72-5A4E-430E-8505-B2C209DA7C74}"/>
              </a:ext>
            </a:extLst>
          </p:cNvPr>
          <p:cNvGraphicFramePr>
            <a:graphicFrameLocks noGrp="1"/>
          </p:cNvGraphicFramePr>
          <p:nvPr>
            <p:ph idx="1"/>
          </p:nvPr>
        </p:nvGraphicFramePr>
        <p:xfrm>
          <a:off x="1096963" y="2098515"/>
          <a:ext cx="10058400" cy="3786080"/>
        </p:xfrm>
        <a:graphic>
          <a:graphicData uri="http://schemas.openxmlformats.org/drawingml/2006/diagram">
            <dgm:relIds xmlns:dgm="http://schemas.openxmlformats.org/drawingml/2006/diagram" xmlns:r="http://schemas.openxmlformats.org/officeDocument/2006/relationships" r:dm="rId5" r:lo="rId6" r:qs="rId7" r:cs="rId8"/>
          </a:graphicData>
        </a:graphic>
      </p:graphicFrame>
      <p:sp>
        <p:nvSpPr>
          <p:cNvPr id="5" name="TextBox 4">
            <a:extLst>
              <a:ext uri="{FF2B5EF4-FFF2-40B4-BE49-F238E27FC236}">
                <a16:creationId xmlns:a16="http://schemas.microsoft.com/office/drawing/2014/main" id="{C61CEDCD-F21E-40B5-B191-E3BD78303BE8}"/>
              </a:ext>
            </a:extLst>
          </p:cNvPr>
          <p:cNvSpPr txBox="1"/>
          <p:nvPr/>
        </p:nvSpPr>
        <p:spPr>
          <a:xfrm>
            <a:off x="1186962" y="2224454"/>
            <a:ext cx="9908075" cy="400110"/>
          </a:xfrm>
          <a:prstGeom prst="rect">
            <a:avLst/>
          </a:prstGeom>
          <a:noFill/>
        </p:spPr>
        <p:txBody>
          <a:bodyPr wrap="square" rtlCol="0">
            <a:spAutoFit/>
          </a:bodyPr>
          <a:lstStyle/>
          <a:p>
            <a:endParaRPr lang="en-GB" sz="2000" dirty="0">
              <a:latin typeface="+mj-lt"/>
            </a:endParaRPr>
          </a:p>
        </p:txBody>
      </p:sp>
      <p:sp>
        <p:nvSpPr>
          <p:cNvPr id="6" name="TextBox 5">
            <a:extLst>
              <a:ext uri="{FF2B5EF4-FFF2-40B4-BE49-F238E27FC236}">
                <a16:creationId xmlns:a16="http://schemas.microsoft.com/office/drawing/2014/main" id="{BA9A18DC-B6BB-43BF-BBF6-FC1ADA24CC40}"/>
              </a:ext>
            </a:extLst>
          </p:cNvPr>
          <p:cNvSpPr txBox="1"/>
          <p:nvPr/>
        </p:nvSpPr>
        <p:spPr>
          <a:xfrm>
            <a:off x="1339362" y="2376854"/>
            <a:ext cx="9908075" cy="400110"/>
          </a:xfrm>
          <a:prstGeom prst="rect">
            <a:avLst/>
          </a:prstGeom>
          <a:noFill/>
        </p:spPr>
        <p:txBody>
          <a:bodyPr wrap="square" rtlCol="0">
            <a:spAutoFit/>
          </a:bodyPr>
          <a:lstStyle/>
          <a:p>
            <a:endParaRPr lang="en-GB" sz="2000" dirty="0">
              <a:latin typeface="+mj-lt"/>
            </a:endParaRPr>
          </a:p>
        </p:txBody>
      </p:sp>
      <p:sp>
        <p:nvSpPr>
          <p:cNvPr id="7" name="TextBox 6">
            <a:extLst>
              <a:ext uri="{FF2B5EF4-FFF2-40B4-BE49-F238E27FC236}">
                <a16:creationId xmlns:a16="http://schemas.microsoft.com/office/drawing/2014/main" id="{8967C690-2DC0-4FEF-8890-C99CC42DCCE0}"/>
              </a:ext>
            </a:extLst>
          </p:cNvPr>
          <p:cNvSpPr txBox="1"/>
          <p:nvPr/>
        </p:nvSpPr>
        <p:spPr>
          <a:xfrm>
            <a:off x="1186961" y="2224454"/>
            <a:ext cx="9908075" cy="3785652"/>
          </a:xfrm>
          <a:prstGeom prst="rect">
            <a:avLst/>
          </a:prstGeom>
          <a:noFill/>
        </p:spPr>
        <p:txBody>
          <a:bodyPr wrap="square" rtlCol="0">
            <a:spAutoFit/>
          </a:bodyPr>
          <a:lstStyle/>
          <a:p>
            <a:r>
              <a:rPr lang="en-GB" sz="2400" dirty="0">
                <a:latin typeface="+mj-lt"/>
              </a:rPr>
              <a:t>PE days are on </a:t>
            </a:r>
            <a:r>
              <a:rPr lang="en-GB" sz="2400" dirty="0" smtClean="0">
                <a:latin typeface="+mj-lt"/>
              </a:rPr>
              <a:t>Monday and Friday. </a:t>
            </a:r>
            <a:endParaRPr lang="en-GB" sz="2400" dirty="0">
              <a:latin typeface="+mj-lt"/>
            </a:endParaRPr>
          </a:p>
          <a:p>
            <a:endParaRPr lang="en-GB" sz="2400" dirty="0">
              <a:latin typeface="+mj-lt"/>
            </a:endParaRPr>
          </a:p>
          <a:p>
            <a:r>
              <a:rPr lang="en-GB" sz="2400" dirty="0">
                <a:latin typeface="+mj-lt"/>
              </a:rPr>
              <a:t>Every day the children will have 15 minutes of additional physical movement to refresh concentration and provide a brain break from learning. This may happen in one 15 minute block or some days broken down into smaller sessions perhaps three 5 minute blocks over the day.</a:t>
            </a:r>
          </a:p>
          <a:p>
            <a:endParaRPr lang="en-GB" sz="2400" dirty="0">
              <a:latin typeface="+mj-lt"/>
            </a:endParaRPr>
          </a:p>
          <a:p>
            <a:r>
              <a:rPr lang="en-GB" sz="2400" dirty="0">
                <a:latin typeface="+mj-lt"/>
              </a:rPr>
              <a:t>No earrings to be worn. If pupils are able to take them out </a:t>
            </a:r>
            <a:r>
              <a:rPr lang="en-GB" sz="2400" dirty="0" smtClean="0">
                <a:latin typeface="+mj-lt"/>
              </a:rPr>
              <a:t>independently then they can participate in the lesson. </a:t>
            </a:r>
            <a:endParaRPr lang="en-GB" sz="2400" dirty="0">
              <a:latin typeface="+mj-lt"/>
            </a:endParaRPr>
          </a:p>
        </p:txBody>
      </p:sp>
    </p:spTree>
    <p:extLst>
      <p:ext uri="{BB962C8B-B14F-4D97-AF65-F5344CB8AC3E}">
        <p14:creationId xmlns:p14="http://schemas.microsoft.com/office/powerpoint/2010/main" val="204326262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C43622DA-14A3-49C4-88F5-B07B5437E94A}"/>
              </a:ext>
            </a:extLst>
          </p:cNvPr>
          <p:cNvPicPr>
            <a:picLocks noChangeAspect="1"/>
          </p:cNvPicPr>
          <p:nvPr/>
        </p:nvPicPr>
        <p:blipFill>
          <a:blip r:embed="rId4">
            <a:alphaModFix amt="35000"/>
          </a:blip>
          <a:stretch>
            <a:fillRect/>
          </a:stretch>
        </p:blipFill>
        <p:spPr>
          <a:xfrm>
            <a:off x="0" y="0"/>
            <a:ext cx="12192000" cy="4012295"/>
          </a:xfrm>
          <a:prstGeom prst="rect">
            <a:avLst/>
          </a:prstGeom>
        </p:spPr>
      </p:pic>
      <p:sp>
        <p:nvSpPr>
          <p:cNvPr id="2" name="Title 1">
            <a:extLst>
              <a:ext uri="{FF2B5EF4-FFF2-40B4-BE49-F238E27FC236}">
                <a16:creationId xmlns:a16="http://schemas.microsoft.com/office/drawing/2014/main" id="{4F76CB32-901A-4DA0-AA8A-9A7B5A88BFCD}"/>
              </a:ext>
            </a:extLst>
          </p:cNvPr>
          <p:cNvSpPr>
            <a:spLocks noGrp="1"/>
          </p:cNvSpPr>
          <p:nvPr>
            <p:ph type="title"/>
          </p:nvPr>
        </p:nvSpPr>
        <p:spPr>
          <a:xfrm>
            <a:off x="1097280" y="286603"/>
            <a:ext cx="10058400" cy="1450757"/>
          </a:xfrm>
        </p:spPr>
        <p:txBody>
          <a:bodyPr rtlCol="0">
            <a:normAutofit/>
          </a:bodyPr>
          <a:lstStyle/>
          <a:p>
            <a:pPr rtl="0"/>
            <a:r>
              <a:rPr lang="en-GB" dirty="0"/>
              <a:t>Learning in Nature </a:t>
            </a:r>
          </a:p>
        </p:txBody>
      </p:sp>
      <p:graphicFrame>
        <p:nvGraphicFramePr>
          <p:cNvPr id="14" name="Content Placeholder 2" descr="SmartArt timeline">
            <a:extLst>
              <a:ext uri="{FF2B5EF4-FFF2-40B4-BE49-F238E27FC236}">
                <a16:creationId xmlns:a16="http://schemas.microsoft.com/office/drawing/2014/main" id="{62612D72-5A4E-430E-8505-B2C209DA7C74}"/>
              </a:ext>
            </a:extLst>
          </p:cNvPr>
          <p:cNvGraphicFramePr>
            <a:graphicFrameLocks noGrp="1"/>
          </p:cNvGraphicFramePr>
          <p:nvPr>
            <p:ph idx="1"/>
            <p:extLst>
              <p:ext uri="{D42A27DB-BD31-4B8C-83A1-F6EECF244321}">
                <p14:modId xmlns:p14="http://schemas.microsoft.com/office/powerpoint/2010/main" val="2478423611"/>
              </p:ext>
            </p:extLst>
          </p:nvPr>
        </p:nvGraphicFramePr>
        <p:xfrm>
          <a:off x="1096963" y="2098515"/>
          <a:ext cx="10058400" cy="3786080"/>
        </p:xfrm>
        <a:graphic>
          <a:graphicData uri="http://schemas.openxmlformats.org/drawingml/2006/diagram">
            <dgm:relIds xmlns:dgm="http://schemas.openxmlformats.org/drawingml/2006/diagram" xmlns:r="http://schemas.openxmlformats.org/officeDocument/2006/relationships" r:dm="rId5" r:lo="rId6" r:qs="rId7" r:cs="rId8"/>
          </a:graphicData>
        </a:graphic>
      </p:graphicFrame>
      <p:sp>
        <p:nvSpPr>
          <p:cNvPr id="5" name="TextBox 4">
            <a:extLst>
              <a:ext uri="{FF2B5EF4-FFF2-40B4-BE49-F238E27FC236}">
                <a16:creationId xmlns:a16="http://schemas.microsoft.com/office/drawing/2014/main" id="{F76951C1-B28E-4CCC-934E-97B2498EF508}"/>
              </a:ext>
            </a:extLst>
          </p:cNvPr>
          <p:cNvSpPr txBox="1"/>
          <p:nvPr/>
        </p:nvSpPr>
        <p:spPr>
          <a:xfrm>
            <a:off x="1186962" y="2224454"/>
            <a:ext cx="9908075" cy="400110"/>
          </a:xfrm>
          <a:prstGeom prst="rect">
            <a:avLst/>
          </a:prstGeom>
          <a:noFill/>
        </p:spPr>
        <p:txBody>
          <a:bodyPr wrap="square" rtlCol="0">
            <a:spAutoFit/>
          </a:bodyPr>
          <a:lstStyle/>
          <a:p>
            <a:endParaRPr lang="en-GB" sz="2000" dirty="0">
              <a:latin typeface="+mj-lt"/>
            </a:endParaRPr>
          </a:p>
        </p:txBody>
      </p:sp>
      <p:sp>
        <p:nvSpPr>
          <p:cNvPr id="6" name="TextBox 5">
            <a:extLst>
              <a:ext uri="{FF2B5EF4-FFF2-40B4-BE49-F238E27FC236}">
                <a16:creationId xmlns:a16="http://schemas.microsoft.com/office/drawing/2014/main" id="{67F98306-8F9A-4FA0-BC89-2E29B2483511}"/>
              </a:ext>
            </a:extLst>
          </p:cNvPr>
          <p:cNvSpPr txBox="1"/>
          <p:nvPr/>
        </p:nvSpPr>
        <p:spPr>
          <a:xfrm>
            <a:off x="1339362" y="2376854"/>
            <a:ext cx="9908075" cy="400110"/>
          </a:xfrm>
          <a:prstGeom prst="rect">
            <a:avLst/>
          </a:prstGeom>
          <a:noFill/>
        </p:spPr>
        <p:txBody>
          <a:bodyPr wrap="square" rtlCol="0">
            <a:spAutoFit/>
          </a:bodyPr>
          <a:lstStyle/>
          <a:p>
            <a:endParaRPr lang="en-GB" sz="2000" dirty="0">
              <a:latin typeface="+mj-lt"/>
            </a:endParaRPr>
          </a:p>
        </p:txBody>
      </p:sp>
      <p:sp>
        <p:nvSpPr>
          <p:cNvPr id="7" name="TextBox 6">
            <a:extLst>
              <a:ext uri="{FF2B5EF4-FFF2-40B4-BE49-F238E27FC236}">
                <a16:creationId xmlns:a16="http://schemas.microsoft.com/office/drawing/2014/main" id="{007F973F-CFD4-4D65-963D-BC3324460C27}"/>
              </a:ext>
            </a:extLst>
          </p:cNvPr>
          <p:cNvSpPr txBox="1"/>
          <p:nvPr/>
        </p:nvSpPr>
        <p:spPr>
          <a:xfrm>
            <a:off x="1172125" y="2231170"/>
            <a:ext cx="9908075" cy="3293209"/>
          </a:xfrm>
          <a:prstGeom prst="rect">
            <a:avLst/>
          </a:prstGeom>
          <a:noFill/>
        </p:spPr>
        <p:txBody>
          <a:bodyPr wrap="square" rtlCol="0">
            <a:spAutoFit/>
          </a:bodyPr>
          <a:lstStyle/>
          <a:p>
            <a:r>
              <a:rPr lang="en-GB" sz="2800" dirty="0">
                <a:latin typeface="+mj-lt"/>
              </a:rPr>
              <a:t>In addition to school uniform the children may wish to bring an extra coat in especially in the winter months when it is more wet and colder. If the children are wearing shorts they may wish to have a pair of trousers to slip over the top to protect their legs from branches and </a:t>
            </a:r>
            <a:r>
              <a:rPr lang="en-GB" sz="2800" dirty="0" smtClean="0">
                <a:latin typeface="+mj-lt"/>
              </a:rPr>
              <a:t>nettles. </a:t>
            </a:r>
          </a:p>
          <a:p>
            <a:endParaRPr lang="en-GB" sz="2000" dirty="0">
              <a:latin typeface="+mj-lt"/>
            </a:endParaRPr>
          </a:p>
          <a:p>
            <a:endParaRPr lang="en-GB" sz="2000" dirty="0">
              <a:latin typeface="+mj-lt"/>
            </a:endParaRPr>
          </a:p>
        </p:txBody>
      </p:sp>
    </p:spTree>
    <p:extLst>
      <p:ext uri="{BB962C8B-B14F-4D97-AF65-F5344CB8AC3E}">
        <p14:creationId xmlns:p14="http://schemas.microsoft.com/office/powerpoint/2010/main" val="248254681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C43622DA-14A3-49C4-88F5-B07B5437E94A}"/>
              </a:ext>
            </a:extLst>
          </p:cNvPr>
          <p:cNvPicPr>
            <a:picLocks noChangeAspect="1"/>
          </p:cNvPicPr>
          <p:nvPr/>
        </p:nvPicPr>
        <p:blipFill>
          <a:blip r:embed="rId4">
            <a:alphaModFix amt="35000"/>
          </a:blip>
          <a:stretch>
            <a:fillRect/>
          </a:stretch>
        </p:blipFill>
        <p:spPr>
          <a:xfrm>
            <a:off x="0" y="0"/>
            <a:ext cx="12192000" cy="4012295"/>
          </a:xfrm>
          <a:prstGeom prst="rect">
            <a:avLst/>
          </a:prstGeom>
        </p:spPr>
      </p:pic>
      <p:sp>
        <p:nvSpPr>
          <p:cNvPr id="2" name="Title 1">
            <a:extLst>
              <a:ext uri="{FF2B5EF4-FFF2-40B4-BE49-F238E27FC236}">
                <a16:creationId xmlns:a16="http://schemas.microsoft.com/office/drawing/2014/main" id="{4F76CB32-901A-4DA0-AA8A-9A7B5A88BFCD}"/>
              </a:ext>
            </a:extLst>
          </p:cNvPr>
          <p:cNvSpPr>
            <a:spLocks noGrp="1"/>
          </p:cNvSpPr>
          <p:nvPr>
            <p:ph type="title"/>
          </p:nvPr>
        </p:nvSpPr>
        <p:spPr>
          <a:xfrm>
            <a:off x="1097280" y="286603"/>
            <a:ext cx="10058400" cy="1450757"/>
          </a:xfrm>
        </p:spPr>
        <p:txBody>
          <a:bodyPr rtlCol="0">
            <a:normAutofit/>
          </a:bodyPr>
          <a:lstStyle/>
          <a:p>
            <a:pPr rtl="0"/>
            <a:r>
              <a:rPr lang="en-GB" dirty="0"/>
              <a:t>Stationary</a:t>
            </a:r>
          </a:p>
        </p:txBody>
      </p:sp>
      <p:graphicFrame>
        <p:nvGraphicFramePr>
          <p:cNvPr id="14" name="Content Placeholder 2" descr="SmartArt timeline">
            <a:extLst>
              <a:ext uri="{FF2B5EF4-FFF2-40B4-BE49-F238E27FC236}">
                <a16:creationId xmlns:a16="http://schemas.microsoft.com/office/drawing/2014/main" id="{62612D72-5A4E-430E-8505-B2C209DA7C74}"/>
              </a:ext>
            </a:extLst>
          </p:cNvPr>
          <p:cNvGraphicFramePr>
            <a:graphicFrameLocks noGrp="1"/>
          </p:cNvGraphicFramePr>
          <p:nvPr>
            <p:ph idx="1"/>
          </p:nvPr>
        </p:nvGraphicFramePr>
        <p:xfrm>
          <a:off x="1096963" y="2098515"/>
          <a:ext cx="10058400" cy="3786080"/>
        </p:xfrm>
        <a:graphic>
          <a:graphicData uri="http://schemas.openxmlformats.org/drawingml/2006/diagram">
            <dgm:relIds xmlns:dgm="http://schemas.openxmlformats.org/drawingml/2006/diagram" xmlns:r="http://schemas.openxmlformats.org/officeDocument/2006/relationships" r:dm="rId5" r:lo="rId6" r:qs="rId7" r:cs="rId8"/>
          </a:graphicData>
        </a:graphic>
      </p:graphicFrame>
      <p:sp>
        <p:nvSpPr>
          <p:cNvPr id="5" name="TextBox 4">
            <a:extLst>
              <a:ext uri="{FF2B5EF4-FFF2-40B4-BE49-F238E27FC236}">
                <a16:creationId xmlns:a16="http://schemas.microsoft.com/office/drawing/2014/main" id="{ABFC8CBB-B8A0-45E0-AF13-E9C5C9B15464}"/>
              </a:ext>
            </a:extLst>
          </p:cNvPr>
          <p:cNvSpPr txBox="1"/>
          <p:nvPr/>
        </p:nvSpPr>
        <p:spPr>
          <a:xfrm>
            <a:off x="1186962" y="2224454"/>
            <a:ext cx="9908075" cy="400110"/>
          </a:xfrm>
          <a:prstGeom prst="rect">
            <a:avLst/>
          </a:prstGeom>
          <a:noFill/>
        </p:spPr>
        <p:txBody>
          <a:bodyPr wrap="square" rtlCol="0">
            <a:spAutoFit/>
          </a:bodyPr>
          <a:lstStyle/>
          <a:p>
            <a:endParaRPr lang="en-GB" sz="2000" dirty="0">
              <a:latin typeface="+mj-lt"/>
            </a:endParaRPr>
          </a:p>
        </p:txBody>
      </p:sp>
      <p:sp>
        <p:nvSpPr>
          <p:cNvPr id="6" name="TextBox 5">
            <a:extLst>
              <a:ext uri="{FF2B5EF4-FFF2-40B4-BE49-F238E27FC236}">
                <a16:creationId xmlns:a16="http://schemas.microsoft.com/office/drawing/2014/main" id="{EFB25A60-643F-4B1D-BAAF-DE0E715523A4}"/>
              </a:ext>
            </a:extLst>
          </p:cNvPr>
          <p:cNvSpPr txBox="1"/>
          <p:nvPr/>
        </p:nvSpPr>
        <p:spPr>
          <a:xfrm>
            <a:off x="1186962" y="2273400"/>
            <a:ext cx="9908075" cy="2308324"/>
          </a:xfrm>
          <a:prstGeom prst="rect">
            <a:avLst/>
          </a:prstGeom>
          <a:noFill/>
        </p:spPr>
        <p:txBody>
          <a:bodyPr wrap="square" rtlCol="0">
            <a:spAutoFit/>
          </a:bodyPr>
          <a:lstStyle/>
          <a:p>
            <a:r>
              <a:rPr lang="en-GB" sz="2400" dirty="0">
                <a:latin typeface="+mj-lt"/>
              </a:rPr>
              <a:t>In Year </a:t>
            </a:r>
            <a:r>
              <a:rPr lang="en-GB" sz="2400" dirty="0" smtClean="0">
                <a:latin typeface="+mj-lt"/>
              </a:rPr>
              <a:t>6 </a:t>
            </a:r>
            <a:r>
              <a:rPr lang="en-GB" sz="2400" dirty="0">
                <a:latin typeface="+mj-lt"/>
              </a:rPr>
              <a:t>there is stationary provided for the children. </a:t>
            </a:r>
          </a:p>
          <a:p>
            <a:endParaRPr lang="en-GB" sz="2400" dirty="0">
              <a:latin typeface="+mj-lt"/>
            </a:endParaRPr>
          </a:p>
          <a:p>
            <a:r>
              <a:rPr lang="en-GB" sz="2400" dirty="0">
                <a:latin typeface="+mj-lt"/>
              </a:rPr>
              <a:t>On occasion the children like to have their own stationary from home. In this instance please may we request that it is </a:t>
            </a:r>
            <a:r>
              <a:rPr lang="en-GB" sz="2400" dirty="0" smtClean="0">
                <a:latin typeface="+mj-lt"/>
              </a:rPr>
              <a:t>named. </a:t>
            </a:r>
          </a:p>
          <a:p>
            <a:r>
              <a:rPr lang="en-GB" sz="2400" dirty="0" smtClean="0">
                <a:latin typeface="+mj-lt"/>
              </a:rPr>
              <a:t>If the children bring in their own pencil case, we kindly ask that this is taken home at 3:30 and brought in the following day. </a:t>
            </a:r>
            <a:endParaRPr lang="en-GB" sz="2400" dirty="0">
              <a:latin typeface="+mj-lt"/>
            </a:endParaRPr>
          </a:p>
        </p:txBody>
      </p:sp>
    </p:spTree>
    <p:extLst>
      <p:ext uri="{BB962C8B-B14F-4D97-AF65-F5344CB8AC3E}">
        <p14:creationId xmlns:p14="http://schemas.microsoft.com/office/powerpoint/2010/main" val="403007325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C43622DA-14A3-49C4-88F5-B07B5437E94A}"/>
              </a:ext>
            </a:extLst>
          </p:cNvPr>
          <p:cNvPicPr>
            <a:picLocks noChangeAspect="1"/>
          </p:cNvPicPr>
          <p:nvPr/>
        </p:nvPicPr>
        <p:blipFill>
          <a:blip r:embed="rId4">
            <a:alphaModFix amt="35000"/>
          </a:blip>
          <a:stretch>
            <a:fillRect/>
          </a:stretch>
        </p:blipFill>
        <p:spPr>
          <a:xfrm>
            <a:off x="0" y="0"/>
            <a:ext cx="12192000" cy="4012295"/>
          </a:xfrm>
          <a:prstGeom prst="rect">
            <a:avLst/>
          </a:prstGeom>
        </p:spPr>
      </p:pic>
      <p:sp>
        <p:nvSpPr>
          <p:cNvPr id="2" name="Title 1">
            <a:extLst>
              <a:ext uri="{FF2B5EF4-FFF2-40B4-BE49-F238E27FC236}">
                <a16:creationId xmlns:a16="http://schemas.microsoft.com/office/drawing/2014/main" id="{4F76CB32-901A-4DA0-AA8A-9A7B5A88BFCD}"/>
              </a:ext>
            </a:extLst>
          </p:cNvPr>
          <p:cNvSpPr>
            <a:spLocks noGrp="1"/>
          </p:cNvSpPr>
          <p:nvPr>
            <p:ph type="title"/>
          </p:nvPr>
        </p:nvSpPr>
        <p:spPr>
          <a:xfrm>
            <a:off x="1097280" y="286603"/>
            <a:ext cx="10058400" cy="1450757"/>
          </a:xfrm>
        </p:spPr>
        <p:txBody>
          <a:bodyPr rtlCol="0">
            <a:normAutofit/>
          </a:bodyPr>
          <a:lstStyle/>
          <a:p>
            <a:pPr rtl="0"/>
            <a:r>
              <a:rPr lang="en-GB" dirty="0"/>
              <a:t>Playtime snacks</a:t>
            </a:r>
          </a:p>
        </p:txBody>
      </p:sp>
      <p:graphicFrame>
        <p:nvGraphicFramePr>
          <p:cNvPr id="14" name="Content Placeholder 2" descr="SmartArt timeline">
            <a:extLst>
              <a:ext uri="{FF2B5EF4-FFF2-40B4-BE49-F238E27FC236}">
                <a16:creationId xmlns:a16="http://schemas.microsoft.com/office/drawing/2014/main" id="{62612D72-5A4E-430E-8505-B2C209DA7C74}"/>
              </a:ext>
            </a:extLst>
          </p:cNvPr>
          <p:cNvGraphicFramePr>
            <a:graphicFrameLocks noGrp="1"/>
          </p:cNvGraphicFramePr>
          <p:nvPr>
            <p:ph idx="1"/>
          </p:nvPr>
        </p:nvGraphicFramePr>
        <p:xfrm>
          <a:off x="1096963" y="2098515"/>
          <a:ext cx="10058400" cy="3786080"/>
        </p:xfrm>
        <a:graphic>
          <a:graphicData uri="http://schemas.openxmlformats.org/drawingml/2006/diagram">
            <dgm:relIds xmlns:dgm="http://schemas.openxmlformats.org/drawingml/2006/diagram" xmlns:r="http://schemas.openxmlformats.org/officeDocument/2006/relationships" r:dm="rId5" r:lo="rId6" r:qs="rId7" r:cs="rId8"/>
          </a:graphicData>
        </a:graphic>
      </p:graphicFrame>
      <p:sp>
        <p:nvSpPr>
          <p:cNvPr id="5" name="TextBox 4">
            <a:extLst>
              <a:ext uri="{FF2B5EF4-FFF2-40B4-BE49-F238E27FC236}">
                <a16:creationId xmlns:a16="http://schemas.microsoft.com/office/drawing/2014/main" id="{ABA7AAF3-37D1-461D-BD9A-54DE2D488F7A}"/>
              </a:ext>
            </a:extLst>
          </p:cNvPr>
          <p:cNvSpPr txBox="1"/>
          <p:nvPr/>
        </p:nvSpPr>
        <p:spPr>
          <a:xfrm>
            <a:off x="1186962" y="2224454"/>
            <a:ext cx="9908075" cy="400110"/>
          </a:xfrm>
          <a:prstGeom prst="rect">
            <a:avLst/>
          </a:prstGeom>
          <a:noFill/>
        </p:spPr>
        <p:txBody>
          <a:bodyPr wrap="square" rtlCol="0">
            <a:spAutoFit/>
          </a:bodyPr>
          <a:lstStyle/>
          <a:p>
            <a:endParaRPr lang="en-GB" sz="2000" dirty="0">
              <a:latin typeface="+mj-lt"/>
            </a:endParaRPr>
          </a:p>
        </p:txBody>
      </p:sp>
      <p:sp>
        <p:nvSpPr>
          <p:cNvPr id="6" name="TextBox 5">
            <a:extLst>
              <a:ext uri="{FF2B5EF4-FFF2-40B4-BE49-F238E27FC236}">
                <a16:creationId xmlns:a16="http://schemas.microsoft.com/office/drawing/2014/main" id="{97A065BE-5E9A-4FC3-B9D7-32E3F6FBE160}"/>
              </a:ext>
            </a:extLst>
          </p:cNvPr>
          <p:cNvSpPr txBox="1"/>
          <p:nvPr/>
        </p:nvSpPr>
        <p:spPr>
          <a:xfrm>
            <a:off x="1217125" y="2224454"/>
            <a:ext cx="9908075" cy="1815882"/>
          </a:xfrm>
          <a:prstGeom prst="rect">
            <a:avLst/>
          </a:prstGeom>
          <a:noFill/>
        </p:spPr>
        <p:txBody>
          <a:bodyPr wrap="square" rtlCol="0">
            <a:spAutoFit/>
          </a:bodyPr>
          <a:lstStyle/>
          <a:p>
            <a:r>
              <a:rPr lang="en-GB" sz="2800" dirty="0">
                <a:latin typeface="+mj-lt"/>
              </a:rPr>
              <a:t>The children are welcome to bring in a healthy snack from home. </a:t>
            </a:r>
          </a:p>
          <a:p>
            <a:endParaRPr lang="en-GB" sz="2800" dirty="0">
              <a:latin typeface="+mj-lt"/>
            </a:endParaRPr>
          </a:p>
          <a:p>
            <a:r>
              <a:rPr lang="en-GB" sz="2800" dirty="0">
                <a:latin typeface="+mj-lt"/>
              </a:rPr>
              <a:t>Please can you ensure that this </a:t>
            </a:r>
            <a:r>
              <a:rPr lang="en-GB" sz="2800" b="1" u="sng" dirty="0">
                <a:latin typeface="+mj-lt"/>
              </a:rPr>
              <a:t>does not </a:t>
            </a:r>
            <a:r>
              <a:rPr lang="en-GB" sz="2800" dirty="0">
                <a:latin typeface="+mj-lt"/>
              </a:rPr>
              <a:t>contain nuts. </a:t>
            </a:r>
          </a:p>
        </p:txBody>
      </p:sp>
    </p:spTree>
    <p:extLst>
      <p:ext uri="{BB962C8B-B14F-4D97-AF65-F5344CB8AC3E}">
        <p14:creationId xmlns:p14="http://schemas.microsoft.com/office/powerpoint/2010/main" val="152471000"/>
      </p:ext>
    </p:extLst>
  </p:cSld>
  <p:clrMapOvr>
    <a:masterClrMapping/>
  </p:clrMapOvr>
</p:sld>
</file>

<file path=ppt/theme/theme1.xml><?xml version="1.0" encoding="utf-8"?>
<a:theme xmlns:a="http://schemas.openxmlformats.org/drawingml/2006/main" name="1_RetrospectVTI">
  <a:themeElements>
    <a:clrScheme name="Custom 34">
      <a:dk1>
        <a:sysClr val="windowText" lastClr="000000"/>
      </a:dk1>
      <a:lt1>
        <a:sysClr val="window" lastClr="FFFFFF"/>
      </a:lt1>
      <a:dk2>
        <a:srgbClr val="39302A"/>
      </a:dk2>
      <a:lt2>
        <a:srgbClr val="E5DEDB"/>
      </a:lt2>
      <a:accent1>
        <a:srgbClr val="EC7016"/>
      </a:accent1>
      <a:accent2>
        <a:srgbClr val="F8931D"/>
      </a:accent2>
      <a:accent3>
        <a:srgbClr val="CE8D3E"/>
      </a:accent3>
      <a:accent4>
        <a:srgbClr val="E64823"/>
      </a:accent4>
      <a:accent5>
        <a:srgbClr val="FFCA08"/>
      </a:accent5>
      <a:accent6>
        <a:srgbClr val="9C6A6A"/>
      </a:accent6>
      <a:hlink>
        <a:srgbClr val="2998E3"/>
      </a:hlink>
      <a:folHlink>
        <a:srgbClr val="7F723D"/>
      </a:folHlink>
    </a:clrScheme>
    <a:fontScheme name="Retrospect">
      <a:majorFont>
        <a:latin typeface="Bookman Old Style"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Franklin Gothic Book"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Office_44286011_TF33845126.potx" id="{25CA2DFD-8B79-42CF-8D2F-EDB0F76572A7}" vid="{81C9C05A-2C90-44AF-8112-DC20AA587A4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Custom 41">
    <a:dk1>
      <a:sysClr val="windowText" lastClr="000000"/>
    </a:dk1>
    <a:lt1>
      <a:sysClr val="window" lastClr="FFFFFF"/>
    </a:lt1>
    <a:dk2>
      <a:srgbClr val="39302A"/>
    </a:dk2>
    <a:lt2>
      <a:srgbClr val="E5DEDB"/>
    </a:lt2>
    <a:accent1>
      <a:srgbClr val="F36826"/>
    </a:accent1>
    <a:accent2>
      <a:srgbClr val="FB8E09"/>
    </a:accent2>
    <a:accent3>
      <a:srgbClr val="D48B32"/>
    </a:accent3>
    <a:accent4>
      <a:srgbClr val="E64823"/>
    </a:accent4>
    <a:accent5>
      <a:srgbClr val="FFCA08"/>
    </a:accent5>
    <a:accent6>
      <a:srgbClr val="AF695B"/>
    </a:accent6>
    <a:hlink>
      <a:srgbClr val="2998E3"/>
    </a:hlink>
    <a:folHlink>
      <a:srgbClr val="7F723D"/>
    </a:folHlink>
  </a:clrScheme>
</a:themeOverride>
</file>

<file path=ppt/theme/themeOverride10.xml><?xml version="1.0" encoding="utf-8"?>
<a:themeOverride xmlns:a="http://schemas.openxmlformats.org/drawingml/2006/main">
  <a:clrScheme name="Custom 41">
    <a:dk1>
      <a:sysClr val="windowText" lastClr="000000"/>
    </a:dk1>
    <a:lt1>
      <a:sysClr val="window" lastClr="FFFFFF"/>
    </a:lt1>
    <a:dk2>
      <a:srgbClr val="39302A"/>
    </a:dk2>
    <a:lt2>
      <a:srgbClr val="E5DEDB"/>
    </a:lt2>
    <a:accent1>
      <a:srgbClr val="F36826"/>
    </a:accent1>
    <a:accent2>
      <a:srgbClr val="FB8E09"/>
    </a:accent2>
    <a:accent3>
      <a:srgbClr val="D48B32"/>
    </a:accent3>
    <a:accent4>
      <a:srgbClr val="E64823"/>
    </a:accent4>
    <a:accent5>
      <a:srgbClr val="FFCA08"/>
    </a:accent5>
    <a:accent6>
      <a:srgbClr val="AF695B"/>
    </a:accent6>
    <a:hlink>
      <a:srgbClr val="2998E3"/>
    </a:hlink>
    <a:folHlink>
      <a:srgbClr val="7F723D"/>
    </a:folHlink>
  </a:clrScheme>
</a:themeOverride>
</file>

<file path=ppt/theme/themeOverride2.xml><?xml version="1.0" encoding="utf-8"?>
<a:themeOverride xmlns:a="http://schemas.openxmlformats.org/drawingml/2006/main">
  <a:clrScheme name="Custom 41">
    <a:dk1>
      <a:sysClr val="windowText" lastClr="000000"/>
    </a:dk1>
    <a:lt1>
      <a:sysClr val="window" lastClr="FFFFFF"/>
    </a:lt1>
    <a:dk2>
      <a:srgbClr val="39302A"/>
    </a:dk2>
    <a:lt2>
      <a:srgbClr val="E5DEDB"/>
    </a:lt2>
    <a:accent1>
      <a:srgbClr val="F36826"/>
    </a:accent1>
    <a:accent2>
      <a:srgbClr val="FB8E09"/>
    </a:accent2>
    <a:accent3>
      <a:srgbClr val="D48B32"/>
    </a:accent3>
    <a:accent4>
      <a:srgbClr val="E64823"/>
    </a:accent4>
    <a:accent5>
      <a:srgbClr val="FFCA08"/>
    </a:accent5>
    <a:accent6>
      <a:srgbClr val="AF695B"/>
    </a:accent6>
    <a:hlink>
      <a:srgbClr val="2998E3"/>
    </a:hlink>
    <a:folHlink>
      <a:srgbClr val="7F723D"/>
    </a:folHlink>
  </a:clrScheme>
</a:themeOverride>
</file>

<file path=ppt/theme/themeOverride3.xml><?xml version="1.0" encoding="utf-8"?>
<a:themeOverride xmlns:a="http://schemas.openxmlformats.org/drawingml/2006/main">
  <a:clrScheme name="Custom 41">
    <a:dk1>
      <a:sysClr val="windowText" lastClr="000000"/>
    </a:dk1>
    <a:lt1>
      <a:sysClr val="window" lastClr="FFFFFF"/>
    </a:lt1>
    <a:dk2>
      <a:srgbClr val="39302A"/>
    </a:dk2>
    <a:lt2>
      <a:srgbClr val="E5DEDB"/>
    </a:lt2>
    <a:accent1>
      <a:srgbClr val="F36826"/>
    </a:accent1>
    <a:accent2>
      <a:srgbClr val="FB8E09"/>
    </a:accent2>
    <a:accent3>
      <a:srgbClr val="D48B32"/>
    </a:accent3>
    <a:accent4>
      <a:srgbClr val="E64823"/>
    </a:accent4>
    <a:accent5>
      <a:srgbClr val="FFCA08"/>
    </a:accent5>
    <a:accent6>
      <a:srgbClr val="AF695B"/>
    </a:accent6>
    <a:hlink>
      <a:srgbClr val="2998E3"/>
    </a:hlink>
    <a:folHlink>
      <a:srgbClr val="7F723D"/>
    </a:folHlink>
  </a:clrScheme>
</a:themeOverride>
</file>

<file path=ppt/theme/themeOverride4.xml><?xml version="1.0" encoding="utf-8"?>
<a:themeOverride xmlns:a="http://schemas.openxmlformats.org/drawingml/2006/main">
  <a:clrScheme name="Custom 41">
    <a:dk1>
      <a:sysClr val="windowText" lastClr="000000"/>
    </a:dk1>
    <a:lt1>
      <a:sysClr val="window" lastClr="FFFFFF"/>
    </a:lt1>
    <a:dk2>
      <a:srgbClr val="39302A"/>
    </a:dk2>
    <a:lt2>
      <a:srgbClr val="E5DEDB"/>
    </a:lt2>
    <a:accent1>
      <a:srgbClr val="F36826"/>
    </a:accent1>
    <a:accent2>
      <a:srgbClr val="FB8E09"/>
    </a:accent2>
    <a:accent3>
      <a:srgbClr val="D48B32"/>
    </a:accent3>
    <a:accent4>
      <a:srgbClr val="E64823"/>
    </a:accent4>
    <a:accent5>
      <a:srgbClr val="FFCA08"/>
    </a:accent5>
    <a:accent6>
      <a:srgbClr val="AF695B"/>
    </a:accent6>
    <a:hlink>
      <a:srgbClr val="2998E3"/>
    </a:hlink>
    <a:folHlink>
      <a:srgbClr val="7F723D"/>
    </a:folHlink>
  </a:clrScheme>
</a:themeOverride>
</file>

<file path=ppt/theme/themeOverride5.xml><?xml version="1.0" encoding="utf-8"?>
<a:themeOverride xmlns:a="http://schemas.openxmlformats.org/drawingml/2006/main">
  <a:clrScheme name="Custom 41">
    <a:dk1>
      <a:sysClr val="windowText" lastClr="000000"/>
    </a:dk1>
    <a:lt1>
      <a:sysClr val="window" lastClr="FFFFFF"/>
    </a:lt1>
    <a:dk2>
      <a:srgbClr val="39302A"/>
    </a:dk2>
    <a:lt2>
      <a:srgbClr val="E5DEDB"/>
    </a:lt2>
    <a:accent1>
      <a:srgbClr val="F36826"/>
    </a:accent1>
    <a:accent2>
      <a:srgbClr val="FB8E09"/>
    </a:accent2>
    <a:accent3>
      <a:srgbClr val="D48B32"/>
    </a:accent3>
    <a:accent4>
      <a:srgbClr val="E64823"/>
    </a:accent4>
    <a:accent5>
      <a:srgbClr val="FFCA08"/>
    </a:accent5>
    <a:accent6>
      <a:srgbClr val="AF695B"/>
    </a:accent6>
    <a:hlink>
      <a:srgbClr val="2998E3"/>
    </a:hlink>
    <a:folHlink>
      <a:srgbClr val="7F723D"/>
    </a:folHlink>
  </a:clrScheme>
</a:themeOverride>
</file>

<file path=ppt/theme/themeOverride6.xml><?xml version="1.0" encoding="utf-8"?>
<a:themeOverride xmlns:a="http://schemas.openxmlformats.org/drawingml/2006/main">
  <a:clrScheme name="Custom 41">
    <a:dk1>
      <a:sysClr val="windowText" lastClr="000000"/>
    </a:dk1>
    <a:lt1>
      <a:sysClr val="window" lastClr="FFFFFF"/>
    </a:lt1>
    <a:dk2>
      <a:srgbClr val="39302A"/>
    </a:dk2>
    <a:lt2>
      <a:srgbClr val="E5DEDB"/>
    </a:lt2>
    <a:accent1>
      <a:srgbClr val="F36826"/>
    </a:accent1>
    <a:accent2>
      <a:srgbClr val="FB8E09"/>
    </a:accent2>
    <a:accent3>
      <a:srgbClr val="D48B32"/>
    </a:accent3>
    <a:accent4>
      <a:srgbClr val="E64823"/>
    </a:accent4>
    <a:accent5>
      <a:srgbClr val="FFCA08"/>
    </a:accent5>
    <a:accent6>
      <a:srgbClr val="AF695B"/>
    </a:accent6>
    <a:hlink>
      <a:srgbClr val="2998E3"/>
    </a:hlink>
    <a:folHlink>
      <a:srgbClr val="7F723D"/>
    </a:folHlink>
  </a:clrScheme>
</a:themeOverride>
</file>

<file path=ppt/theme/themeOverride7.xml><?xml version="1.0" encoding="utf-8"?>
<a:themeOverride xmlns:a="http://schemas.openxmlformats.org/drawingml/2006/main">
  <a:clrScheme name="Custom 41">
    <a:dk1>
      <a:sysClr val="windowText" lastClr="000000"/>
    </a:dk1>
    <a:lt1>
      <a:sysClr val="window" lastClr="FFFFFF"/>
    </a:lt1>
    <a:dk2>
      <a:srgbClr val="39302A"/>
    </a:dk2>
    <a:lt2>
      <a:srgbClr val="E5DEDB"/>
    </a:lt2>
    <a:accent1>
      <a:srgbClr val="F36826"/>
    </a:accent1>
    <a:accent2>
      <a:srgbClr val="FB8E09"/>
    </a:accent2>
    <a:accent3>
      <a:srgbClr val="D48B32"/>
    </a:accent3>
    <a:accent4>
      <a:srgbClr val="E64823"/>
    </a:accent4>
    <a:accent5>
      <a:srgbClr val="FFCA08"/>
    </a:accent5>
    <a:accent6>
      <a:srgbClr val="AF695B"/>
    </a:accent6>
    <a:hlink>
      <a:srgbClr val="2998E3"/>
    </a:hlink>
    <a:folHlink>
      <a:srgbClr val="7F723D"/>
    </a:folHlink>
  </a:clrScheme>
</a:themeOverride>
</file>

<file path=ppt/theme/themeOverride8.xml><?xml version="1.0" encoding="utf-8"?>
<a:themeOverride xmlns:a="http://schemas.openxmlformats.org/drawingml/2006/main">
  <a:clrScheme name="Custom 41">
    <a:dk1>
      <a:sysClr val="windowText" lastClr="000000"/>
    </a:dk1>
    <a:lt1>
      <a:sysClr val="window" lastClr="FFFFFF"/>
    </a:lt1>
    <a:dk2>
      <a:srgbClr val="39302A"/>
    </a:dk2>
    <a:lt2>
      <a:srgbClr val="E5DEDB"/>
    </a:lt2>
    <a:accent1>
      <a:srgbClr val="F36826"/>
    </a:accent1>
    <a:accent2>
      <a:srgbClr val="FB8E09"/>
    </a:accent2>
    <a:accent3>
      <a:srgbClr val="D48B32"/>
    </a:accent3>
    <a:accent4>
      <a:srgbClr val="E64823"/>
    </a:accent4>
    <a:accent5>
      <a:srgbClr val="FFCA08"/>
    </a:accent5>
    <a:accent6>
      <a:srgbClr val="AF695B"/>
    </a:accent6>
    <a:hlink>
      <a:srgbClr val="2998E3"/>
    </a:hlink>
    <a:folHlink>
      <a:srgbClr val="7F723D"/>
    </a:folHlink>
  </a:clrScheme>
</a:themeOverride>
</file>

<file path=ppt/theme/themeOverride9.xml><?xml version="1.0" encoding="utf-8"?>
<a:themeOverride xmlns:a="http://schemas.openxmlformats.org/drawingml/2006/main">
  <a:clrScheme name="Custom 41">
    <a:dk1>
      <a:sysClr val="windowText" lastClr="000000"/>
    </a:dk1>
    <a:lt1>
      <a:sysClr val="window" lastClr="FFFFFF"/>
    </a:lt1>
    <a:dk2>
      <a:srgbClr val="39302A"/>
    </a:dk2>
    <a:lt2>
      <a:srgbClr val="E5DEDB"/>
    </a:lt2>
    <a:accent1>
      <a:srgbClr val="F36826"/>
    </a:accent1>
    <a:accent2>
      <a:srgbClr val="FB8E09"/>
    </a:accent2>
    <a:accent3>
      <a:srgbClr val="D48B32"/>
    </a:accent3>
    <a:accent4>
      <a:srgbClr val="E64823"/>
    </a:accent4>
    <a:accent5>
      <a:srgbClr val="FFCA08"/>
    </a:accent5>
    <a:accent6>
      <a:srgbClr val="AF695B"/>
    </a:accent6>
    <a:hlink>
      <a:srgbClr val="2998E3"/>
    </a:hlink>
    <a:folHlink>
      <a:srgbClr val="7F723D"/>
    </a:folHlink>
  </a:clr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4607F8C7B334254A8EE11230B0456B5C" ma:contentTypeVersion="17" ma:contentTypeDescription="Create a new document." ma:contentTypeScope="" ma:versionID="4648fd4c52fa9e3ac488724968b717e9">
  <xsd:schema xmlns:xsd="http://www.w3.org/2001/XMLSchema" xmlns:xs="http://www.w3.org/2001/XMLSchema" xmlns:p="http://schemas.microsoft.com/office/2006/metadata/properties" xmlns:ns3="db1c6d0e-1550-497f-8f12-e545cb376c87" xmlns:ns4="0d0ecbe4-7b33-4168-9169-16b9223d3298" targetNamespace="http://schemas.microsoft.com/office/2006/metadata/properties" ma:root="true" ma:fieldsID="447bbf9fa080ba8d1bfafa7edad92aa8" ns3:_="" ns4:_="">
    <xsd:import namespace="db1c6d0e-1550-497f-8f12-e545cb376c87"/>
    <xsd:import namespace="0d0ecbe4-7b33-4168-9169-16b9223d3298"/>
    <xsd:element name="properties">
      <xsd:complexType>
        <xsd:sequence>
          <xsd:element name="documentManagement">
            <xsd:complexType>
              <xsd:all>
                <xsd:element ref="ns3:MediaServiceMetadata" minOccurs="0"/>
                <xsd:element ref="ns3:MediaServiceFastMetadata" minOccurs="0"/>
                <xsd:element ref="ns3:MediaServiceAutoKeyPoints" minOccurs="0"/>
                <xsd:element ref="ns3:MediaServiceKeyPoints" minOccurs="0"/>
                <xsd:element ref="ns3:MediaServiceDateTaken" minOccurs="0"/>
                <xsd:element ref="ns3:MediaServiceAutoTags" minOccurs="0"/>
                <xsd:element ref="ns3:MediaServiceLocation" minOccurs="0"/>
                <xsd:element ref="ns3:MediaServiceGenerationTime" minOccurs="0"/>
                <xsd:element ref="ns3:MediaServiceEventHashCode" minOccurs="0"/>
                <xsd:element ref="ns3:MediaServiceOCR" minOccurs="0"/>
                <xsd:element ref="ns3:MediaLengthInSeconds" minOccurs="0"/>
                <xsd:element ref="ns3:_activity" minOccurs="0"/>
                <xsd:element ref="ns3:MediaServiceObjectDetectorVersions" minOccurs="0"/>
                <xsd:element ref="ns3:MediaServiceSearchProperties" minOccurs="0"/>
                <xsd:element ref="ns4:SharedWithUsers" minOccurs="0"/>
                <xsd:element ref="ns4:SharedWithDetails" minOccurs="0"/>
                <xsd:element ref="ns4:SharingHintHash"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b1c6d0e-1550-497f-8f12-e545cb376c87"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ServiceAutoTags" ma:index="13" nillable="true" ma:displayName="Tags" ma:internalName="MediaServiceAutoTags" ma:readOnly="true">
      <xsd:simpleType>
        <xsd:restriction base="dms:Text"/>
      </xsd:simpleType>
    </xsd:element>
    <xsd:element name="MediaServiceLocation" ma:index="14" nillable="true" ma:displayName="Location" ma:internalName="MediaServiceLocation" ma:readOnly="true">
      <xsd:simpleType>
        <xsd:restriction base="dms:Text"/>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element name="MediaLengthInSeconds" ma:index="18" nillable="true" ma:displayName="Length (seconds)" ma:internalName="MediaLengthInSeconds" ma:readOnly="true">
      <xsd:simpleType>
        <xsd:restriction base="dms:Unknown"/>
      </xsd:simpleType>
    </xsd:element>
    <xsd:element name="_activity" ma:index="19" nillable="true" ma:displayName="_activity" ma:hidden="true" ma:internalName="_activity">
      <xsd:simpleType>
        <xsd:restriction base="dms:Note"/>
      </xsd:simpleType>
    </xsd:element>
    <xsd:element name="MediaServiceObjectDetectorVersions" ma:index="20" nillable="true" ma:displayName="MediaServiceObjectDetectorVersions" ma:hidden="true" ma:indexed="true" ma:internalName="MediaServiceObjectDetectorVersions" ma:readOnly="true">
      <xsd:simpleType>
        <xsd:restriction base="dms:Text"/>
      </xsd:simpleType>
    </xsd:element>
    <xsd:element name="MediaServiceSearchProperties" ma:index="21"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0d0ecbe4-7b33-4168-9169-16b9223d3298" elementFormDefault="qualified">
    <xsd:import namespace="http://schemas.microsoft.com/office/2006/documentManagement/types"/>
    <xsd:import namespace="http://schemas.microsoft.com/office/infopath/2007/PartnerControls"/>
    <xsd:element name="SharedWithUsers" ma:index="2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3" nillable="true" ma:displayName="Shared With Details" ma:internalName="SharedWithDetails" ma:readOnly="true">
      <xsd:simpleType>
        <xsd:restriction base="dms:Note">
          <xsd:maxLength value="255"/>
        </xsd:restriction>
      </xsd:simpleType>
    </xsd:element>
    <xsd:element name="SharingHintHash" ma:index="24"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MediaServiceKeyPoints xmlns="db1c6d0e-1550-497f-8f12-e545cb376c87" xsi:nil="true"/>
    <_activity xmlns="db1c6d0e-1550-497f-8f12-e545cb376c87" xsi:nil="true"/>
  </documentManagement>
</p:properties>
</file>

<file path=customXml/itemProps1.xml><?xml version="1.0" encoding="utf-8"?>
<ds:datastoreItem xmlns:ds="http://schemas.openxmlformats.org/officeDocument/2006/customXml" ds:itemID="{03E0AA58-A0F5-4161-B879-11C01729FCA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db1c6d0e-1550-497f-8f12-e545cb376c87"/>
    <ds:schemaRef ds:uri="0d0ecbe4-7b33-4168-9169-16b9223d3298"/>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638A3B04-B0F3-4C12-A722-52B5CF6D9723}">
  <ds:schemaRefs>
    <ds:schemaRef ds:uri="http://schemas.microsoft.com/sharepoint/v3/contenttype/forms"/>
  </ds:schemaRefs>
</ds:datastoreItem>
</file>

<file path=customXml/itemProps3.xml><?xml version="1.0" encoding="utf-8"?>
<ds:datastoreItem xmlns:ds="http://schemas.openxmlformats.org/officeDocument/2006/customXml" ds:itemID="{4F5B1FD9-3BB6-4DA9-A089-3B68C2323D4F}">
  <ds:schemaRefs>
    <ds:schemaRef ds:uri="0d0ecbe4-7b33-4168-9169-16b9223d3298"/>
    <ds:schemaRef ds:uri="http://purl.org/dc/terms/"/>
    <ds:schemaRef ds:uri="http://schemas.openxmlformats.org/package/2006/metadata/core-properties"/>
    <ds:schemaRef ds:uri="http://schemas.microsoft.com/office/2006/documentManagement/types"/>
    <ds:schemaRef ds:uri="http://schemas.microsoft.com/office/infopath/2007/PartnerControls"/>
    <ds:schemaRef ds:uri="db1c6d0e-1550-497f-8f12-e545cb376c87"/>
    <ds:schemaRef ds:uri="http://purl.org/dc/elements/1.1/"/>
    <ds:schemaRef ds:uri="http://schemas.microsoft.com/office/2006/metadata/properties"/>
    <ds:schemaRef ds:uri="http://www.w3.org/XML/1998/namespace"/>
    <ds:schemaRef ds:uri="http://purl.org/dc/dcmitype/"/>
  </ds:schemaRefs>
</ds:datastoreItem>
</file>

<file path=docProps/app.xml><?xml version="1.0" encoding="utf-8"?>
<Properties xmlns="http://schemas.openxmlformats.org/officeDocument/2006/extended-properties" xmlns:vt="http://schemas.openxmlformats.org/officeDocument/2006/docPropsVTypes">
  <Template>{8D15C4D8-35D6-4682-8705-9B537F22E355}tf33845126_win32</Template>
  <TotalTime>126</TotalTime>
  <Words>608</Words>
  <Application>Microsoft Office PowerPoint</Application>
  <PresentationFormat>Widescreen</PresentationFormat>
  <Paragraphs>65</Paragraphs>
  <Slides>10</Slides>
  <Notes>10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10</vt:i4>
      </vt:variant>
    </vt:vector>
  </HeadingPairs>
  <TitlesOfParts>
    <vt:vector size="15" baseType="lpstr">
      <vt:lpstr>Arial</vt:lpstr>
      <vt:lpstr>Bookman Old Style</vt:lpstr>
      <vt:lpstr>Calibri</vt:lpstr>
      <vt:lpstr>Franklin Gothic Book</vt:lpstr>
      <vt:lpstr>1_RetrospectVTI</vt:lpstr>
      <vt:lpstr>Welcome to Year 6</vt:lpstr>
      <vt:lpstr>Daily Routines </vt:lpstr>
      <vt:lpstr>Curriculum </vt:lpstr>
      <vt:lpstr>Assessments</vt:lpstr>
      <vt:lpstr>Homework Expectations </vt:lpstr>
      <vt:lpstr>PE days and physical activities</vt:lpstr>
      <vt:lpstr>Learning in Nature </vt:lpstr>
      <vt:lpstr>Stationary</vt:lpstr>
      <vt:lpstr>Playtime snacks</vt:lpstr>
      <vt:lpstr>Communication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Welcome to Year 5</dc:title>
  <dc:creator>Natasha Williams</dc:creator>
  <cp:lastModifiedBy>Natasha Hall</cp:lastModifiedBy>
  <cp:revision>18</cp:revision>
  <dcterms:created xsi:type="dcterms:W3CDTF">2024-05-17T12:35:37Z</dcterms:created>
  <dcterms:modified xsi:type="dcterms:W3CDTF">2024-06-20T19:06:19Z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0x0101004607F8C7B334254A8EE11230B0456B5C</vt:lpwstr>
  </property>
</Properties>
</file>