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BE34C9-BD9B-4831-B5DF-6B01339E9510}"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9012CC-1507-4477-8E33-6F3F36C0F7FC}" type="slidenum">
              <a:rPr lang="en-GB" smtClean="0"/>
              <a:t>‹#›</a:t>
            </a:fld>
            <a:endParaRPr lang="en-GB"/>
          </a:p>
        </p:txBody>
      </p:sp>
    </p:spTree>
    <p:extLst>
      <p:ext uri="{BB962C8B-B14F-4D97-AF65-F5344CB8AC3E}">
        <p14:creationId xmlns:p14="http://schemas.microsoft.com/office/powerpoint/2010/main" val="79155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BE34C9-BD9B-4831-B5DF-6B01339E9510}"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9012CC-1507-4477-8E33-6F3F36C0F7FC}" type="slidenum">
              <a:rPr lang="en-GB" smtClean="0"/>
              <a:t>‹#›</a:t>
            </a:fld>
            <a:endParaRPr lang="en-GB"/>
          </a:p>
        </p:txBody>
      </p:sp>
    </p:spTree>
    <p:extLst>
      <p:ext uri="{BB962C8B-B14F-4D97-AF65-F5344CB8AC3E}">
        <p14:creationId xmlns:p14="http://schemas.microsoft.com/office/powerpoint/2010/main" val="2023624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BE34C9-BD9B-4831-B5DF-6B01339E9510}"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9012CC-1507-4477-8E33-6F3F36C0F7FC}"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84036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BE34C9-BD9B-4831-B5DF-6B01339E9510}"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9012CC-1507-4477-8E33-6F3F36C0F7FC}" type="slidenum">
              <a:rPr lang="en-GB" smtClean="0"/>
              <a:t>‹#›</a:t>
            </a:fld>
            <a:endParaRPr lang="en-GB"/>
          </a:p>
        </p:txBody>
      </p:sp>
    </p:spTree>
    <p:extLst>
      <p:ext uri="{BB962C8B-B14F-4D97-AF65-F5344CB8AC3E}">
        <p14:creationId xmlns:p14="http://schemas.microsoft.com/office/powerpoint/2010/main" val="2254732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BE34C9-BD9B-4831-B5DF-6B01339E9510}"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9012CC-1507-4477-8E33-6F3F36C0F7F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33519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BE34C9-BD9B-4831-B5DF-6B01339E9510}"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9012CC-1507-4477-8E33-6F3F36C0F7FC}" type="slidenum">
              <a:rPr lang="en-GB" smtClean="0"/>
              <a:t>‹#›</a:t>
            </a:fld>
            <a:endParaRPr lang="en-GB"/>
          </a:p>
        </p:txBody>
      </p:sp>
    </p:spTree>
    <p:extLst>
      <p:ext uri="{BB962C8B-B14F-4D97-AF65-F5344CB8AC3E}">
        <p14:creationId xmlns:p14="http://schemas.microsoft.com/office/powerpoint/2010/main" val="2962615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BE34C9-BD9B-4831-B5DF-6B01339E9510}"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9012CC-1507-4477-8E33-6F3F36C0F7FC}" type="slidenum">
              <a:rPr lang="en-GB" smtClean="0"/>
              <a:t>‹#›</a:t>
            </a:fld>
            <a:endParaRPr lang="en-GB"/>
          </a:p>
        </p:txBody>
      </p:sp>
    </p:spTree>
    <p:extLst>
      <p:ext uri="{BB962C8B-B14F-4D97-AF65-F5344CB8AC3E}">
        <p14:creationId xmlns:p14="http://schemas.microsoft.com/office/powerpoint/2010/main" val="3773546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BE34C9-BD9B-4831-B5DF-6B01339E9510}"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9012CC-1507-4477-8E33-6F3F36C0F7FC}" type="slidenum">
              <a:rPr lang="en-GB" smtClean="0"/>
              <a:t>‹#›</a:t>
            </a:fld>
            <a:endParaRPr lang="en-GB"/>
          </a:p>
        </p:txBody>
      </p:sp>
    </p:spTree>
    <p:extLst>
      <p:ext uri="{BB962C8B-B14F-4D97-AF65-F5344CB8AC3E}">
        <p14:creationId xmlns:p14="http://schemas.microsoft.com/office/powerpoint/2010/main" val="78278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BE34C9-BD9B-4831-B5DF-6B01339E9510}"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9012CC-1507-4477-8E33-6F3F36C0F7FC}" type="slidenum">
              <a:rPr lang="en-GB" smtClean="0"/>
              <a:t>‹#›</a:t>
            </a:fld>
            <a:endParaRPr lang="en-GB"/>
          </a:p>
        </p:txBody>
      </p:sp>
    </p:spTree>
    <p:extLst>
      <p:ext uri="{BB962C8B-B14F-4D97-AF65-F5344CB8AC3E}">
        <p14:creationId xmlns:p14="http://schemas.microsoft.com/office/powerpoint/2010/main" val="4237429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BE34C9-BD9B-4831-B5DF-6B01339E9510}"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9012CC-1507-4477-8E33-6F3F36C0F7FC}" type="slidenum">
              <a:rPr lang="en-GB" smtClean="0"/>
              <a:t>‹#›</a:t>
            </a:fld>
            <a:endParaRPr lang="en-GB"/>
          </a:p>
        </p:txBody>
      </p:sp>
    </p:spTree>
    <p:extLst>
      <p:ext uri="{BB962C8B-B14F-4D97-AF65-F5344CB8AC3E}">
        <p14:creationId xmlns:p14="http://schemas.microsoft.com/office/powerpoint/2010/main" val="403011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BE34C9-BD9B-4831-B5DF-6B01339E9510}" type="datetimeFigureOut">
              <a:rPr lang="en-GB" smtClean="0"/>
              <a:t>25/01/2022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9012CC-1507-4477-8E33-6F3F36C0F7FC}" type="slidenum">
              <a:rPr lang="en-GB" smtClean="0"/>
              <a:t>‹#›</a:t>
            </a:fld>
            <a:endParaRPr lang="en-GB"/>
          </a:p>
        </p:txBody>
      </p:sp>
    </p:spTree>
    <p:extLst>
      <p:ext uri="{BB962C8B-B14F-4D97-AF65-F5344CB8AC3E}">
        <p14:creationId xmlns:p14="http://schemas.microsoft.com/office/powerpoint/2010/main" val="4035937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BE34C9-BD9B-4831-B5DF-6B01339E9510}" type="datetimeFigureOut">
              <a:rPr lang="en-GB" smtClean="0"/>
              <a:t>25/01/2022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9012CC-1507-4477-8E33-6F3F36C0F7FC}" type="slidenum">
              <a:rPr lang="en-GB" smtClean="0"/>
              <a:t>‹#›</a:t>
            </a:fld>
            <a:endParaRPr lang="en-GB"/>
          </a:p>
        </p:txBody>
      </p:sp>
    </p:spTree>
    <p:extLst>
      <p:ext uri="{BB962C8B-B14F-4D97-AF65-F5344CB8AC3E}">
        <p14:creationId xmlns:p14="http://schemas.microsoft.com/office/powerpoint/2010/main" val="154512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BE34C9-BD9B-4831-B5DF-6B01339E9510}" type="datetimeFigureOut">
              <a:rPr lang="en-GB" smtClean="0"/>
              <a:t>25/01/2022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9012CC-1507-4477-8E33-6F3F36C0F7FC}" type="slidenum">
              <a:rPr lang="en-GB" smtClean="0"/>
              <a:t>‹#›</a:t>
            </a:fld>
            <a:endParaRPr lang="en-GB"/>
          </a:p>
        </p:txBody>
      </p:sp>
    </p:spTree>
    <p:extLst>
      <p:ext uri="{BB962C8B-B14F-4D97-AF65-F5344CB8AC3E}">
        <p14:creationId xmlns:p14="http://schemas.microsoft.com/office/powerpoint/2010/main" val="287920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E34C9-BD9B-4831-B5DF-6B01339E9510}" type="datetimeFigureOut">
              <a:rPr lang="en-GB" smtClean="0"/>
              <a:t>25/01/2022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9012CC-1507-4477-8E33-6F3F36C0F7FC}" type="slidenum">
              <a:rPr lang="en-GB" smtClean="0"/>
              <a:t>‹#›</a:t>
            </a:fld>
            <a:endParaRPr lang="en-GB"/>
          </a:p>
        </p:txBody>
      </p:sp>
    </p:spTree>
    <p:extLst>
      <p:ext uri="{BB962C8B-B14F-4D97-AF65-F5344CB8AC3E}">
        <p14:creationId xmlns:p14="http://schemas.microsoft.com/office/powerpoint/2010/main" val="354259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BE34C9-BD9B-4831-B5DF-6B01339E9510}" type="datetimeFigureOut">
              <a:rPr lang="en-GB" smtClean="0"/>
              <a:t>25/01/2022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9012CC-1507-4477-8E33-6F3F36C0F7FC}" type="slidenum">
              <a:rPr lang="en-GB" smtClean="0"/>
              <a:t>‹#›</a:t>
            </a:fld>
            <a:endParaRPr lang="en-GB"/>
          </a:p>
        </p:txBody>
      </p:sp>
    </p:spTree>
    <p:extLst>
      <p:ext uri="{BB962C8B-B14F-4D97-AF65-F5344CB8AC3E}">
        <p14:creationId xmlns:p14="http://schemas.microsoft.com/office/powerpoint/2010/main" val="190591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1BE34C9-BD9B-4831-B5DF-6B01339E9510}" type="datetimeFigureOut">
              <a:rPr lang="en-GB" smtClean="0"/>
              <a:t>25/01/2022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9012CC-1507-4477-8E33-6F3F36C0F7FC}" type="slidenum">
              <a:rPr lang="en-GB" smtClean="0"/>
              <a:t>‹#›</a:t>
            </a:fld>
            <a:endParaRPr lang="en-GB"/>
          </a:p>
        </p:txBody>
      </p:sp>
    </p:spTree>
    <p:extLst>
      <p:ext uri="{BB962C8B-B14F-4D97-AF65-F5344CB8AC3E}">
        <p14:creationId xmlns:p14="http://schemas.microsoft.com/office/powerpoint/2010/main" val="2486427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BE34C9-BD9B-4831-B5DF-6B01339E9510}" type="datetimeFigureOut">
              <a:rPr lang="en-GB" smtClean="0"/>
              <a:t>25/01/2022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99012CC-1507-4477-8E33-6F3F36C0F7FC}" type="slidenum">
              <a:rPr lang="en-GB" smtClean="0"/>
              <a:t>‹#›</a:t>
            </a:fld>
            <a:endParaRPr lang="en-GB"/>
          </a:p>
        </p:txBody>
      </p:sp>
    </p:spTree>
    <p:extLst>
      <p:ext uri="{BB962C8B-B14F-4D97-AF65-F5344CB8AC3E}">
        <p14:creationId xmlns:p14="http://schemas.microsoft.com/office/powerpoint/2010/main" val="50383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2571" y="4466454"/>
            <a:ext cx="6740607" cy="1303221"/>
          </a:xfrm>
        </p:spPr>
        <p:txBody>
          <a:bodyPr/>
          <a:lstStyle/>
          <a:p>
            <a:r>
              <a:rPr lang="en-GB" dirty="0" smtClean="0"/>
              <a:t>Year 3 </a:t>
            </a:r>
            <a:endParaRPr lang="en-GB" dirty="0"/>
          </a:p>
        </p:txBody>
      </p:sp>
      <p:sp>
        <p:nvSpPr>
          <p:cNvPr id="3" name="Subtitle 2"/>
          <p:cNvSpPr>
            <a:spLocks noGrp="1"/>
          </p:cNvSpPr>
          <p:nvPr>
            <p:ph type="subTitle" idx="1"/>
          </p:nvPr>
        </p:nvSpPr>
        <p:spPr>
          <a:xfrm>
            <a:off x="1524000" y="3602037"/>
            <a:ext cx="9144000" cy="2424293"/>
          </a:xfrm>
        </p:spPr>
        <p:txBody>
          <a:bodyPr>
            <a:normAutofit/>
          </a:bodyPr>
          <a:lstStyle/>
          <a:p>
            <a:r>
              <a:rPr lang="en-GB" sz="6000" dirty="0" smtClean="0"/>
              <a:t>Mile a Day</a:t>
            </a:r>
            <a:endParaRPr lang="en-GB" sz="6000" dirty="0"/>
          </a:p>
        </p:txBody>
      </p:sp>
      <p:pic>
        <p:nvPicPr>
          <p:cNvPr id="1026" name="Picture 2" descr="Playground-Marking-Mile-a-Day-Logo-500x500.png (500×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146" y="1058091"/>
            <a:ext cx="3510733" cy="3510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2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3 Mile a Day</a:t>
            </a:r>
            <a:endParaRPr lang="en-GB" dirty="0"/>
          </a:p>
        </p:txBody>
      </p:sp>
      <p:sp>
        <p:nvSpPr>
          <p:cNvPr id="3" name="Content Placeholder 2"/>
          <p:cNvSpPr>
            <a:spLocks noGrp="1"/>
          </p:cNvSpPr>
          <p:nvPr>
            <p:ph idx="1"/>
          </p:nvPr>
        </p:nvSpPr>
        <p:spPr/>
        <p:txBody>
          <a:bodyPr/>
          <a:lstStyle/>
          <a:p>
            <a:r>
              <a:rPr lang="en-GB" dirty="0" smtClean="0"/>
              <a:t>We have been taking part in the Mile a Day. We wanted to get fit.</a:t>
            </a:r>
          </a:p>
          <a:p>
            <a:r>
              <a:rPr lang="en-GB" dirty="0" smtClean="0"/>
              <a:t>We did not like PE or sport and our teachers challenged us for the autumn term to run the Daily Mile. (N)</a:t>
            </a:r>
          </a:p>
          <a:p>
            <a:r>
              <a:rPr lang="en-GB" dirty="0" smtClean="0"/>
              <a:t> </a:t>
            </a:r>
            <a:r>
              <a:rPr lang="en-GB" dirty="0"/>
              <a:t>I like to try and run faster and further than I managed to run the day before. </a:t>
            </a:r>
            <a:r>
              <a:rPr lang="en-GB" dirty="0" smtClean="0"/>
              <a:t>(A)</a:t>
            </a:r>
          </a:p>
          <a:p>
            <a:pPr fontAlgn="base"/>
            <a:r>
              <a:rPr lang="en-GB" dirty="0" smtClean="0"/>
              <a:t>I </a:t>
            </a:r>
            <a:r>
              <a:rPr lang="en-GB" dirty="0"/>
              <a:t>like our Daily Mile because it tires me out and makes my body feel good. </a:t>
            </a:r>
            <a:r>
              <a:rPr lang="en-GB" dirty="0" smtClean="0"/>
              <a:t>(A)</a:t>
            </a:r>
            <a:endParaRPr lang="en-GB" dirty="0"/>
          </a:p>
          <a:p>
            <a:pPr fontAlgn="base"/>
            <a:r>
              <a:rPr lang="en-GB" dirty="0" smtClean="0"/>
              <a:t>The </a:t>
            </a:r>
            <a:r>
              <a:rPr lang="en-GB" dirty="0"/>
              <a:t>Daily Mile helps my body to be fit and healthy</a:t>
            </a:r>
            <a:r>
              <a:rPr lang="en-GB" dirty="0" smtClean="0"/>
              <a:t>. (R)</a:t>
            </a:r>
            <a:endParaRPr lang="en-GB" dirty="0"/>
          </a:p>
          <a:p>
            <a:pPr fontAlgn="base"/>
            <a:r>
              <a:rPr lang="en-GB" dirty="0" smtClean="0"/>
              <a:t> </a:t>
            </a:r>
            <a:r>
              <a:rPr lang="en-GB" dirty="0"/>
              <a:t>Doing The Mile a Day helps me with my football practice because it makes me stronger. </a:t>
            </a:r>
            <a:r>
              <a:rPr lang="en-GB" dirty="0" smtClean="0"/>
              <a:t> (T)</a:t>
            </a:r>
            <a:endParaRPr lang="en-GB" dirty="0"/>
          </a:p>
          <a:p>
            <a:endParaRPr lang="en-GB" dirty="0"/>
          </a:p>
        </p:txBody>
      </p:sp>
    </p:spTree>
    <p:extLst>
      <p:ext uri="{BB962C8B-B14F-4D97-AF65-F5344CB8AC3E}">
        <p14:creationId xmlns:p14="http://schemas.microsoft.com/office/powerpoint/2010/main" val="1399907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3 Mile a Day</a:t>
            </a:r>
          </a:p>
        </p:txBody>
      </p:sp>
      <p:sp>
        <p:nvSpPr>
          <p:cNvPr id="3" name="Content Placeholder 2"/>
          <p:cNvSpPr>
            <a:spLocks noGrp="1"/>
          </p:cNvSpPr>
          <p:nvPr>
            <p:ph idx="1"/>
          </p:nvPr>
        </p:nvSpPr>
        <p:spPr/>
        <p:txBody>
          <a:bodyPr>
            <a:normAutofit lnSpcReduction="10000"/>
          </a:bodyPr>
          <a:lstStyle/>
          <a:p>
            <a:pPr fontAlgn="base"/>
            <a:r>
              <a:rPr lang="en-GB" dirty="0" smtClean="0"/>
              <a:t> </a:t>
            </a:r>
            <a:r>
              <a:rPr lang="en-GB" dirty="0"/>
              <a:t>The Daily Mile challenges me and makes me stronger, it makes me feel proud that I can run a mile and run it faster each day</a:t>
            </a:r>
            <a:r>
              <a:rPr lang="en-GB" dirty="0" smtClean="0"/>
              <a:t>. (J)</a:t>
            </a:r>
          </a:p>
          <a:p>
            <a:pPr fontAlgn="base"/>
            <a:endParaRPr lang="en-GB" dirty="0"/>
          </a:p>
          <a:p>
            <a:pPr fontAlgn="base"/>
            <a:r>
              <a:rPr lang="en-GB" dirty="0" smtClean="0"/>
              <a:t> </a:t>
            </a:r>
            <a:r>
              <a:rPr lang="en-GB" dirty="0"/>
              <a:t>I feel happy with myself after The Daily Mile because I have challenged myself. </a:t>
            </a:r>
            <a:r>
              <a:rPr lang="en-GB" dirty="0" smtClean="0"/>
              <a:t>(A)</a:t>
            </a:r>
          </a:p>
          <a:p>
            <a:pPr fontAlgn="base"/>
            <a:endParaRPr lang="en-GB" dirty="0"/>
          </a:p>
          <a:p>
            <a:pPr fontAlgn="base"/>
            <a:r>
              <a:rPr lang="en-GB" dirty="0" smtClean="0"/>
              <a:t> </a:t>
            </a:r>
            <a:r>
              <a:rPr lang="en-GB" dirty="0"/>
              <a:t>The Daily Mile helps me to complete part of my hour a day exercise. </a:t>
            </a:r>
            <a:r>
              <a:rPr lang="en-GB" dirty="0" smtClean="0"/>
              <a:t>(F)</a:t>
            </a:r>
          </a:p>
          <a:p>
            <a:pPr fontAlgn="base"/>
            <a:endParaRPr lang="en-GB" dirty="0" smtClean="0"/>
          </a:p>
          <a:p>
            <a:pPr fontAlgn="base"/>
            <a:r>
              <a:rPr lang="en-GB" dirty="0" smtClean="0"/>
              <a:t> </a:t>
            </a:r>
            <a:r>
              <a:rPr lang="en-GB" dirty="0"/>
              <a:t>The Daily Mile makes me feel fit. </a:t>
            </a:r>
            <a:r>
              <a:rPr lang="en-GB" dirty="0" smtClean="0"/>
              <a:t> (S)</a:t>
            </a:r>
          </a:p>
          <a:p>
            <a:pPr fontAlgn="base"/>
            <a:endParaRPr lang="en-GB" dirty="0"/>
          </a:p>
          <a:p>
            <a:pPr fontAlgn="base"/>
            <a:r>
              <a:rPr lang="en-GB" dirty="0" smtClean="0"/>
              <a:t>The </a:t>
            </a:r>
            <a:r>
              <a:rPr lang="en-GB" dirty="0"/>
              <a:t>Daily Mile makes me feel calm because I can run off all of my worries</a:t>
            </a:r>
            <a:r>
              <a:rPr lang="en-GB" dirty="0" smtClean="0"/>
              <a:t>. (S)</a:t>
            </a:r>
            <a:endParaRPr lang="en-GB" dirty="0"/>
          </a:p>
          <a:p>
            <a:pPr fontAlgn="base"/>
            <a:endParaRPr lang="en-GB" dirty="0"/>
          </a:p>
          <a:p>
            <a:endParaRPr lang="en-GB" dirty="0"/>
          </a:p>
        </p:txBody>
      </p:sp>
    </p:spTree>
    <p:extLst>
      <p:ext uri="{BB962C8B-B14F-4D97-AF65-F5344CB8AC3E}">
        <p14:creationId xmlns:p14="http://schemas.microsoft.com/office/powerpoint/2010/main" val="339437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000" dirty="0"/>
              <a:t>Year 3 Mile a Day</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3238" y="3326329"/>
            <a:ext cx="4227022" cy="3170266"/>
          </a:xfrm>
        </p:spPr>
      </p:pic>
      <p:sp>
        <p:nvSpPr>
          <p:cNvPr id="4" name="Text Placeholder 3"/>
          <p:cNvSpPr>
            <a:spLocks noGrp="1"/>
          </p:cNvSpPr>
          <p:nvPr>
            <p:ph type="body" sz="half" idx="2"/>
          </p:nvPr>
        </p:nvSpPr>
        <p:spPr>
          <a:xfrm>
            <a:off x="4904356" y="434463"/>
            <a:ext cx="3854528" cy="2584449"/>
          </a:xfrm>
        </p:spPr>
        <p:txBody>
          <a:bodyPr>
            <a:normAutofit/>
          </a:bodyPr>
          <a:lstStyle/>
          <a:p>
            <a:r>
              <a:rPr lang="en-GB" sz="1800" dirty="0" smtClean="0"/>
              <a:t>We have our chart on our classroom day we write down our times and then see how we are getting fitter and faster. (J)</a:t>
            </a:r>
            <a:endParaRPr lang="en-GB" sz="1800" dirty="0"/>
          </a:p>
        </p:txBody>
      </p:sp>
      <p:pic>
        <p:nvPicPr>
          <p:cNvPr id="5" name="Picture 2" descr="Playground-Marking-Mile-a-Day-Logo-500x500.png (500×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335" y="2137837"/>
            <a:ext cx="2901889" cy="290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860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Here are the pictures of our daily Mile.</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34" y="1604640"/>
            <a:ext cx="3242721" cy="26016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91983" y="1906952"/>
            <a:ext cx="4215456" cy="314858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164740" y="1802447"/>
            <a:ext cx="3389612" cy="253174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03894" y="4008477"/>
            <a:ext cx="3193951" cy="2385605"/>
          </a:xfrm>
          <a:prstGeom prst="rect">
            <a:avLst/>
          </a:prstGeom>
        </p:spPr>
      </p:pic>
      <p:sp>
        <p:nvSpPr>
          <p:cNvPr id="7" name="Rectangle 6"/>
          <p:cNvSpPr/>
          <p:nvPr/>
        </p:nvSpPr>
        <p:spPr>
          <a:xfrm>
            <a:off x="3683726" y="5820097"/>
            <a:ext cx="6096000" cy="1200329"/>
          </a:xfrm>
          <a:prstGeom prst="rect">
            <a:avLst/>
          </a:prstGeom>
        </p:spPr>
        <p:txBody>
          <a:bodyPr>
            <a:spAutoFit/>
          </a:bodyPr>
          <a:lstStyle/>
          <a:p>
            <a:pPr fontAlgn="base"/>
            <a:r>
              <a:rPr lang="en-GB" dirty="0" smtClean="0">
                <a:solidFill>
                  <a:srgbClr val="000000"/>
                </a:solidFill>
                <a:latin typeface="Calibri" panose="020F0502020204030204" pitchFamily="34" charset="0"/>
              </a:rPr>
              <a:t> </a:t>
            </a:r>
            <a:r>
              <a:rPr lang="en-GB" dirty="0">
                <a:solidFill>
                  <a:srgbClr val="000000"/>
                </a:solidFill>
                <a:latin typeface="Calibri" panose="020F0502020204030204" pitchFamily="34" charset="0"/>
              </a:rPr>
              <a:t>The Daily Mile hurts my muscles, but it is good because they are getting stronger and </a:t>
            </a:r>
            <a:r>
              <a:rPr lang="en-GB" dirty="0" err="1">
                <a:solidFill>
                  <a:srgbClr val="000000"/>
                </a:solidFill>
                <a:latin typeface="Calibri" panose="020F0502020204030204" pitchFamily="34" charset="0"/>
              </a:rPr>
              <a:t>i'll</a:t>
            </a:r>
            <a:r>
              <a:rPr lang="en-GB" dirty="0">
                <a:solidFill>
                  <a:srgbClr val="000000"/>
                </a:solidFill>
                <a:latin typeface="Calibri" panose="020F0502020204030204" pitchFamily="34" charset="0"/>
              </a:rPr>
              <a:t> be able to run further. </a:t>
            </a:r>
            <a:r>
              <a:rPr lang="en-GB" dirty="0" smtClean="0">
                <a:solidFill>
                  <a:srgbClr val="000000"/>
                </a:solidFill>
                <a:latin typeface="Calibri" panose="020F0502020204030204" pitchFamily="34" charset="0"/>
              </a:rPr>
              <a:t>(H)</a:t>
            </a:r>
            <a:endParaRPr lang="en-GB"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
            </a:r>
            <a:br>
              <a:rPr lang="en-GB" dirty="0">
                <a:solidFill>
                  <a:srgbClr val="000000"/>
                </a:solidFill>
                <a:latin typeface="Calibri" panose="020F0502020204030204" pitchFamily="34" charset="0"/>
              </a:rPr>
            </a:br>
            <a:endParaRPr lang="en-GB" dirty="0"/>
          </a:p>
        </p:txBody>
      </p:sp>
    </p:spTree>
    <p:extLst>
      <p:ext uri="{BB962C8B-B14F-4D97-AF65-F5344CB8AC3E}">
        <p14:creationId xmlns:p14="http://schemas.microsoft.com/office/powerpoint/2010/main" val="3607748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Spring Term</a:t>
            </a:r>
            <a:endParaRPr lang="en-GB" dirty="0"/>
          </a:p>
        </p:txBody>
      </p:sp>
      <p:sp>
        <p:nvSpPr>
          <p:cNvPr id="3" name="TextBox 2"/>
          <p:cNvSpPr txBox="1"/>
          <p:nvPr/>
        </p:nvSpPr>
        <p:spPr>
          <a:xfrm>
            <a:off x="677334" y="1750423"/>
            <a:ext cx="4391055" cy="3416320"/>
          </a:xfrm>
          <a:prstGeom prst="rect">
            <a:avLst/>
          </a:prstGeom>
          <a:noFill/>
        </p:spPr>
        <p:txBody>
          <a:bodyPr wrap="square" rtlCol="0">
            <a:spAutoFit/>
          </a:bodyPr>
          <a:lstStyle/>
          <a:p>
            <a:r>
              <a:rPr lang="en-GB" dirty="0" smtClean="0"/>
              <a:t>This term we are challenging our teachers to run the daily Mile every day… They are getting fitter as well. We know that this is helping us to stay emotionally fit as well and that is really important. (O)</a:t>
            </a:r>
          </a:p>
          <a:p>
            <a:endParaRPr lang="en-GB" dirty="0"/>
          </a:p>
          <a:p>
            <a:endParaRPr lang="en-GB" dirty="0" smtClean="0"/>
          </a:p>
          <a:p>
            <a:r>
              <a:rPr lang="en-GB" dirty="0" smtClean="0"/>
              <a:t>Every day a different teacher from our class takes the challenge. We are getting faster than some of the adults.</a:t>
            </a:r>
          </a:p>
          <a:p>
            <a:r>
              <a:rPr lang="en-GB" dirty="0" smtClean="0"/>
              <a:t>(P)</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8006" y="465457"/>
            <a:ext cx="3126379" cy="5804263"/>
          </a:xfrm>
          <a:prstGeom prst="rect">
            <a:avLst/>
          </a:prstGeom>
        </p:spPr>
      </p:pic>
    </p:spTree>
    <p:extLst>
      <p:ext uri="{BB962C8B-B14F-4D97-AF65-F5344CB8AC3E}">
        <p14:creationId xmlns:p14="http://schemas.microsoft.com/office/powerpoint/2010/main" val="109402039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221</TotalTime>
  <Words>387</Words>
  <Application>Microsoft Office PowerPoint</Application>
  <PresentationFormat>Widescreen</PresentationFormat>
  <Paragraphs>30</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Trebuchet MS</vt:lpstr>
      <vt:lpstr>Wingdings 3</vt:lpstr>
      <vt:lpstr>Facet</vt:lpstr>
      <vt:lpstr>Year 3 </vt:lpstr>
      <vt:lpstr>Year 3 Mile a Day</vt:lpstr>
      <vt:lpstr>Year 3 Mile a Day</vt:lpstr>
      <vt:lpstr>Year 3 Mile a Day</vt:lpstr>
      <vt:lpstr>Here are the pictures of our daily Mile.</vt:lpstr>
      <vt:lpstr>Spring Term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dc:title>
  <dc:creator>J Parkinson</dc:creator>
  <cp:lastModifiedBy>J Parkinson</cp:lastModifiedBy>
  <cp:revision>3</cp:revision>
  <dcterms:created xsi:type="dcterms:W3CDTF">2022-01-25T09:30:43Z</dcterms:created>
  <dcterms:modified xsi:type="dcterms:W3CDTF">2022-01-25T13:12:41Z</dcterms:modified>
</cp:coreProperties>
</file>