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50" r:id="rId10"/>
    <p:sldMasterId id="2147483652" r:id="rId11"/>
  </p:sldMasterIdLst>
  <p:notesMasterIdLst>
    <p:notesMasterId r:id="rId25"/>
  </p:notesMasterIdLst>
  <p:sldIdLst>
    <p:sldId id="279" r:id="rId12"/>
    <p:sldId id="280" r:id="rId13"/>
    <p:sldId id="281" r:id="rId14"/>
    <p:sldId id="287" r:id="rId15"/>
    <p:sldId id="283" r:id="rId16"/>
    <p:sldId id="284" r:id="rId17"/>
    <p:sldId id="273" r:id="rId18"/>
    <p:sldId id="286" r:id="rId19"/>
    <p:sldId id="259" r:id="rId20"/>
    <p:sldId id="260" r:id="rId21"/>
    <p:sldId id="274" r:id="rId22"/>
    <p:sldId id="268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02" autoAdjust="0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1312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C2F63DB5-A2AC-4B8B-9D8E-BB7B65A48D33}"/>
    <pc:docChg chg="modSld">
      <pc:chgData name="James Clegg" userId="c6df1435-7a36-4b38-be4d-16e68e91152f" providerId="ADAL" clId="{C2F63DB5-A2AC-4B8B-9D8E-BB7B65A48D33}" dt="2020-10-06T16:51:41.033" v="42"/>
      <pc:docMkLst>
        <pc:docMk/>
      </pc:docMkLst>
      <pc:sldChg chg="modAnim">
        <pc:chgData name="James Clegg" userId="c6df1435-7a36-4b38-be4d-16e68e91152f" providerId="ADAL" clId="{C2F63DB5-A2AC-4B8B-9D8E-BB7B65A48D33}" dt="2020-10-06T16:47:45.301" v="16"/>
        <pc:sldMkLst>
          <pc:docMk/>
          <pc:sldMk cId="1538618932" sldId="259"/>
        </pc:sldMkLst>
      </pc:sldChg>
      <pc:sldChg chg="modSp modAnim">
        <pc:chgData name="James Clegg" userId="c6df1435-7a36-4b38-be4d-16e68e91152f" providerId="ADAL" clId="{C2F63DB5-A2AC-4B8B-9D8E-BB7B65A48D33}" dt="2020-10-06T16:51:18.628" v="40" actId="1076"/>
        <pc:sldMkLst>
          <pc:docMk/>
          <pc:sldMk cId="3027476523" sldId="268"/>
        </pc:sldMkLst>
        <pc:spChg chg="mod">
          <ac:chgData name="James Clegg" userId="c6df1435-7a36-4b38-be4d-16e68e91152f" providerId="ADAL" clId="{C2F63DB5-A2AC-4B8B-9D8E-BB7B65A48D33}" dt="2020-10-06T16:50:27.575" v="26" actId="1035"/>
          <ac:spMkLst>
            <pc:docMk/>
            <pc:sldMk cId="3027476523" sldId="268"/>
            <ac:spMk id="11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51:18.628" v="40" actId="1076"/>
          <ac:spMkLst>
            <pc:docMk/>
            <pc:sldMk cId="3027476523" sldId="268"/>
            <ac:spMk id="12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50:27.575" v="26" actId="1035"/>
          <ac:spMkLst>
            <pc:docMk/>
            <pc:sldMk cId="3027476523" sldId="268"/>
            <ac:spMk id="15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50:31.394" v="35" actId="1036"/>
          <ac:spMkLst>
            <pc:docMk/>
            <pc:sldMk cId="3027476523" sldId="268"/>
            <ac:spMk id="21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50:23.953" v="20" actId="1035"/>
          <ac:spMkLst>
            <pc:docMk/>
            <pc:sldMk cId="3027476523" sldId="268"/>
            <ac:spMk id="22" creationId="{00000000-0000-0000-0000-000000000000}"/>
          </ac:spMkLst>
        </pc:spChg>
      </pc:sldChg>
      <pc:sldChg chg="modSp">
        <pc:chgData name="James Clegg" userId="c6df1435-7a36-4b38-be4d-16e68e91152f" providerId="ADAL" clId="{C2F63DB5-A2AC-4B8B-9D8E-BB7B65A48D33}" dt="2020-10-06T15:08:19.746" v="10" actId="1038"/>
        <pc:sldMkLst>
          <pc:docMk/>
          <pc:sldMk cId="219273791" sldId="273"/>
        </pc:sldMkLst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56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66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67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68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69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0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1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2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3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7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5:08:19.746" v="10" actId="1038"/>
          <ac:spMkLst>
            <pc:docMk/>
            <pc:sldMk cId="219273791" sldId="273"/>
            <ac:spMk id="78" creationId="{00000000-0000-0000-0000-000000000000}"/>
          </ac:spMkLst>
        </pc:spChg>
        <pc:cxnChg chg="mod">
          <ac:chgData name="James Clegg" userId="c6df1435-7a36-4b38-be4d-16e68e91152f" providerId="ADAL" clId="{C2F63DB5-A2AC-4B8B-9D8E-BB7B65A48D33}" dt="2020-10-06T15:08:19.746" v="10" actId="1038"/>
          <ac:cxnSpMkLst>
            <pc:docMk/>
            <pc:sldMk cId="219273791" sldId="273"/>
            <ac:cxnSpMk id="79" creationId="{00000000-0000-0000-0000-000000000000}"/>
          </ac:cxnSpMkLst>
        </pc:cxnChg>
        <pc:cxnChg chg="mod">
          <ac:chgData name="James Clegg" userId="c6df1435-7a36-4b38-be4d-16e68e91152f" providerId="ADAL" clId="{C2F63DB5-A2AC-4B8B-9D8E-BB7B65A48D33}" dt="2020-10-06T15:08:19.746" v="10" actId="1038"/>
          <ac:cxnSpMkLst>
            <pc:docMk/>
            <pc:sldMk cId="219273791" sldId="273"/>
            <ac:cxnSpMk id="129" creationId="{00000000-0000-0000-0000-000000000000}"/>
          </ac:cxnSpMkLst>
        </pc:cxnChg>
        <pc:cxnChg chg="mod">
          <ac:chgData name="James Clegg" userId="c6df1435-7a36-4b38-be4d-16e68e91152f" providerId="ADAL" clId="{C2F63DB5-A2AC-4B8B-9D8E-BB7B65A48D33}" dt="2020-10-06T15:08:19.746" v="10" actId="1038"/>
          <ac:cxnSpMkLst>
            <pc:docMk/>
            <pc:sldMk cId="219273791" sldId="273"/>
            <ac:cxnSpMk id="130" creationId="{00000000-0000-0000-0000-000000000000}"/>
          </ac:cxnSpMkLst>
        </pc:cxnChg>
        <pc:cxnChg chg="mod">
          <ac:chgData name="James Clegg" userId="c6df1435-7a36-4b38-be4d-16e68e91152f" providerId="ADAL" clId="{C2F63DB5-A2AC-4B8B-9D8E-BB7B65A48D33}" dt="2020-10-06T15:08:19.746" v="10" actId="1038"/>
          <ac:cxnSpMkLst>
            <pc:docMk/>
            <pc:sldMk cId="219273791" sldId="273"/>
            <ac:cxnSpMk id="131" creationId="{00000000-0000-0000-0000-000000000000}"/>
          </ac:cxnSpMkLst>
        </pc:cxnChg>
        <pc:cxnChg chg="mod">
          <ac:chgData name="James Clegg" userId="c6df1435-7a36-4b38-be4d-16e68e91152f" providerId="ADAL" clId="{C2F63DB5-A2AC-4B8B-9D8E-BB7B65A48D33}" dt="2020-10-06T15:08:19.746" v="10" actId="1038"/>
          <ac:cxnSpMkLst>
            <pc:docMk/>
            <pc:sldMk cId="219273791" sldId="273"/>
            <ac:cxnSpMk id="132" creationId="{00000000-0000-0000-0000-000000000000}"/>
          </ac:cxnSpMkLst>
        </pc:cxnChg>
      </pc:sldChg>
      <pc:sldChg chg="modAnim">
        <pc:chgData name="James Clegg" userId="c6df1435-7a36-4b38-be4d-16e68e91152f" providerId="ADAL" clId="{C2F63DB5-A2AC-4B8B-9D8E-BB7B65A48D33}" dt="2020-10-06T16:51:41.033" v="42"/>
        <pc:sldMkLst>
          <pc:docMk/>
          <pc:sldMk cId="1684171897" sldId="274"/>
        </pc:sldMkLst>
      </pc:sldChg>
      <pc:sldChg chg="modSp modAnim">
        <pc:chgData name="James Clegg" userId="c6df1435-7a36-4b38-be4d-16e68e91152f" providerId="ADAL" clId="{C2F63DB5-A2AC-4B8B-9D8E-BB7B65A48D33}" dt="2020-10-06T16:45:56.081" v="14"/>
        <pc:sldMkLst>
          <pc:docMk/>
          <pc:sldMk cId="4285955497" sldId="286"/>
        </pc:sldMkLst>
        <pc:spChg chg="mod">
          <ac:chgData name="James Clegg" userId="c6df1435-7a36-4b38-be4d-16e68e91152f" providerId="ADAL" clId="{C2F63DB5-A2AC-4B8B-9D8E-BB7B65A48D33}" dt="2020-10-06T16:45:50.901" v="13" actId="207"/>
          <ac:spMkLst>
            <pc:docMk/>
            <pc:sldMk cId="4285955497" sldId="286"/>
            <ac:spMk id="59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45:50.901" v="13" actId="207"/>
          <ac:spMkLst>
            <pc:docMk/>
            <pc:sldMk cId="4285955497" sldId="286"/>
            <ac:spMk id="60" creationId="{00000000-0000-0000-0000-000000000000}"/>
          </ac:spMkLst>
        </pc:spChg>
        <pc:spChg chg="mod">
          <ac:chgData name="James Clegg" userId="c6df1435-7a36-4b38-be4d-16e68e91152f" providerId="ADAL" clId="{C2F63DB5-A2AC-4B8B-9D8E-BB7B65A48D33}" dt="2020-10-06T16:45:50.901" v="13" actId="207"/>
          <ac:spMkLst>
            <pc:docMk/>
            <pc:sldMk cId="4285955497" sldId="286"/>
            <ac:spMk id="61" creationId="{00000000-0000-0000-0000-000000000000}"/>
          </ac:spMkLst>
        </pc:spChg>
      </pc:sldChg>
    </pc:docChg>
  </pc:docChgLst>
  <pc:docChgLst>
    <pc:chgData name="James Clegg" userId="c6df1435-7a36-4b38-be4d-16e68e91152f" providerId="ADAL" clId="{76FDF051-6F4E-45EA-B38C-0AED4A9BB855}"/>
    <pc:docChg chg="custSel modSld">
      <pc:chgData name="James Clegg" userId="c6df1435-7a36-4b38-be4d-16e68e91152f" providerId="ADAL" clId="{76FDF051-6F4E-45EA-B38C-0AED4A9BB855}" dt="2020-10-06T17:49:36.667" v="10"/>
      <pc:docMkLst>
        <pc:docMk/>
      </pc:docMkLst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538618932" sldId="259"/>
        </pc:sldMkLst>
        <pc:picChg chg="del">
          <ac:chgData name="James Clegg" userId="c6df1435-7a36-4b38-be4d-16e68e91152f" providerId="ADAL" clId="{76FDF051-6F4E-45EA-B38C-0AED4A9BB855}" dt="2020-10-06T17:49:17.549" v="5" actId="478"/>
          <ac:picMkLst>
            <pc:docMk/>
            <pc:sldMk cId="1538618932" sldId="259"/>
            <ac:picMk id="18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153940510" sldId="260"/>
        </pc:sldMkLst>
        <pc:picChg chg="del">
          <ac:chgData name="James Clegg" userId="c6df1435-7a36-4b38-be4d-16e68e91152f" providerId="ADAL" clId="{76FDF051-6F4E-45EA-B38C-0AED4A9BB855}" dt="2020-10-06T17:49:20.703" v="6" actId="478"/>
          <ac:picMkLst>
            <pc:docMk/>
            <pc:sldMk cId="1153940510" sldId="260"/>
            <ac:picMk id="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3027476523" sldId="268"/>
        </pc:sldMkLst>
        <pc:picChg chg="del">
          <ac:chgData name="James Clegg" userId="c6df1435-7a36-4b38-be4d-16e68e91152f" providerId="ADAL" clId="{76FDF051-6F4E-45EA-B38C-0AED4A9BB855}" dt="2020-10-06T17:49:26.286" v="8" actId="478"/>
          <ac:picMkLst>
            <pc:docMk/>
            <pc:sldMk cId="3027476523" sldId="268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2028528299" sldId="271"/>
        </pc:sldMkLst>
        <pc:picChg chg="del">
          <ac:chgData name="James Clegg" userId="c6df1435-7a36-4b38-be4d-16e68e91152f" providerId="ADAL" clId="{76FDF051-6F4E-45EA-B38C-0AED4A9BB855}" dt="2020-10-06T17:49:29.143" v="9" actId="478"/>
          <ac:picMkLst>
            <pc:docMk/>
            <pc:sldMk cId="2028528299" sldId="271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219273791" sldId="273"/>
        </pc:sldMkLst>
        <pc:picChg chg="del">
          <ac:chgData name="James Clegg" userId="c6df1435-7a36-4b38-be4d-16e68e91152f" providerId="ADAL" clId="{76FDF051-6F4E-45EA-B38C-0AED4A9BB855}" dt="2020-10-06T17:49:12.742" v="3" actId="478"/>
          <ac:picMkLst>
            <pc:docMk/>
            <pc:sldMk cId="219273791" sldId="273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684171897" sldId="274"/>
        </pc:sldMkLst>
        <pc:picChg chg="del">
          <ac:chgData name="James Clegg" userId="c6df1435-7a36-4b38-be4d-16e68e91152f" providerId="ADAL" clId="{76FDF051-6F4E-45EA-B38C-0AED4A9BB855}" dt="2020-10-06T17:49:23.213" v="7" actId="478"/>
          <ac:picMkLst>
            <pc:docMk/>
            <pc:sldMk cId="1684171897" sldId="274"/>
            <ac:picMk id="32" creationId="{00000000-0000-0000-0000-000000000000}"/>
          </ac:picMkLst>
        </pc:picChg>
      </pc:sldChg>
      <pc:sldChg chg="modTransition">
        <pc:chgData name="James Clegg" userId="c6df1435-7a36-4b38-be4d-16e68e91152f" providerId="ADAL" clId="{76FDF051-6F4E-45EA-B38C-0AED4A9BB855}" dt="2020-10-06T17:49:36.667" v="10"/>
        <pc:sldMkLst>
          <pc:docMk/>
          <pc:sldMk cId="1404035453" sldId="279"/>
        </pc:sldMkLst>
      </pc:sldChg>
      <pc:sldChg chg="modTransition">
        <pc:chgData name="James Clegg" userId="c6df1435-7a36-4b38-be4d-16e68e91152f" providerId="ADAL" clId="{76FDF051-6F4E-45EA-B38C-0AED4A9BB855}" dt="2020-10-06T17:49:36.667" v="10"/>
        <pc:sldMkLst>
          <pc:docMk/>
          <pc:sldMk cId="357116727" sldId="280"/>
        </pc:sldMkLst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538939060" sldId="281"/>
        </pc:sldMkLst>
        <pc:picChg chg="del">
          <ac:chgData name="James Clegg" userId="c6df1435-7a36-4b38-be4d-16e68e91152f" providerId="ADAL" clId="{76FDF051-6F4E-45EA-B38C-0AED4A9BB855}" dt="2020-10-06T17:49:05.029" v="0" actId="478"/>
          <ac:picMkLst>
            <pc:docMk/>
            <pc:sldMk cId="1538939060" sldId="281"/>
            <ac:picMk id="5" creationId="{00000000-0000-0000-0000-000000000000}"/>
          </ac:picMkLst>
        </pc:picChg>
      </pc:sldChg>
      <pc:sldChg chg="modTransition">
        <pc:chgData name="James Clegg" userId="c6df1435-7a36-4b38-be4d-16e68e91152f" providerId="ADAL" clId="{76FDF051-6F4E-45EA-B38C-0AED4A9BB855}" dt="2020-10-06T17:49:36.667" v="10"/>
        <pc:sldMkLst>
          <pc:docMk/>
          <pc:sldMk cId="3333287493" sldId="283"/>
        </pc:sldMkLst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273020490" sldId="284"/>
        </pc:sldMkLst>
        <pc:picChg chg="del">
          <ac:chgData name="James Clegg" userId="c6df1435-7a36-4b38-be4d-16e68e91152f" providerId="ADAL" clId="{76FDF051-6F4E-45EA-B38C-0AED4A9BB855}" dt="2020-10-06T17:49:10.274" v="2" actId="478"/>
          <ac:picMkLst>
            <pc:docMk/>
            <pc:sldMk cId="1273020490" sldId="284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4285955497" sldId="286"/>
        </pc:sldMkLst>
        <pc:picChg chg="del">
          <ac:chgData name="James Clegg" userId="c6df1435-7a36-4b38-be4d-16e68e91152f" providerId="ADAL" clId="{76FDF051-6F4E-45EA-B38C-0AED4A9BB855}" dt="2020-10-06T17:49:15.041" v="4" actId="478"/>
          <ac:picMkLst>
            <pc:docMk/>
            <pc:sldMk cId="4285955497" sldId="286"/>
            <ac:picMk id="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6FDF051-6F4E-45EA-B38C-0AED4A9BB855}" dt="2020-10-06T17:49:36.667" v="10"/>
        <pc:sldMkLst>
          <pc:docMk/>
          <pc:sldMk cId="1949650833" sldId="287"/>
        </pc:sldMkLst>
        <pc:picChg chg="del">
          <ac:chgData name="James Clegg" userId="c6df1435-7a36-4b38-be4d-16e68e91152f" providerId="ADAL" clId="{76FDF051-6F4E-45EA-B38C-0AED4A9BB855}" dt="2020-10-06T17:49:07.730" v="1" actId="478"/>
          <ac:picMkLst>
            <pc:docMk/>
            <pc:sldMk cId="1949650833" sldId="287"/>
            <ac:picMk id="1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6AA71-502A-4458-93BE-06EF0981A4BA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DBDD-48FF-4B3A-870C-CA63D520D9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9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simplify?</a:t>
            </a:r>
          </a:p>
          <a:p>
            <a:endParaRPr lang="en-GB" dirty="0"/>
          </a:p>
          <a:p>
            <a:r>
              <a:rPr lang="en-GB" dirty="0"/>
              <a:t>Discuss</a:t>
            </a:r>
            <a:r>
              <a:rPr lang="en-GB" baseline="0" dirty="0"/>
              <a:t> r</a:t>
            </a:r>
            <a:r>
              <a:rPr lang="en-GB" dirty="0"/>
              <a:t>eduction structure – take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3DBDD-48FF-4B3A-870C-CA63D520D9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1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simplify?</a:t>
            </a:r>
          </a:p>
          <a:p>
            <a:endParaRPr lang="en-GB" dirty="0"/>
          </a:p>
          <a:p>
            <a:r>
              <a:rPr lang="en-GB" dirty="0"/>
              <a:t>Discuss</a:t>
            </a:r>
            <a:r>
              <a:rPr lang="en-GB" baseline="0" dirty="0"/>
              <a:t> r</a:t>
            </a:r>
            <a:r>
              <a:rPr lang="en-GB" dirty="0"/>
              <a:t>eduction structure – take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3DBDD-48FF-4B3A-870C-CA63D520D9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0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simplify?</a:t>
            </a:r>
          </a:p>
          <a:p>
            <a:endParaRPr lang="en-GB" dirty="0"/>
          </a:p>
          <a:p>
            <a:r>
              <a:rPr lang="en-GB" dirty="0"/>
              <a:t>Discuss</a:t>
            </a:r>
            <a:r>
              <a:rPr lang="en-GB" baseline="0" dirty="0"/>
              <a:t> r</a:t>
            </a:r>
            <a:r>
              <a:rPr lang="en-GB" dirty="0"/>
              <a:t>eduction structure – take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3DBDD-48FF-4B3A-870C-CA63D520D9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022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simplify?</a:t>
            </a:r>
          </a:p>
          <a:p>
            <a:endParaRPr lang="en-GB" dirty="0"/>
          </a:p>
          <a:p>
            <a:r>
              <a:rPr lang="en-GB" dirty="0"/>
              <a:t>Discuss</a:t>
            </a:r>
            <a:r>
              <a:rPr lang="en-GB" baseline="0" dirty="0"/>
              <a:t> r</a:t>
            </a:r>
            <a:r>
              <a:rPr lang="en-GB" dirty="0"/>
              <a:t>eduction structure – take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3DBDD-48FF-4B3A-870C-CA63D520D9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732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simplify?</a:t>
            </a:r>
          </a:p>
          <a:p>
            <a:endParaRPr lang="en-GB" dirty="0"/>
          </a:p>
          <a:p>
            <a:r>
              <a:rPr lang="en-GB" dirty="0"/>
              <a:t>Discuss</a:t>
            </a:r>
            <a:r>
              <a:rPr lang="en-GB" baseline="0" dirty="0"/>
              <a:t> r</a:t>
            </a:r>
            <a:r>
              <a:rPr lang="en-GB" dirty="0"/>
              <a:t>eduction structure – take away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3DBDD-48FF-4B3A-870C-CA63D520D93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950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11188"/>
            <a:ext cx="5950424" cy="178785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 – in caps and saved as a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56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687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335E50-1930-44E5-9B14-893AFBD95C69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06/10/2020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8BBDC2-4ED5-4A8D-A28C-1B3F6D2413F0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38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41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2553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205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272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our turn K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8082" y="1989208"/>
            <a:ext cx="5703912" cy="3005873"/>
          </a:xfrm>
          <a:prstGeom prst="rect">
            <a:avLst/>
          </a:prstGeom>
        </p:spPr>
        <p:txBody>
          <a:bodyPr anchor="ctr"/>
          <a:lstStyle>
            <a:lvl1pPr algn="ctr">
              <a:defRPr sz="4000" u="none" baseline="0">
                <a:latin typeface="Comic Sans MS" panose="030F0702030302020204" pitchFamily="66" charset="0"/>
              </a:defRPr>
            </a:lvl1pPr>
          </a:lstStyle>
          <a:p>
            <a:r>
              <a:rPr lang="en-US" dirty="0"/>
              <a:t>Have a go at questions 		 on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83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our turn K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8082" y="1989208"/>
            <a:ext cx="5703912" cy="3005873"/>
          </a:xfrm>
          <a:prstGeom prst="rect">
            <a:avLst/>
          </a:prstGeom>
        </p:spPr>
        <p:txBody>
          <a:bodyPr anchor="ctr"/>
          <a:lstStyle>
            <a:lvl1pPr algn="ctr">
              <a:defRPr baseline="0">
                <a:latin typeface="+mn-lt"/>
              </a:defRPr>
            </a:lvl1pPr>
          </a:lstStyle>
          <a:p>
            <a:r>
              <a:rPr lang="en-US" dirty="0"/>
              <a:t>Have a go at questions 	on the worksheet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1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57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F14EDCB3-CC60-E94C-B25C-4D771CB6495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4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2C252DA-A0E8-6A49-900E-07188D62BB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76518" y="6553200"/>
            <a:ext cx="1470211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D3D08606-BA4C-8046-935F-20760BC276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9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sign with white text&#10;&#10;Description automatically generated">
            <a:extLst>
              <a:ext uri="{FF2B5EF4-FFF2-40B4-BE49-F238E27FC236}">
                <a16:creationId xmlns:a16="http://schemas.microsoft.com/office/drawing/2014/main" id="{E7898E14-59E6-7D4D-8006-F74307CCB9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5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&#10;&#10;Description automatically generated">
            <a:extLst>
              <a:ext uri="{FF2B5EF4-FFF2-40B4-BE49-F238E27FC236}">
                <a16:creationId xmlns:a16="http://schemas.microsoft.com/office/drawing/2014/main" id="{F33BA71E-3CF0-1E4E-BEEE-6280AD06DD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9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3A3B0A72-DFF8-FC43-8B3B-B0D9C1468E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15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3_SP_B5_PP12.jpg">
            <a:extLst>
              <a:ext uri="{FF2B5EF4-FFF2-40B4-BE49-F238E27FC236}">
                <a16:creationId xmlns:a16="http://schemas.microsoft.com/office/drawing/2014/main" id="{02C4704A-7459-1947-800F-A84DF74E38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pic>
        <p:nvPicPr>
          <p:cNvPr id="7" name="Picture 6" descr="Y3_SP_B5_PP12.jpg">
            <a:extLst>
              <a:ext uri="{FF2B5EF4-FFF2-40B4-BE49-F238E27FC236}">
                <a16:creationId xmlns:a16="http://schemas.microsoft.com/office/drawing/2014/main" id="{2994B4EE-78B1-6B46-A7FD-5445984440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67"/>
          <a:stretch/>
        </p:blipFill>
        <p:spPr>
          <a:xfrm>
            <a:off x="0" y="4651513"/>
            <a:ext cx="9144000" cy="22064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Y3_SP_B5_PP12.jpg">
            <a:extLst>
              <a:ext uri="{FF2B5EF4-FFF2-40B4-BE49-F238E27FC236}">
                <a16:creationId xmlns:a16="http://schemas.microsoft.com/office/drawing/2014/main" id="{02C4704A-7459-1947-800F-A84DF74E38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  <p:pic>
        <p:nvPicPr>
          <p:cNvPr id="7" name="Picture 6" descr="Y3_SP_B5_PP12.jpg">
            <a:extLst>
              <a:ext uri="{FF2B5EF4-FFF2-40B4-BE49-F238E27FC236}">
                <a16:creationId xmlns:a16="http://schemas.microsoft.com/office/drawing/2014/main" id="{2994B4EE-78B1-6B46-A7FD-5445984440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67"/>
          <a:stretch/>
        </p:blipFill>
        <p:spPr>
          <a:xfrm>
            <a:off x="0" y="4651513"/>
            <a:ext cx="9144000" cy="22064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1B02BD9-91A9-9F43-BF82-7E7C0E55B94B}"/>
              </a:ext>
            </a:extLst>
          </p:cNvPr>
          <p:cNvSpPr/>
          <p:nvPr userDrawn="1"/>
        </p:nvSpPr>
        <p:spPr>
          <a:xfrm>
            <a:off x="546652" y="606287"/>
            <a:ext cx="7523922" cy="5734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4067703" y="-3185203"/>
            <a:ext cx="45719" cy="81811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image" Target="../media/image19.png"/><Relationship Id="rId5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9.emf"/><Relationship Id="rId5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6979" y="1673693"/>
            <a:ext cx="5438103" cy="34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35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Have a go at questions 1 – 3 on the worksheet</a:t>
            </a:r>
          </a:p>
        </p:txBody>
      </p:sp>
    </p:spTree>
    <p:extLst>
      <p:ext uri="{BB962C8B-B14F-4D97-AF65-F5344CB8AC3E}">
        <p14:creationId xmlns:p14="http://schemas.microsoft.com/office/powerpoint/2010/main" val="1153940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371873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How much more money does Whitney have than Ron?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0403" y="1568792"/>
            <a:ext cx="1504950" cy="685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60905" y="1664578"/>
            <a:ext cx="751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</a:rPr>
              <a:t>Ron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40402" y="2414286"/>
            <a:ext cx="4505325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26695" y="1587842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</a:rPr>
              <a:t>£42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5026" y="2449966"/>
            <a:ext cx="1421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</a:rPr>
              <a:t>Whitney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50128" y="243402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</a:rPr>
              <a:t>£117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050128" y="1911007"/>
            <a:ext cx="284480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94594" y="1283726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</a:rPr>
              <a:t>?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835286"/>
              </p:ext>
            </p:extLst>
          </p:nvPr>
        </p:nvGraphicFramePr>
        <p:xfrm>
          <a:off x="5542219" y="3358375"/>
          <a:ext cx="2115804" cy="257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268">
                  <a:extLst>
                    <a:ext uri="{9D8B030D-6E8A-4147-A177-3AD203B41FA5}">
                      <a16:colId xmlns:a16="http://schemas.microsoft.com/office/drawing/2014/main" val="3099043578"/>
                    </a:ext>
                  </a:extLst>
                </a:gridCol>
                <a:gridCol w="705268">
                  <a:extLst>
                    <a:ext uri="{9D8B030D-6E8A-4147-A177-3AD203B41FA5}">
                      <a16:colId xmlns:a16="http://schemas.microsoft.com/office/drawing/2014/main" val="992405871"/>
                    </a:ext>
                  </a:extLst>
                </a:gridCol>
                <a:gridCol w="705268">
                  <a:extLst>
                    <a:ext uri="{9D8B030D-6E8A-4147-A177-3AD203B41FA5}">
                      <a16:colId xmlns:a16="http://schemas.microsoft.com/office/drawing/2014/main" val="3329015639"/>
                    </a:ext>
                  </a:extLst>
                </a:gridCol>
              </a:tblGrid>
              <a:tr h="555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079671"/>
                  </a:ext>
                </a:extLst>
              </a:tr>
              <a:tr h="555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21301"/>
                  </a:ext>
                </a:extLst>
              </a:tr>
              <a:tr h="555491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385860"/>
                  </a:ext>
                </a:extLst>
              </a:tr>
              <a:tr h="659199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0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868251" y="4568662"/>
                <a:ext cx="6783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GB" sz="4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251" y="4568662"/>
                <a:ext cx="678391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7095474" y="526086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48223" y="526086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7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654581" y="4175226"/>
            <a:ext cx="449446" cy="3486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66744" y="3934596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96200" y="3913783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30636" y="3530212"/>
            <a:ext cx="40703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chemeClr val="accent1"/>
                </a:solidFill>
                <a:latin typeface="Calibri" panose="020F0502020204030204" pitchFamily="34" charset="0"/>
              </a:rPr>
              <a:t>Whitney has £75 more</a:t>
            </a:r>
            <a:endParaRPr lang="en-GB" sz="3200" dirty="0">
              <a:solidFill>
                <a:schemeClr val="accent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53" y="4271763"/>
            <a:ext cx="1389408" cy="176073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183" y="4241887"/>
            <a:ext cx="1375243" cy="16959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517172" y="4957639"/>
            <a:ext cx="775854" cy="720975"/>
            <a:chOff x="1696918" y="5114675"/>
            <a:chExt cx="775854" cy="720975"/>
          </a:xfrm>
        </p:grpSpPr>
        <p:sp>
          <p:nvSpPr>
            <p:cNvPr id="5" name="Cube 4"/>
            <p:cNvSpPr/>
            <p:nvPr/>
          </p:nvSpPr>
          <p:spPr>
            <a:xfrm>
              <a:off x="1696918" y="5369810"/>
              <a:ext cx="775854" cy="465840"/>
            </a:xfrm>
            <a:prstGeom prst="cub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805620" y="5114675"/>
                  <a:ext cx="57900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GB" sz="3200" b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5620" y="5114675"/>
                  <a:ext cx="579005" cy="58477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2318870" y="5249237"/>
            <a:ext cx="775854" cy="720975"/>
            <a:chOff x="1696918" y="5114675"/>
            <a:chExt cx="775854" cy="720975"/>
          </a:xfrm>
        </p:grpSpPr>
        <p:sp>
          <p:nvSpPr>
            <p:cNvPr id="27" name="Cube 26"/>
            <p:cNvSpPr/>
            <p:nvPr/>
          </p:nvSpPr>
          <p:spPr>
            <a:xfrm>
              <a:off x="1696918" y="5369810"/>
              <a:ext cx="775854" cy="465840"/>
            </a:xfrm>
            <a:prstGeom prst="cub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1805620" y="5114675"/>
                  <a:ext cx="57900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32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GB" sz="3200" b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5620" y="5114675"/>
                  <a:ext cx="579005" cy="58477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/>
          <p:cNvSpPr txBox="1"/>
          <p:nvPr/>
        </p:nvSpPr>
        <p:spPr>
          <a:xfrm>
            <a:off x="1565268" y="5319706"/>
            <a:ext cx="595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£42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15712" y="5640738"/>
            <a:ext cx="865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£117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17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  <p:bldP spid="8" grpId="0"/>
      <p:bldP spid="9" grpId="0"/>
      <p:bldP spid="12" grpId="0"/>
      <p:bldP spid="14" grpId="0"/>
      <p:bldP spid="15" grpId="0"/>
      <p:bldP spid="16" grpId="0"/>
      <p:bldP spid="21" grpId="0"/>
      <p:bldP spid="23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912737" y="3692138"/>
                <a:ext cx="59687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dirty="0">
                    <a:latin typeface="Calibri" panose="020F0502020204030204" pitchFamily="34" charset="0"/>
                  </a:rPr>
                  <a:t>12 ones </a:t>
                </a:r>
                <a14:m>
                  <m:oMath xmlns:m="http://schemas.openxmlformats.org/officeDocument/2006/math">
                    <m:r>
                      <a:rPr lang="en-GB" sz="3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3600" dirty="0">
                    <a:latin typeface="Calibri" panose="020F0502020204030204" pitchFamily="34" charset="0"/>
                  </a:rPr>
                  <a:t>? ones </a:t>
                </a:r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GB" sz="3600" dirty="0">
                    <a:latin typeface="Calibri" panose="020F0502020204030204" pitchFamily="34" charset="0"/>
                  </a:rPr>
                  <a:t>6 ones 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737" y="3692138"/>
                <a:ext cx="5968715" cy="646331"/>
              </a:xfrm>
              <a:prstGeom prst="rect">
                <a:avLst/>
              </a:prstGeom>
              <a:blipFill>
                <a:blip r:embed="rId5"/>
                <a:stretch>
                  <a:fillRect l="-3166" t="-16981" b="-35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034718"/>
              </p:ext>
            </p:extLst>
          </p:nvPr>
        </p:nvGraphicFramePr>
        <p:xfrm>
          <a:off x="3009899" y="699803"/>
          <a:ext cx="2685141" cy="267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047">
                  <a:extLst>
                    <a:ext uri="{9D8B030D-6E8A-4147-A177-3AD203B41FA5}">
                      <a16:colId xmlns:a16="http://schemas.microsoft.com/office/drawing/2014/main" val="3099043578"/>
                    </a:ext>
                  </a:extLst>
                </a:gridCol>
                <a:gridCol w="895047">
                  <a:extLst>
                    <a:ext uri="{9D8B030D-6E8A-4147-A177-3AD203B41FA5}">
                      <a16:colId xmlns:a16="http://schemas.microsoft.com/office/drawing/2014/main" val="992405871"/>
                    </a:ext>
                  </a:extLst>
                </a:gridCol>
                <a:gridCol w="895047">
                  <a:extLst>
                    <a:ext uri="{9D8B030D-6E8A-4147-A177-3AD203B41FA5}">
                      <a16:colId xmlns:a16="http://schemas.microsoft.com/office/drawing/2014/main" val="3329015639"/>
                    </a:ext>
                  </a:extLst>
                </a:gridCol>
              </a:tblGrid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079671"/>
                  </a:ext>
                </a:extLst>
              </a:tr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3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21301"/>
                  </a:ext>
                </a:extLst>
              </a:tr>
              <a:tr h="529488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385860"/>
                  </a:ext>
                </a:extLst>
              </a:tr>
              <a:tr h="759581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0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89953" y="1902303"/>
                <a:ext cx="6783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en-GB" sz="4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953" y="1902303"/>
                <a:ext cx="678391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098103" y="1382425"/>
            <a:ext cx="692727" cy="55244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897095" y="2012724"/>
            <a:ext cx="692727" cy="55244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127784" y="26329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alibri" panose="020F0502020204030204" pitchFamily="34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123511" y="4038027"/>
                <a:ext cx="50960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dirty="0">
                    <a:latin typeface="Calibri" panose="020F0502020204030204" pitchFamily="34" charset="0"/>
                  </a:rPr>
                  <a:t>2 ones </a:t>
                </a:r>
                <a14:m>
                  <m:oMath xmlns:m="http://schemas.openxmlformats.org/officeDocument/2006/math">
                    <m:r>
                      <a:rPr lang="en-GB" sz="3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3600" dirty="0">
                    <a:latin typeface="Calibri" panose="020F0502020204030204" pitchFamily="34" charset="0"/>
                  </a:rPr>
                  <a:t>? ones </a:t>
                </a:r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GB" sz="3600" dirty="0">
                    <a:latin typeface="Calibri" panose="020F0502020204030204" pitchFamily="34" charset="0"/>
                  </a:rPr>
                  <a:t>6 ones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511" y="4038027"/>
                <a:ext cx="5096012" cy="646331"/>
              </a:xfrm>
              <a:prstGeom prst="rect">
                <a:avLst/>
              </a:prstGeom>
              <a:blipFill>
                <a:blip r:embed="rId7"/>
                <a:stretch>
                  <a:fillRect l="-3589" t="-16038" r="-2033" b="-35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3984081" y="2698584"/>
            <a:ext cx="692727" cy="55244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127746" y="1486604"/>
            <a:ext cx="449446" cy="3486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44042" y="125521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54470" y="125521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0803" y="197707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accent1"/>
                </a:solidFill>
                <a:latin typeface="Calibri" panose="020F0502020204030204" pitchFamily="34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891246" y="4420552"/>
                <a:ext cx="58717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dirty="0">
                    <a:latin typeface="Calibri" panose="020F0502020204030204" pitchFamily="34" charset="0"/>
                  </a:rPr>
                  <a:t>12 ones </a:t>
                </a:r>
                <a14:m>
                  <m:oMath xmlns:m="http://schemas.openxmlformats.org/officeDocument/2006/math">
                    <m:r>
                      <a:rPr lang="en-GB" sz="36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3600" dirty="0">
                    <a:latin typeface="Calibri" panose="020F0502020204030204" pitchFamily="34" charset="0"/>
                  </a:rPr>
                  <a:t>6 ones </a:t>
                </a:r>
                <a:r>
                  <a:rPr lang="en-GB" sz="3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GB" sz="3600" dirty="0">
                    <a:latin typeface="Calibri" panose="020F0502020204030204" pitchFamily="34" charset="0"/>
                  </a:rPr>
                  <a:t>6 ones 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1246" y="4420552"/>
                <a:ext cx="5871733" cy="646331"/>
              </a:xfrm>
              <a:prstGeom prst="rect">
                <a:avLst/>
              </a:prstGeom>
              <a:blipFill>
                <a:blip r:embed="rId8"/>
                <a:stretch>
                  <a:fillRect l="-3115" t="-16038" b="-35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127746" y="264791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accent1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6495" y="131623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accent1"/>
                </a:solidFill>
                <a:latin typeface="Calibri" panose="020F0502020204030204" pitchFamily="34" charset="0"/>
              </a:rPr>
              <a:t>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747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1" grpId="1"/>
      <p:bldP spid="12" grpId="0"/>
      <p:bldP spid="12" grpId="1"/>
      <p:bldP spid="19" grpId="0"/>
      <p:bldP spid="20" grpId="0"/>
      <p:bldP spid="21" grpId="0"/>
      <p:bldP spid="14" grpId="0"/>
      <p:bldP spid="15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Have a go at the rest of the questions on the worksheet</a:t>
            </a:r>
          </a:p>
        </p:txBody>
      </p:sp>
    </p:spTree>
    <p:extLst>
      <p:ext uri="{BB962C8B-B14F-4D97-AF65-F5344CB8AC3E}">
        <p14:creationId xmlns:p14="http://schemas.microsoft.com/office/powerpoint/2010/main" val="2028528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16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2B449F-F24A-4318-ADEC-28C2ADE336A4}"/>
                  </a:ext>
                </a:extLst>
              </p:cNvPr>
              <p:cNvSpPr txBox="1"/>
              <p:nvPr/>
            </p:nvSpPr>
            <p:spPr>
              <a:xfrm>
                <a:off x="695550" y="334776"/>
                <a:ext cx="7497474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1) 	</a:t>
                </a: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Which of these calculations are equal to 1?</a:t>
                </a:r>
              </a:p>
              <a:p>
                <a:pPr lvl="0">
                  <a:defRPr/>
                </a:pPr>
                <a:endPara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 6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7          7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6           6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5         5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6   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2"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ten is equal to ____   ones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2"/>
                  <a:tabLst/>
                  <a:defRPr/>
                </a:pP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1 hundred is equal to ____ tens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3"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Complete the calculations</a:t>
                </a:r>
                <a:endParaRPr kumimoji="0" lang="en-GB" sz="28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14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120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GB" sz="1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120 </a:t>
                </a:r>
                <a14:m>
                  <m:oMath xmlns:m="http://schemas.openxmlformats.org/officeDocument/2006/math">
                    <m:r>
                      <a:rPr lang="en-GB" sz="2800" i="1" baseline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  <a14:m>
                  <m:oMath xmlns:m="http://schemas.openxmlformats.org/officeDocument/2006/math">
                    <m:r>
                      <a:rPr lang="en-GB" sz="2800" i="1" baseline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GB" sz="1000" baseline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   90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GB" sz="28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	 </a:t>
                </a:r>
                <a:endParaRPr lang="en-GB" sz="2800" baseline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2B449F-F24A-4318-ADEC-28C2ADE33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50" y="334776"/>
                <a:ext cx="7497474" cy="5386090"/>
              </a:xfrm>
              <a:prstGeom prst="rect">
                <a:avLst/>
              </a:prstGeom>
              <a:blipFill>
                <a:blip r:embed="rId4"/>
                <a:stretch>
                  <a:fillRect l="-1707" t="-1133" b="-2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710340"/>
              </p:ext>
            </p:extLst>
          </p:nvPr>
        </p:nvGraphicFramePr>
        <p:xfrm>
          <a:off x="4724401" y="4294909"/>
          <a:ext cx="2576945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9221">
                  <a:extLst>
                    <a:ext uri="{9D8B030D-6E8A-4147-A177-3AD203B41FA5}">
                      <a16:colId xmlns:a16="http://schemas.microsoft.com/office/drawing/2014/main" val="3460610689"/>
                    </a:ext>
                  </a:extLst>
                </a:gridCol>
                <a:gridCol w="1727724">
                  <a:extLst>
                    <a:ext uri="{9D8B030D-6E8A-4147-A177-3AD203B41FA5}">
                      <a16:colId xmlns:a16="http://schemas.microsoft.com/office/drawing/2014/main" val="808951462"/>
                    </a:ext>
                  </a:extLst>
                </a:gridCol>
              </a:tblGrid>
              <a:tr h="2850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51423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232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939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2B449F-F24A-4318-ADEC-28C2ADE336A4}"/>
                  </a:ext>
                </a:extLst>
              </p:cNvPr>
              <p:cNvSpPr txBox="1"/>
              <p:nvPr/>
            </p:nvSpPr>
            <p:spPr>
              <a:xfrm>
                <a:off x="695550" y="334776"/>
                <a:ext cx="7497474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1) 	</a:t>
                </a: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Which of these calculations are equal to 1?</a:t>
                </a:r>
              </a:p>
              <a:p>
                <a:pPr lvl="0">
                  <a:defRPr/>
                </a:pPr>
                <a:endPara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 6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7          7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6           6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5         5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6   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2"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ten is equal to ____   ones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2"/>
                  <a:tabLst/>
                  <a:defRPr/>
                </a:pPr>
                <a:endPara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1 hundred is equal to ____ tens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514350" marR="0" lvl="0" indent="-5143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 startAt="3"/>
                  <a:tabLst/>
                  <a:defRPr/>
                </a:pPr>
                <a:r>
                  <a:rPr lang="en-GB" sz="2800" noProof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Complete the calculations</a:t>
                </a:r>
                <a:endParaRPr kumimoji="0" lang="en-GB" sz="28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14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120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GB" sz="1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120 </a:t>
                </a:r>
                <a14:m>
                  <m:oMath xmlns:m="http://schemas.openxmlformats.org/officeDocument/2006/math">
                    <m:r>
                      <a:rPr lang="en-GB" sz="2800" i="1" baseline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  <a14:m>
                  <m:oMath xmlns:m="http://schemas.openxmlformats.org/officeDocument/2006/math">
                    <m:r>
                      <a:rPr lang="en-GB" sz="2800" i="1" baseline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baseline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GB" sz="1000" baseline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   90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____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en-GB" sz="28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30	 </a:t>
                </a:r>
                <a:endParaRPr lang="en-GB" sz="2800" baseline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32B449F-F24A-4318-ADEC-28C2ADE33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50" y="334776"/>
                <a:ext cx="7497474" cy="5386090"/>
              </a:xfrm>
              <a:prstGeom prst="rect">
                <a:avLst/>
              </a:prstGeom>
              <a:blipFill>
                <a:blip r:embed="rId5"/>
                <a:stretch>
                  <a:fillRect l="-1707" t="-1133" b="-2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710340"/>
              </p:ext>
            </p:extLst>
          </p:nvPr>
        </p:nvGraphicFramePr>
        <p:xfrm>
          <a:off x="4724401" y="4294909"/>
          <a:ext cx="2576945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9221">
                  <a:extLst>
                    <a:ext uri="{9D8B030D-6E8A-4147-A177-3AD203B41FA5}">
                      <a16:colId xmlns:a16="http://schemas.microsoft.com/office/drawing/2014/main" val="3460610689"/>
                    </a:ext>
                  </a:extLst>
                </a:gridCol>
                <a:gridCol w="1727724">
                  <a:extLst>
                    <a:ext uri="{9D8B030D-6E8A-4147-A177-3AD203B41FA5}">
                      <a16:colId xmlns:a16="http://schemas.microsoft.com/office/drawing/2014/main" val="808951462"/>
                    </a:ext>
                  </a:extLst>
                </a:gridCol>
              </a:tblGrid>
              <a:tr h="2850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51423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232110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409648" y="959984"/>
            <a:ext cx="1164110" cy="67887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778262" y="959984"/>
            <a:ext cx="1164110" cy="67887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86031" y="1853177"/>
            <a:ext cx="128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30267" y="2443662"/>
            <a:ext cx="128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1118" y="3949879"/>
            <a:ext cx="128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90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8777" y="4521807"/>
            <a:ext cx="128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90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97397" y="5104375"/>
            <a:ext cx="128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120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965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287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1C7B82B5-B3AD-3445-B1E4-114020DF5B8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05595" y="867047"/>
          <a:ext cx="3868968" cy="4387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656">
                  <a:extLst>
                    <a:ext uri="{9D8B030D-6E8A-4147-A177-3AD203B41FA5}">
                      <a16:colId xmlns:a16="http://schemas.microsoft.com/office/drawing/2014/main" val="1945284546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19850668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3661368022"/>
                    </a:ext>
                  </a:extLst>
                </a:gridCol>
              </a:tblGrid>
              <a:tr h="454291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Hundreds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Tens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Ones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112008"/>
                  </a:ext>
                </a:extLst>
              </a:tr>
              <a:tr h="3933490"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2214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02537"/>
              </p:ext>
            </p:extLst>
          </p:nvPr>
        </p:nvGraphicFramePr>
        <p:xfrm>
          <a:off x="5465920" y="888147"/>
          <a:ext cx="2230920" cy="267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640">
                  <a:extLst>
                    <a:ext uri="{9D8B030D-6E8A-4147-A177-3AD203B41FA5}">
                      <a16:colId xmlns:a16="http://schemas.microsoft.com/office/drawing/2014/main" val="3099043578"/>
                    </a:ext>
                  </a:extLst>
                </a:gridCol>
                <a:gridCol w="743640">
                  <a:extLst>
                    <a:ext uri="{9D8B030D-6E8A-4147-A177-3AD203B41FA5}">
                      <a16:colId xmlns:a16="http://schemas.microsoft.com/office/drawing/2014/main" val="992405871"/>
                    </a:ext>
                  </a:extLst>
                </a:gridCol>
                <a:gridCol w="743640">
                  <a:extLst>
                    <a:ext uri="{9D8B030D-6E8A-4147-A177-3AD203B41FA5}">
                      <a16:colId xmlns:a16="http://schemas.microsoft.com/office/drawing/2014/main" val="3329015639"/>
                    </a:ext>
                  </a:extLst>
                </a:gridCol>
              </a:tblGrid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079671"/>
                  </a:ext>
                </a:extLst>
              </a:tr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21301"/>
                  </a:ext>
                </a:extLst>
              </a:tr>
              <a:tr h="529488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385860"/>
                  </a:ext>
                </a:extLst>
              </a:tr>
              <a:tr h="759581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0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08624" y="2024141"/>
                <a:ext cx="6783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4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</m:oMath>
                  </m:oMathPara>
                </a14:m>
                <a:endPara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8624" y="2024141"/>
                <a:ext cx="678391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124975" y="282393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schemeClr val="accent1"/>
                </a:solidFill>
                <a:latin typeface="Calibri" panose="020F0502020204030204" pitchFamily="34" charset="0"/>
              </a:rPr>
              <a:t>6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89" y="1419557"/>
            <a:ext cx="982797" cy="1028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89" y="3290772"/>
            <a:ext cx="982797" cy="1028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89" y="2355164"/>
            <a:ext cx="982797" cy="10285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869" y="1419371"/>
            <a:ext cx="362649" cy="10127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166" y="1419371"/>
            <a:ext cx="362649" cy="10127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463" y="1419371"/>
            <a:ext cx="362649" cy="10127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760" y="1419371"/>
            <a:ext cx="362649" cy="101274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250" y="1531780"/>
            <a:ext cx="232788" cy="266459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372028" y="282393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schemeClr val="accent1"/>
                </a:solidFill>
                <a:latin typeface="Calibri" panose="020F0502020204030204" pitchFamily="34" charset="0"/>
              </a:rPr>
              <a:t>2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41912" y="282393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869" y="2350649"/>
            <a:ext cx="362649" cy="101274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078" y="1419370"/>
            <a:ext cx="362649" cy="1012743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 flipH="1" flipV="1">
            <a:off x="3106688" y="1791333"/>
            <a:ext cx="234302" cy="382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2913508" y="1760610"/>
            <a:ext cx="234302" cy="382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523" y="1545635"/>
            <a:ext cx="218500" cy="25010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923" y="1545635"/>
            <a:ext cx="218500" cy="25010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23" y="1545635"/>
            <a:ext cx="218500" cy="250104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2339501" y="2396559"/>
            <a:ext cx="246216" cy="96334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250" y="1809232"/>
            <a:ext cx="232788" cy="266459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523" y="1823087"/>
            <a:ext cx="218500" cy="25010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923" y="1823087"/>
            <a:ext cx="218500" cy="250104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23" y="1823087"/>
            <a:ext cx="218500" cy="250104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250" y="2058699"/>
            <a:ext cx="232788" cy="266459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523" y="2072554"/>
            <a:ext cx="218500" cy="250104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923" y="2072554"/>
            <a:ext cx="218500" cy="250104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23" y="2072554"/>
            <a:ext cx="218500" cy="250104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05" y="1809227"/>
            <a:ext cx="232788" cy="266459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05" y="2058694"/>
            <a:ext cx="232788" cy="266459"/>
          </a:xfrm>
          <a:prstGeom prst="rect">
            <a:avLst/>
          </a:prstGeom>
        </p:spPr>
      </p:pic>
      <p:cxnSp>
        <p:nvCxnSpPr>
          <p:cNvPr id="73" name="Straight Connector 72"/>
          <p:cNvCxnSpPr/>
          <p:nvPr/>
        </p:nvCxnSpPr>
        <p:spPr>
          <a:xfrm flipV="1">
            <a:off x="6366834" y="1712506"/>
            <a:ext cx="381836" cy="3491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176303" y="1452415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43979" y="1435507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4339721" y="2061575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4187823" y="2073543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030071" y="2066866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3875311" y="2061695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3723600" y="2061695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4350808" y="1822192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4171062" y="1819725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4029291" y="1821662"/>
            <a:ext cx="117151" cy="207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2719753" y="1742682"/>
            <a:ext cx="234302" cy="382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5110652" y="3854745"/>
            <a:ext cx="2963857" cy="2080142"/>
            <a:chOff x="5273308" y="3721168"/>
            <a:chExt cx="2963857" cy="2080142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308" y="3721168"/>
              <a:ext cx="2801201" cy="2080142"/>
            </a:xfrm>
            <a:prstGeom prst="rect">
              <a:avLst/>
            </a:prstGeom>
          </p:spPr>
        </p:pic>
        <p:sp>
          <p:nvSpPr>
            <p:cNvPr id="84" name="TextBox 83"/>
            <p:cNvSpPr txBox="1"/>
            <p:nvPr/>
          </p:nvSpPr>
          <p:spPr>
            <a:xfrm>
              <a:off x="6305687" y="3854745"/>
              <a:ext cx="854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364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354267" y="4993218"/>
              <a:ext cx="854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300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414611" y="5071757"/>
              <a:ext cx="854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50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382220" y="4993218"/>
              <a:ext cx="854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14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7302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2" grpId="0"/>
      <p:bldP spid="43" grpId="0"/>
      <p:bldP spid="62" grpId="0" animBg="1"/>
      <p:bldP spid="62" grpId="1" animBg="1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1C7B82B5-B3AD-3445-B1E4-114020DF5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717818"/>
              </p:ext>
            </p:extLst>
          </p:nvPr>
        </p:nvGraphicFramePr>
        <p:xfrm>
          <a:off x="845612" y="867047"/>
          <a:ext cx="3868968" cy="4387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656">
                  <a:extLst>
                    <a:ext uri="{9D8B030D-6E8A-4147-A177-3AD203B41FA5}">
                      <a16:colId xmlns:a16="http://schemas.microsoft.com/office/drawing/2014/main" val="1945284546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19850668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3661368022"/>
                    </a:ext>
                  </a:extLst>
                </a:gridCol>
              </a:tblGrid>
              <a:tr h="454291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Hundreds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Tens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Ones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112008"/>
                  </a:ext>
                </a:extLst>
              </a:tr>
              <a:tr h="3933490"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221402"/>
                  </a:ext>
                </a:extLst>
              </a:tr>
            </a:tbl>
          </a:graphicData>
        </a:graphic>
      </p:graphicFrame>
      <p:sp>
        <p:nvSpPr>
          <p:cNvPr id="88" name="Oval 87"/>
          <p:cNvSpPr/>
          <p:nvPr/>
        </p:nvSpPr>
        <p:spPr>
          <a:xfrm>
            <a:off x="1005877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504710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304651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3620707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84116"/>
              </p:ext>
            </p:extLst>
          </p:nvPr>
        </p:nvGraphicFramePr>
        <p:xfrm>
          <a:off x="5662280" y="736995"/>
          <a:ext cx="2023257" cy="267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419">
                  <a:extLst>
                    <a:ext uri="{9D8B030D-6E8A-4147-A177-3AD203B41FA5}">
                      <a16:colId xmlns:a16="http://schemas.microsoft.com/office/drawing/2014/main" val="3099043578"/>
                    </a:ext>
                  </a:extLst>
                </a:gridCol>
                <a:gridCol w="674419">
                  <a:extLst>
                    <a:ext uri="{9D8B030D-6E8A-4147-A177-3AD203B41FA5}">
                      <a16:colId xmlns:a16="http://schemas.microsoft.com/office/drawing/2014/main" val="992405871"/>
                    </a:ext>
                  </a:extLst>
                </a:gridCol>
                <a:gridCol w="674419">
                  <a:extLst>
                    <a:ext uri="{9D8B030D-6E8A-4147-A177-3AD203B41FA5}">
                      <a16:colId xmlns:a16="http://schemas.microsoft.com/office/drawing/2014/main" val="3329015639"/>
                    </a:ext>
                  </a:extLst>
                </a:gridCol>
              </a:tblGrid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079671"/>
                  </a:ext>
                </a:extLst>
              </a:tr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21301"/>
                  </a:ext>
                </a:extLst>
              </a:tr>
              <a:tr h="529488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385860"/>
                  </a:ext>
                </a:extLst>
              </a:tr>
              <a:tr h="759581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0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968833" y="1904782"/>
                <a:ext cx="6783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4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</m:oMath>
                  </m:oMathPara>
                </a14:m>
                <a:endPara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833" y="1904782"/>
                <a:ext cx="678391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7160632" y="2682991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noProof="0" dirty="0">
                <a:solidFill>
                  <a:schemeClr val="accent1"/>
                </a:solidFill>
                <a:latin typeface="Calibri" panose="020F0502020204030204" pitchFamily="34" charset="0"/>
              </a:rPr>
              <a:t>6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79079" y="268299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schemeClr val="accent1"/>
                </a:solidFill>
                <a:latin typeface="Calibri" panose="020F0502020204030204" pitchFamily="34" charset="0"/>
              </a:rPr>
              <a:t>4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15021" y="2682989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noProof="0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6479079" y="1555593"/>
            <a:ext cx="381836" cy="3491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321023" y="1265400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728" y="1305008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241317" y="1409524"/>
            <a:ext cx="540000" cy="504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3606737" y="193369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4105570" y="193369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3609293" y="241466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4108126" y="241466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3604591" y="288153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4103424" y="288153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3604591" y="335377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4103424" y="335377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3607147" y="383474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105980" y="383474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4060123" y="3772410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1438898" y="1409524"/>
            <a:ext cx="540000" cy="504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315891" y="146300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814724" y="146300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2318447" y="194398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2817280" y="194398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313745" y="2410851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812578" y="2410851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313745" y="288308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812578" y="288308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316301" y="336406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815134" y="336406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Connector 128"/>
          <p:cNvCxnSpPr/>
          <p:nvPr/>
        </p:nvCxnSpPr>
        <p:spPr>
          <a:xfrm flipV="1">
            <a:off x="3565342" y="3778794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4095872" y="3286869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3558734" y="3323782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4069410" y="2861963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5810116" y="1574466"/>
            <a:ext cx="381836" cy="3491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598281" y="1265854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149672" y="1265400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cxnSp>
        <p:nvCxnSpPr>
          <p:cNvPr id="137" name="Straight Connector 136"/>
          <p:cNvCxnSpPr/>
          <p:nvPr/>
        </p:nvCxnSpPr>
        <p:spPr>
          <a:xfrm flipV="1">
            <a:off x="2767206" y="3355859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V="1">
            <a:off x="2268214" y="3347827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2751417" y="2887469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2269259" y="2858927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2797583" y="2374858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V="1">
            <a:off x="2255209" y="2390053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0611" y="4963348"/>
            <a:ext cx="747045" cy="747045"/>
          </a:xfrm>
          <a:prstGeom prst="rect">
            <a:avLst/>
          </a:prstGeom>
        </p:spPr>
      </p:pic>
      <p:sp>
        <p:nvSpPr>
          <p:cNvPr id="150" name="TextBox 149"/>
          <p:cNvSpPr txBox="1"/>
          <p:nvPr/>
        </p:nvSpPr>
        <p:spPr>
          <a:xfrm>
            <a:off x="5273455" y="510603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27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9" grpId="0"/>
      <p:bldP spid="60" grpId="0"/>
      <p:bldP spid="61" grpId="0"/>
      <p:bldP spid="63" grpId="0"/>
      <p:bldP spid="64" grpId="0"/>
      <p:bldP spid="65" grpId="0" animBg="1"/>
      <p:bldP spid="65" grpId="1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7" grpId="0" animBg="1"/>
      <p:bldP spid="78" grpId="0" animBg="1"/>
      <p:bldP spid="80" grpId="0" animBg="1"/>
      <p:bldP spid="80" grpId="1" animBg="1"/>
      <p:bldP spid="82" grpId="0" animBg="1"/>
      <p:bldP spid="83" grpId="0" animBg="1"/>
      <p:bldP spid="84" grpId="0" animBg="1"/>
      <p:bldP spid="100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35" grpId="0"/>
      <p:bldP spid="136" grpId="0"/>
      <p:bldP spid="150" grpId="0"/>
      <p:bldP spid="15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1C7B82B5-B3AD-3445-B1E4-114020DF5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717818"/>
              </p:ext>
            </p:extLst>
          </p:nvPr>
        </p:nvGraphicFramePr>
        <p:xfrm>
          <a:off x="845612" y="867047"/>
          <a:ext cx="3868968" cy="4387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656">
                  <a:extLst>
                    <a:ext uri="{9D8B030D-6E8A-4147-A177-3AD203B41FA5}">
                      <a16:colId xmlns:a16="http://schemas.microsoft.com/office/drawing/2014/main" val="1945284546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19850668"/>
                    </a:ext>
                  </a:extLst>
                </a:gridCol>
                <a:gridCol w="1289656">
                  <a:extLst>
                    <a:ext uri="{9D8B030D-6E8A-4147-A177-3AD203B41FA5}">
                      <a16:colId xmlns:a16="http://schemas.microsoft.com/office/drawing/2014/main" val="3661368022"/>
                    </a:ext>
                  </a:extLst>
                </a:gridCol>
              </a:tblGrid>
              <a:tr h="454291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Hundreds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Tens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Ones</a:t>
                      </a: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112008"/>
                  </a:ext>
                </a:extLst>
              </a:tr>
              <a:tr h="3933490"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1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7621" marR="117621" marT="58810" marB="5881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221402"/>
                  </a:ext>
                </a:extLst>
              </a:tr>
            </a:tbl>
          </a:graphicData>
        </a:graphic>
      </p:graphicFrame>
      <p:sp>
        <p:nvSpPr>
          <p:cNvPr id="88" name="Oval 87"/>
          <p:cNvSpPr/>
          <p:nvPr/>
        </p:nvSpPr>
        <p:spPr>
          <a:xfrm>
            <a:off x="1005877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504710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299836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3606266" y="1466823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303420"/>
              </p:ext>
            </p:extLst>
          </p:nvPr>
        </p:nvGraphicFramePr>
        <p:xfrm>
          <a:off x="5589434" y="1109698"/>
          <a:ext cx="2023257" cy="2679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419">
                  <a:extLst>
                    <a:ext uri="{9D8B030D-6E8A-4147-A177-3AD203B41FA5}">
                      <a16:colId xmlns:a16="http://schemas.microsoft.com/office/drawing/2014/main" val="3099043578"/>
                    </a:ext>
                  </a:extLst>
                </a:gridCol>
                <a:gridCol w="674419">
                  <a:extLst>
                    <a:ext uri="{9D8B030D-6E8A-4147-A177-3AD203B41FA5}">
                      <a16:colId xmlns:a16="http://schemas.microsoft.com/office/drawing/2014/main" val="992405871"/>
                    </a:ext>
                  </a:extLst>
                </a:gridCol>
                <a:gridCol w="674419">
                  <a:extLst>
                    <a:ext uri="{9D8B030D-6E8A-4147-A177-3AD203B41FA5}">
                      <a16:colId xmlns:a16="http://schemas.microsoft.com/office/drawing/2014/main" val="3329015639"/>
                    </a:ext>
                  </a:extLst>
                </a:gridCol>
              </a:tblGrid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079671"/>
                  </a:ext>
                </a:extLst>
              </a:tr>
              <a:tr h="6180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521301"/>
                  </a:ext>
                </a:extLst>
              </a:tr>
              <a:tr h="529488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385860"/>
                  </a:ext>
                </a:extLst>
              </a:tr>
              <a:tr h="759581"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80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895987" y="2277485"/>
                <a:ext cx="6783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4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</m:oMath>
                  </m:oMathPara>
                </a14:m>
                <a:endPara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987" y="2277485"/>
                <a:ext cx="678391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7087786" y="305569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schemeClr val="accent1"/>
                </a:solidFill>
                <a:latin typeface="Calibri" panose="020F0502020204030204" pitchFamily="34" charset="0"/>
              </a:rPr>
              <a:t>9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406233" y="305569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noProof="0" dirty="0">
                <a:solidFill>
                  <a:schemeClr val="accent1"/>
                </a:solidFill>
                <a:latin typeface="Calibri" panose="020F0502020204030204" pitchFamily="34" charset="0"/>
              </a:rPr>
              <a:t>7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742175" y="305569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noProof="0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6333854" y="1825419"/>
            <a:ext cx="381836" cy="3491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220756" y="1390422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894139" y="1681528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733307" y="3299298"/>
            <a:ext cx="540000" cy="504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3592296" y="1947799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4091129" y="193369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3594852" y="241466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4093685" y="241466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3590150" y="288153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4088983" y="288153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3590150" y="335377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4088983" y="335377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3592706" y="383474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091539" y="3834748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1450274" y="1419772"/>
            <a:ext cx="540000" cy="504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311076" y="146300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809909" y="146300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2313632" y="194398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2812465" y="194398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2308930" y="2410851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/>
          <p:cNvSpPr/>
          <p:nvPr/>
        </p:nvSpPr>
        <p:spPr>
          <a:xfrm>
            <a:off x="2807763" y="2410851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/>
          <p:cNvSpPr/>
          <p:nvPr/>
        </p:nvSpPr>
        <p:spPr>
          <a:xfrm>
            <a:off x="2308930" y="288308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2807763" y="288308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2311486" y="336406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810319" y="3364062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Connector 133"/>
          <p:cNvCxnSpPr/>
          <p:nvPr/>
        </p:nvCxnSpPr>
        <p:spPr>
          <a:xfrm flipV="1">
            <a:off x="5716559" y="1928296"/>
            <a:ext cx="381836" cy="3491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547373" y="1667421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199800" y="1681528"/>
            <a:ext cx="3802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latin typeface="Calibri" panose="020F0502020204030204" pitchFamily="34" charset="0"/>
              </a:rPr>
              <a:t>1</a:t>
            </a:r>
          </a:p>
        </p:txBody>
      </p:sp>
      <p:cxnSp>
        <p:nvCxnSpPr>
          <p:cNvPr id="141" name="Straight Connector 140"/>
          <p:cNvCxnSpPr/>
          <p:nvPr/>
        </p:nvCxnSpPr>
        <p:spPr>
          <a:xfrm flipV="1">
            <a:off x="2226482" y="3304890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V="1">
            <a:off x="2747152" y="2833096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080116" y="1452716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3592706" y="428816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4091539" y="4288167"/>
            <a:ext cx="396000" cy="396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4052895" y="4267283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3542397" y="4249197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4039015" y="3825566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3500943" y="3834748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4013492" y="3343905"/>
            <a:ext cx="468319" cy="5206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8595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54" grpId="0" animBg="1"/>
      <p:bldP spid="54" grpId="1" animBg="1"/>
      <p:bldP spid="55" grpId="0" animBg="1"/>
      <p:bldP spid="56" grpId="0" animBg="1"/>
      <p:bldP spid="56" grpId="1" animBg="1"/>
      <p:bldP spid="59" grpId="0"/>
      <p:bldP spid="60" grpId="0"/>
      <p:bldP spid="61" grpId="0"/>
      <p:bldP spid="63" grpId="0"/>
      <p:bldP spid="64" grpId="0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7" grpId="0" animBg="1"/>
      <p:bldP spid="78" grpId="0" animBg="1"/>
      <p:bldP spid="80" grpId="0" animBg="1"/>
      <p:bldP spid="80" grpId="1" animBg="1"/>
      <p:bldP spid="82" grpId="0" animBg="1"/>
      <p:bldP spid="83" grpId="0" animBg="1"/>
      <p:bldP spid="84" grpId="0" animBg="1"/>
      <p:bldP spid="100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8" grpId="1" animBg="1"/>
      <p:bldP spid="135" grpId="0"/>
      <p:bldP spid="136" grpId="0"/>
      <p:bldP spid="74" grpId="0" animBg="1"/>
      <p:bldP spid="74" grpId="1" animBg="1"/>
      <p:bldP spid="75" grpId="0" animBg="1"/>
      <p:bldP spid="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5896" y="409345"/>
            <a:ext cx="747045" cy="74704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568740" y="552034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440" y="1543582"/>
            <a:ext cx="2266339" cy="2363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2619" y="1543582"/>
            <a:ext cx="2306121" cy="2385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9172" y="1543582"/>
            <a:ext cx="2234938" cy="2340000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2393777" y="2097190"/>
            <a:ext cx="501822" cy="167124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4878745" y="2097190"/>
            <a:ext cx="501822" cy="167124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6133152" y="2097190"/>
            <a:ext cx="1730958" cy="53517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61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81" grpId="0" animBg="1"/>
      <p:bldP spid="82" grpId="0" animBg="1"/>
      <p:bldP spid="8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.9|7.7|4.6|6.2|3.9|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1.6|1.2|1.1|3.7|11.2|3.4|0.6|5.5|0.8|3.9|7.1|9.7|0.8|0.3|0.2|0.3|0.3|0.3|0.3|0.4|5.8|0.5|0.3|0.4|1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6|7.6|0.7|0.4|0.3|8.2|9|0.8|0.6|3.3|0.9|0.4|0.5|0.6|0.3|0.3|0.3|0.5|16.8|0.7|0.7|3.8|0.4|0.4|2.8|0.5|0.2|0.2|0.2|0.2|0.5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0.6|0.6|4.1|17.5|1|0.8|3.2|0.5|1.5|9.5|1|0.9|1|0.8|2.2|7.5|0.2|0.2|0.2|0.1|0.7|3.9|0.3|0.8|6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3.4|5.3|15.6|17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6.9|7.1|7|9.4|4.2|4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7.2|5.6|10.3|0.8|1.1|2.9|8.5|1.2|8.1|16.2"/>
</p:tagLst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et ready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t ready ques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et's learn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et's learn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Your tur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9" ma:contentTypeDescription="Create a new document." ma:contentTypeScope="" ma:versionID="b2c766a94e95002ac4288712d4fa69c8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7178f4fb24cd49e559b70803ab372ab1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7B3572-DBA7-43BA-BADC-7AFA5FF280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2A2878-286F-4603-BF06-A2BD54E638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7711CD-1AE6-475E-827E-CD32B5B2A836}">
  <ds:schemaRefs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522d4c35-b548-4432-90ae-af4376e1c4b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366</Words>
  <Application>Microsoft Office PowerPoint</Application>
  <PresentationFormat>On-screen Show (4:3)</PresentationFormat>
  <Paragraphs>166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Calibri</vt:lpstr>
      <vt:lpstr>Cambria Math</vt:lpstr>
      <vt:lpstr>Comic Sans MS</vt:lpstr>
      <vt:lpstr>Title slide</vt:lpstr>
      <vt:lpstr>Get ready title</vt:lpstr>
      <vt:lpstr>Get ready questions</vt:lpstr>
      <vt:lpstr>Let's learn title</vt:lpstr>
      <vt:lpstr>Let's learn slides</vt:lpstr>
      <vt:lpstr>Your turn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Have a go at questions 1 – 3 on the worksheet</vt:lpstr>
      <vt:lpstr>PowerPoint Presentation</vt:lpstr>
      <vt:lpstr>PowerPoint Presentation</vt:lpstr>
      <vt:lpstr>Have a go at the rest of the questions on the worksheet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James Clegg</cp:lastModifiedBy>
  <cp:revision>140</cp:revision>
  <dcterms:created xsi:type="dcterms:W3CDTF">2019-07-05T11:02:13Z</dcterms:created>
  <dcterms:modified xsi:type="dcterms:W3CDTF">2020-10-06T17:49:51Z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