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9248B-1648-7D21-EAED-342E436F42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491B76-F9F6-1088-550D-1AD96B93B3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285AACC-D7E9-2379-8855-3EC4598977E6}"/>
              </a:ext>
            </a:extLst>
          </p:cNvPr>
          <p:cNvSpPr>
            <a:spLocks noGrp="1"/>
          </p:cNvSpPr>
          <p:nvPr>
            <p:ph type="dt" sz="half" idx="10"/>
          </p:nvPr>
        </p:nvSpPr>
        <p:spPr/>
        <p:txBody>
          <a:bodyPr/>
          <a:lstStyle/>
          <a:p>
            <a:fld id="{6A2CF52E-A685-4091-96AB-64865AAE987A}" type="datetimeFigureOut">
              <a:rPr lang="en-GB" smtClean="0"/>
              <a:t>01/04/2024</a:t>
            </a:fld>
            <a:endParaRPr lang="en-GB"/>
          </a:p>
        </p:txBody>
      </p:sp>
      <p:sp>
        <p:nvSpPr>
          <p:cNvPr id="5" name="Footer Placeholder 4">
            <a:extLst>
              <a:ext uri="{FF2B5EF4-FFF2-40B4-BE49-F238E27FC236}">
                <a16:creationId xmlns:a16="http://schemas.microsoft.com/office/drawing/2014/main" id="{2CFBFEAA-C4B0-6067-2F73-9E9F3D82A2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F8FB2-09EF-7142-4621-2447E12AD8E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189791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5142-4FC9-1A9C-C8F7-D3F72FD605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598821-FEFE-7FB3-EEF3-9E8789C19D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DA879C-601C-CBCD-3F51-EADDE1057F1C}"/>
              </a:ext>
            </a:extLst>
          </p:cNvPr>
          <p:cNvSpPr>
            <a:spLocks noGrp="1"/>
          </p:cNvSpPr>
          <p:nvPr>
            <p:ph type="dt" sz="half" idx="10"/>
          </p:nvPr>
        </p:nvSpPr>
        <p:spPr/>
        <p:txBody>
          <a:bodyPr/>
          <a:lstStyle/>
          <a:p>
            <a:fld id="{6A2CF52E-A685-4091-96AB-64865AAE987A}" type="datetimeFigureOut">
              <a:rPr lang="en-GB" smtClean="0"/>
              <a:t>01/04/2024</a:t>
            </a:fld>
            <a:endParaRPr lang="en-GB"/>
          </a:p>
        </p:txBody>
      </p:sp>
      <p:sp>
        <p:nvSpPr>
          <p:cNvPr id="5" name="Footer Placeholder 4">
            <a:extLst>
              <a:ext uri="{FF2B5EF4-FFF2-40B4-BE49-F238E27FC236}">
                <a16:creationId xmlns:a16="http://schemas.microsoft.com/office/drawing/2014/main" id="{8E44B761-4957-EE8C-5F9D-19C59E7898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19154E-04A7-A016-81A7-3C43A5930D0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58526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9E3F94-04FF-3B45-9329-77F814821E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50C795-1FFC-5738-AED1-EFFE15734D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ABD445-90C5-E8A2-E8BB-7233FC7D0AD8}"/>
              </a:ext>
            </a:extLst>
          </p:cNvPr>
          <p:cNvSpPr>
            <a:spLocks noGrp="1"/>
          </p:cNvSpPr>
          <p:nvPr>
            <p:ph type="dt" sz="half" idx="10"/>
          </p:nvPr>
        </p:nvSpPr>
        <p:spPr/>
        <p:txBody>
          <a:bodyPr/>
          <a:lstStyle/>
          <a:p>
            <a:fld id="{6A2CF52E-A685-4091-96AB-64865AAE987A}" type="datetimeFigureOut">
              <a:rPr lang="en-GB" smtClean="0"/>
              <a:t>01/04/2024</a:t>
            </a:fld>
            <a:endParaRPr lang="en-GB"/>
          </a:p>
        </p:txBody>
      </p:sp>
      <p:sp>
        <p:nvSpPr>
          <p:cNvPr id="5" name="Footer Placeholder 4">
            <a:extLst>
              <a:ext uri="{FF2B5EF4-FFF2-40B4-BE49-F238E27FC236}">
                <a16:creationId xmlns:a16="http://schemas.microsoft.com/office/drawing/2014/main" id="{26A31FF3-D027-F7BA-FD10-5747D17333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FB946C-8F5A-1DAB-7AF1-CBB68B6E3F43}"/>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901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F226E-F39B-D807-1B76-A4D765FDE2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B72142-1A3E-4DC8-7555-7225C77238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C67936-C7AA-709A-1604-958E51035134}"/>
              </a:ext>
            </a:extLst>
          </p:cNvPr>
          <p:cNvSpPr>
            <a:spLocks noGrp="1"/>
          </p:cNvSpPr>
          <p:nvPr>
            <p:ph type="dt" sz="half" idx="10"/>
          </p:nvPr>
        </p:nvSpPr>
        <p:spPr/>
        <p:txBody>
          <a:bodyPr/>
          <a:lstStyle/>
          <a:p>
            <a:fld id="{6A2CF52E-A685-4091-96AB-64865AAE987A}" type="datetimeFigureOut">
              <a:rPr lang="en-GB" smtClean="0"/>
              <a:t>01/04/2024</a:t>
            </a:fld>
            <a:endParaRPr lang="en-GB"/>
          </a:p>
        </p:txBody>
      </p:sp>
      <p:sp>
        <p:nvSpPr>
          <p:cNvPr id="5" name="Footer Placeholder 4">
            <a:extLst>
              <a:ext uri="{FF2B5EF4-FFF2-40B4-BE49-F238E27FC236}">
                <a16:creationId xmlns:a16="http://schemas.microsoft.com/office/drawing/2014/main" id="{341C80F1-0B51-B62D-41B4-2383318C57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92B627-1FA6-9773-1D9C-A748EFBE40B7}"/>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227265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17B43-EB48-8B00-8DF7-113D2AB171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F3AB741-85CB-6BF5-840B-1CB8519753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A292FC-0A98-F58D-ACFE-D55DB1A09045}"/>
              </a:ext>
            </a:extLst>
          </p:cNvPr>
          <p:cNvSpPr>
            <a:spLocks noGrp="1"/>
          </p:cNvSpPr>
          <p:nvPr>
            <p:ph type="dt" sz="half" idx="10"/>
          </p:nvPr>
        </p:nvSpPr>
        <p:spPr/>
        <p:txBody>
          <a:bodyPr/>
          <a:lstStyle/>
          <a:p>
            <a:fld id="{6A2CF52E-A685-4091-96AB-64865AAE987A}" type="datetimeFigureOut">
              <a:rPr lang="en-GB" smtClean="0"/>
              <a:t>01/04/2024</a:t>
            </a:fld>
            <a:endParaRPr lang="en-GB"/>
          </a:p>
        </p:txBody>
      </p:sp>
      <p:sp>
        <p:nvSpPr>
          <p:cNvPr id="5" name="Footer Placeholder 4">
            <a:extLst>
              <a:ext uri="{FF2B5EF4-FFF2-40B4-BE49-F238E27FC236}">
                <a16:creationId xmlns:a16="http://schemas.microsoft.com/office/drawing/2014/main" id="{D9601FD5-2ECF-CAEB-DFE8-181DA321B1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8BE15-F1FC-196F-35D9-6D97D85194D2}"/>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4460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3EA7-EA1F-220B-F0AA-973858C633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B16E72-EDCA-C59C-C87F-A2CE85B74B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20F712-F03A-6222-7089-1FF8524373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EEE072-6CE8-98B4-F6C1-80623534D451}"/>
              </a:ext>
            </a:extLst>
          </p:cNvPr>
          <p:cNvSpPr>
            <a:spLocks noGrp="1"/>
          </p:cNvSpPr>
          <p:nvPr>
            <p:ph type="dt" sz="half" idx="10"/>
          </p:nvPr>
        </p:nvSpPr>
        <p:spPr/>
        <p:txBody>
          <a:bodyPr/>
          <a:lstStyle/>
          <a:p>
            <a:fld id="{6A2CF52E-A685-4091-96AB-64865AAE987A}" type="datetimeFigureOut">
              <a:rPr lang="en-GB" smtClean="0"/>
              <a:t>01/04/2024</a:t>
            </a:fld>
            <a:endParaRPr lang="en-GB"/>
          </a:p>
        </p:txBody>
      </p:sp>
      <p:sp>
        <p:nvSpPr>
          <p:cNvPr id="6" name="Footer Placeholder 5">
            <a:extLst>
              <a:ext uri="{FF2B5EF4-FFF2-40B4-BE49-F238E27FC236}">
                <a16:creationId xmlns:a16="http://schemas.microsoft.com/office/drawing/2014/main" id="{6E925F0C-283C-D098-DF7C-3BD966A75A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9E547D-B3F7-D86E-6A96-E73AAB4804DD}"/>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7068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7408A-4C27-5FB3-A97A-61D1929F768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97DAE4-667B-9188-3F02-67D83A7D96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09E86C-D778-F327-A81A-FE9C2062C1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4BEDDC-CCB4-E121-AE15-F17F89CCDE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019621-6753-C217-6B17-8F97C6C95F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A1644D-CD95-D931-B5F0-B0E2762BF935}"/>
              </a:ext>
            </a:extLst>
          </p:cNvPr>
          <p:cNvSpPr>
            <a:spLocks noGrp="1"/>
          </p:cNvSpPr>
          <p:nvPr>
            <p:ph type="dt" sz="half" idx="10"/>
          </p:nvPr>
        </p:nvSpPr>
        <p:spPr/>
        <p:txBody>
          <a:bodyPr/>
          <a:lstStyle/>
          <a:p>
            <a:fld id="{6A2CF52E-A685-4091-96AB-64865AAE987A}" type="datetimeFigureOut">
              <a:rPr lang="en-GB" smtClean="0"/>
              <a:t>01/04/2024</a:t>
            </a:fld>
            <a:endParaRPr lang="en-GB"/>
          </a:p>
        </p:txBody>
      </p:sp>
      <p:sp>
        <p:nvSpPr>
          <p:cNvPr id="8" name="Footer Placeholder 7">
            <a:extLst>
              <a:ext uri="{FF2B5EF4-FFF2-40B4-BE49-F238E27FC236}">
                <a16:creationId xmlns:a16="http://schemas.microsoft.com/office/drawing/2014/main" id="{9873A869-4C27-C045-0150-A84F7078945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B1BF782-8710-9B83-F6CC-CBDD708B2F5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107526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D87D4-D119-A02A-BAD0-77101E921B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8ED5F9-27C8-42B4-D085-8B2D24B09E3C}"/>
              </a:ext>
            </a:extLst>
          </p:cNvPr>
          <p:cNvSpPr>
            <a:spLocks noGrp="1"/>
          </p:cNvSpPr>
          <p:nvPr>
            <p:ph type="dt" sz="half" idx="10"/>
          </p:nvPr>
        </p:nvSpPr>
        <p:spPr/>
        <p:txBody>
          <a:bodyPr/>
          <a:lstStyle/>
          <a:p>
            <a:fld id="{6A2CF52E-A685-4091-96AB-64865AAE987A}" type="datetimeFigureOut">
              <a:rPr lang="en-GB" smtClean="0"/>
              <a:t>01/04/2024</a:t>
            </a:fld>
            <a:endParaRPr lang="en-GB"/>
          </a:p>
        </p:txBody>
      </p:sp>
      <p:sp>
        <p:nvSpPr>
          <p:cNvPr id="4" name="Footer Placeholder 3">
            <a:extLst>
              <a:ext uri="{FF2B5EF4-FFF2-40B4-BE49-F238E27FC236}">
                <a16:creationId xmlns:a16="http://schemas.microsoft.com/office/drawing/2014/main" id="{FD638A72-7118-01F2-BEF9-4968BBF9F6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03A6F1-898A-9D8E-FB37-F23FAD741849}"/>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255233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EA30F2-492D-3CAB-F332-F3770FBCE856}"/>
              </a:ext>
            </a:extLst>
          </p:cNvPr>
          <p:cNvSpPr>
            <a:spLocks noGrp="1"/>
          </p:cNvSpPr>
          <p:nvPr>
            <p:ph type="dt" sz="half" idx="10"/>
          </p:nvPr>
        </p:nvSpPr>
        <p:spPr/>
        <p:txBody>
          <a:bodyPr/>
          <a:lstStyle/>
          <a:p>
            <a:fld id="{6A2CF52E-A685-4091-96AB-64865AAE987A}" type="datetimeFigureOut">
              <a:rPr lang="en-GB" smtClean="0"/>
              <a:t>01/04/2024</a:t>
            </a:fld>
            <a:endParaRPr lang="en-GB"/>
          </a:p>
        </p:txBody>
      </p:sp>
      <p:sp>
        <p:nvSpPr>
          <p:cNvPr id="3" name="Footer Placeholder 2">
            <a:extLst>
              <a:ext uri="{FF2B5EF4-FFF2-40B4-BE49-F238E27FC236}">
                <a16:creationId xmlns:a16="http://schemas.microsoft.com/office/drawing/2014/main" id="{94894C7B-379D-07EA-EBC0-CC819BB88CC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7BC0156-D112-F5ED-316D-5E6A25BC3F0E}"/>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688718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B0860-70CE-39BF-0228-02DFA390AD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296AE36-D84D-AC82-EFD5-04AE5F46AD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315A0A-BDEE-E1C4-230D-2FEF245E97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08F66E-A3B8-0134-6909-C9086613006A}"/>
              </a:ext>
            </a:extLst>
          </p:cNvPr>
          <p:cNvSpPr>
            <a:spLocks noGrp="1"/>
          </p:cNvSpPr>
          <p:nvPr>
            <p:ph type="dt" sz="half" idx="10"/>
          </p:nvPr>
        </p:nvSpPr>
        <p:spPr/>
        <p:txBody>
          <a:bodyPr/>
          <a:lstStyle/>
          <a:p>
            <a:fld id="{6A2CF52E-A685-4091-96AB-64865AAE987A}" type="datetimeFigureOut">
              <a:rPr lang="en-GB" smtClean="0"/>
              <a:t>01/04/2024</a:t>
            </a:fld>
            <a:endParaRPr lang="en-GB"/>
          </a:p>
        </p:txBody>
      </p:sp>
      <p:sp>
        <p:nvSpPr>
          <p:cNvPr id="6" name="Footer Placeholder 5">
            <a:extLst>
              <a:ext uri="{FF2B5EF4-FFF2-40B4-BE49-F238E27FC236}">
                <a16:creationId xmlns:a16="http://schemas.microsoft.com/office/drawing/2014/main" id="{541518B6-73B6-775E-EBA7-FAB6FFE022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9B4EF0-BDA6-CD29-9EF2-AEA72911108A}"/>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62697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0D972-7CC5-CC9E-CB1F-0CCA38350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A95C738-9DB3-96AA-E774-B961E07279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FD63AF-2246-4262-7133-9F863D3923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7C063D-AC89-291B-6DBA-BDD5D9F87B2E}"/>
              </a:ext>
            </a:extLst>
          </p:cNvPr>
          <p:cNvSpPr>
            <a:spLocks noGrp="1"/>
          </p:cNvSpPr>
          <p:nvPr>
            <p:ph type="dt" sz="half" idx="10"/>
          </p:nvPr>
        </p:nvSpPr>
        <p:spPr/>
        <p:txBody>
          <a:bodyPr/>
          <a:lstStyle/>
          <a:p>
            <a:fld id="{6A2CF52E-A685-4091-96AB-64865AAE987A}" type="datetimeFigureOut">
              <a:rPr lang="en-GB" smtClean="0"/>
              <a:t>01/04/2024</a:t>
            </a:fld>
            <a:endParaRPr lang="en-GB"/>
          </a:p>
        </p:txBody>
      </p:sp>
      <p:sp>
        <p:nvSpPr>
          <p:cNvPr id="6" name="Footer Placeholder 5">
            <a:extLst>
              <a:ext uri="{FF2B5EF4-FFF2-40B4-BE49-F238E27FC236}">
                <a16:creationId xmlns:a16="http://schemas.microsoft.com/office/drawing/2014/main" id="{BBCBD10A-12F8-BBDF-E318-99A00C0F9E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7768F4-7550-9B55-69DA-EBF3F7F0183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144124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AE866B-6676-E9F3-1064-8B82FC361E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7D55FE-CF43-9B16-E664-369EC80DAC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5B32F8-963F-6A24-E0C7-D6FA1B79AF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CF52E-A685-4091-96AB-64865AAE987A}" type="datetimeFigureOut">
              <a:rPr lang="en-GB" smtClean="0"/>
              <a:t>01/04/2024</a:t>
            </a:fld>
            <a:endParaRPr lang="en-GB"/>
          </a:p>
        </p:txBody>
      </p:sp>
      <p:sp>
        <p:nvSpPr>
          <p:cNvPr id="5" name="Footer Placeholder 4">
            <a:extLst>
              <a:ext uri="{FF2B5EF4-FFF2-40B4-BE49-F238E27FC236}">
                <a16:creationId xmlns:a16="http://schemas.microsoft.com/office/drawing/2014/main" id="{AF2F48B0-05C4-9511-33BF-EE8A4E4913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8D2D95D-E0FC-1967-F89A-715444B1B1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D8F5E9-6254-43F6-A684-0797E1B45349}" type="slidenum">
              <a:rPr lang="en-GB" smtClean="0"/>
              <a:t>‹#›</a:t>
            </a:fld>
            <a:endParaRPr lang="en-GB"/>
          </a:p>
        </p:txBody>
      </p:sp>
    </p:spTree>
    <p:extLst>
      <p:ext uri="{BB962C8B-B14F-4D97-AF65-F5344CB8AC3E}">
        <p14:creationId xmlns:p14="http://schemas.microsoft.com/office/powerpoint/2010/main" val="149725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image" Target="../media/image1.jpeg"/><Relationship Id="rId16" Type="http://schemas.openxmlformats.org/officeDocument/2006/relationships/image" Target="../media/image15.svg"/><Relationship Id="rId20" Type="http://schemas.openxmlformats.org/officeDocument/2006/relationships/image" Target="../media/image19.sv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19" Type="http://schemas.openxmlformats.org/officeDocument/2006/relationships/image" Target="../media/image18.pn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 Id="rId22"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EA35892-4728-3FF6-0479-9643E4189F4B}"/>
              </a:ext>
            </a:extLst>
          </p:cNvPr>
          <p:cNvGrpSpPr/>
          <p:nvPr/>
        </p:nvGrpSpPr>
        <p:grpSpPr>
          <a:xfrm>
            <a:off x="4439523" y="2188675"/>
            <a:ext cx="3301955" cy="2458563"/>
            <a:chOff x="616122" y="2926045"/>
            <a:chExt cx="3125055" cy="2499919"/>
          </a:xfrm>
          <a:effectLst>
            <a:glow rad="139700">
              <a:schemeClr val="accent6">
                <a:satMod val="175000"/>
                <a:alpha val="40000"/>
              </a:schemeClr>
            </a:glow>
          </a:effectLst>
        </p:grpSpPr>
        <p:sp>
          <p:nvSpPr>
            <p:cNvPr id="8" name="Cloud 7">
              <a:extLst>
                <a:ext uri="{FF2B5EF4-FFF2-40B4-BE49-F238E27FC236}">
                  <a16:creationId xmlns:a16="http://schemas.microsoft.com/office/drawing/2014/main" id="{9C6A0093-87A0-9428-C9F2-0AFAC8DF55C4}"/>
                </a:ext>
              </a:extLst>
            </p:cNvPr>
            <p:cNvSpPr/>
            <p:nvPr/>
          </p:nvSpPr>
          <p:spPr>
            <a:xfrm>
              <a:off x="616122" y="2926045"/>
              <a:ext cx="3125055" cy="2499919"/>
            </a:xfrm>
            <a:prstGeom prst="cloud">
              <a:avLst/>
            </a:prstGeom>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b="1">
                <a:solidFill>
                  <a:schemeClr val="bg1"/>
                </a:solidFill>
              </a:endParaRPr>
            </a:p>
          </p:txBody>
        </p:sp>
        <p:sp>
          <p:nvSpPr>
            <p:cNvPr id="9" name="TextBox 8">
              <a:extLst>
                <a:ext uri="{FF2B5EF4-FFF2-40B4-BE49-F238E27FC236}">
                  <a16:creationId xmlns:a16="http://schemas.microsoft.com/office/drawing/2014/main" id="{CE914554-211B-45E6-43F9-D3A9D530E0A2}"/>
                </a:ext>
              </a:extLst>
            </p:cNvPr>
            <p:cNvSpPr txBox="1"/>
            <p:nvPr/>
          </p:nvSpPr>
          <p:spPr>
            <a:xfrm>
              <a:off x="1197941" y="3542329"/>
              <a:ext cx="1982320" cy="406840"/>
            </a:xfrm>
            <a:prstGeom prst="rect">
              <a:avLst/>
            </a:prstGeom>
            <a:noFill/>
            <a:scene3d>
              <a:camera prst="orthographicFront"/>
              <a:lightRig rig="threePt" dir="t"/>
            </a:scene3d>
            <a:sp3d>
              <a:bevelT w="165100" prst="coolSlant"/>
            </a:sp3d>
          </p:spPr>
          <p:txBody>
            <a:bodyPr wrap="square" lIns="91440" tIns="45720" rIns="91440" bIns="45720" rtlCol="0" anchor="t">
              <a:spAutoFit/>
            </a:bodyPr>
            <a:lstStyle/>
            <a:p>
              <a:pPr algn="ctr"/>
              <a:r>
                <a:rPr lang="en-GB" sz="2000" b="1" dirty="0">
                  <a:solidFill>
                    <a:schemeClr val="bg1"/>
                  </a:solidFill>
                </a:rPr>
                <a:t>Year 2 Summer 1</a:t>
              </a:r>
              <a:endParaRPr lang="en-GB" sz="2000" b="1" dirty="0">
                <a:solidFill>
                  <a:schemeClr val="bg1"/>
                </a:solidFill>
                <a:cs typeface="Calibri"/>
              </a:endParaRPr>
            </a:p>
          </p:txBody>
        </p:sp>
        <p:pic>
          <p:nvPicPr>
            <p:cNvPr id="10" name="Picture 9" descr="Teacher Recruitment , Hertfordshire UK - School View">
              <a:extLst>
                <a:ext uri="{FF2B5EF4-FFF2-40B4-BE49-F238E27FC236}">
                  <a16:creationId xmlns:a16="http://schemas.microsoft.com/office/drawing/2014/main" id="{5F1D6339-3FF9-35FD-D0B3-9D041A5133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39043" y="4062555"/>
              <a:ext cx="1079211" cy="921296"/>
            </a:xfrm>
            <a:prstGeom prst="rect">
              <a:avLst/>
            </a:prstGeom>
            <a:noFill/>
            <a:ln>
              <a:noFill/>
            </a:ln>
            <a:scene3d>
              <a:camera prst="orthographicFront"/>
              <a:lightRig rig="threePt" dir="t"/>
            </a:scene3d>
            <a:sp3d>
              <a:bevelT w="165100" prst="coolSlant"/>
            </a:sp3d>
          </p:spPr>
        </p:pic>
      </p:grpSp>
      <p:sp>
        <p:nvSpPr>
          <p:cNvPr id="14" name="Flowchart: Process 13">
            <a:extLst>
              <a:ext uri="{FF2B5EF4-FFF2-40B4-BE49-F238E27FC236}">
                <a16:creationId xmlns:a16="http://schemas.microsoft.com/office/drawing/2014/main" id="{C55EC1C2-ABB2-7A00-3681-FEF9627A7737}"/>
              </a:ext>
            </a:extLst>
          </p:cNvPr>
          <p:cNvSpPr/>
          <p:nvPr/>
        </p:nvSpPr>
        <p:spPr>
          <a:xfrm>
            <a:off x="301081" y="132411"/>
            <a:ext cx="2921620" cy="1567162"/>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endParaRPr lang="en-GB" sz="1200"/>
          </a:p>
        </p:txBody>
      </p:sp>
      <p:sp>
        <p:nvSpPr>
          <p:cNvPr id="15" name="Flowchart: Process 14">
            <a:extLst>
              <a:ext uri="{FF2B5EF4-FFF2-40B4-BE49-F238E27FC236}">
                <a16:creationId xmlns:a16="http://schemas.microsoft.com/office/drawing/2014/main" id="{3067AC43-48C2-B10E-0C2C-8A93183048F9}"/>
              </a:ext>
            </a:extLst>
          </p:cNvPr>
          <p:cNvSpPr/>
          <p:nvPr/>
        </p:nvSpPr>
        <p:spPr>
          <a:xfrm>
            <a:off x="301081" y="2008290"/>
            <a:ext cx="2921620" cy="1572885"/>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8" name="Flowchart: Process 17">
            <a:extLst>
              <a:ext uri="{FF2B5EF4-FFF2-40B4-BE49-F238E27FC236}">
                <a16:creationId xmlns:a16="http://schemas.microsoft.com/office/drawing/2014/main" id="{16B9FBE9-D6EF-0A18-8DA6-D193A88684F1}"/>
              </a:ext>
            </a:extLst>
          </p:cNvPr>
          <p:cNvSpPr/>
          <p:nvPr/>
        </p:nvSpPr>
        <p:spPr>
          <a:xfrm>
            <a:off x="9053759" y="2008289"/>
            <a:ext cx="2921620" cy="1572885"/>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0" name="Flowchart: Process 19">
            <a:extLst>
              <a:ext uri="{FF2B5EF4-FFF2-40B4-BE49-F238E27FC236}">
                <a16:creationId xmlns:a16="http://schemas.microsoft.com/office/drawing/2014/main" id="{84038222-70C8-0E96-91FE-5B98B53EA08F}"/>
              </a:ext>
            </a:extLst>
          </p:cNvPr>
          <p:cNvSpPr/>
          <p:nvPr/>
        </p:nvSpPr>
        <p:spPr>
          <a:xfrm>
            <a:off x="3741698" y="132410"/>
            <a:ext cx="2167675" cy="1567163"/>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3" name="Flowchart: Process 22">
            <a:extLst>
              <a:ext uri="{FF2B5EF4-FFF2-40B4-BE49-F238E27FC236}">
                <a16:creationId xmlns:a16="http://schemas.microsoft.com/office/drawing/2014/main" id="{E00B7DB2-6CAC-A621-8A8B-0936D229026C}"/>
              </a:ext>
            </a:extLst>
          </p:cNvPr>
          <p:cNvSpPr/>
          <p:nvPr/>
        </p:nvSpPr>
        <p:spPr>
          <a:xfrm>
            <a:off x="6473748" y="132411"/>
            <a:ext cx="2061014" cy="1567162"/>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4" name="Flowchart: Process 23">
            <a:extLst>
              <a:ext uri="{FF2B5EF4-FFF2-40B4-BE49-F238E27FC236}">
                <a16:creationId xmlns:a16="http://schemas.microsoft.com/office/drawing/2014/main" id="{B0188D0E-7F5B-BB37-9D59-C3211F44A439}"/>
              </a:ext>
            </a:extLst>
          </p:cNvPr>
          <p:cNvSpPr/>
          <p:nvPr/>
        </p:nvSpPr>
        <p:spPr>
          <a:xfrm>
            <a:off x="9053759" y="132411"/>
            <a:ext cx="2921620" cy="1567162"/>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5" name="Flowchart: Process 24">
            <a:extLst>
              <a:ext uri="{FF2B5EF4-FFF2-40B4-BE49-F238E27FC236}">
                <a16:creationId xmlns:a16="http://schemas.microsoft.com/office/drawing/2014/main" id="{160B0756-6574-3EC4-A47B-9DFE6E617E34}"/>
              </a:ext>
            </a:extLst>
          </p:cNvPr>
          <p:cNvSpPr/>
          <p:nvPr/>
        </p:nvSpPr>
        <p:spPr>
          <a:xfrm>
            <a:off x="253413" y="3810193"/>
            <a:ext cx="2921620" cy="1572885"/>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6" name="Flowchart: Process 25">
            <a:extLst>
              <a:ext uri="{FF2B5EF4-FFF2-40B4-BE49-F238E27FC236}">
                <a16:creationId xmlns:a16="http://schemas.microsoft.com/office/drawing/2014/main" id="{8C778655-DEAB-EE28-EE7C-FFBFDD695E42}"/>
              </a:ext>
            </a:extLst>
          </p:cNvPr>
          <p:cNvSpPr/>
          <p:nvPr/>
        </p:nvSpPr>
        <p:spPr>
          <a:xfrm>
            <a:off x="9053759" y="3889890"/>
            <a:ext cx="2921620" cy="1554833"/>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8" name="Flowchart: Process 27">
            <a:extLst>
              <a:ext uri="{FF2B5EF4-FFF2-40B4-BE49-F238E27FC236}">
                <a16:creationId xmlns:a16="http://schemas.microsoft.com/office/drawing/2014/main" id="{737BC0C6-B3E2-9A41-8DBF-838A4AB417EF}"/>
              </a:ext>
            </a:extLst>
          </p:cNvPr>
          <p:cNvSpPr/>
          <p:nvPr/>
        </p:nvSpPr>
        <p:spPr>
          <a:xfrm>
            <a:off x="6459677" y="5158425"/>
            <a:ext cx="2167675" cy="1567163"/>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9" name="Flowchart: Process 28">
            <a:extLst>
              <a:ext uri="{FF2B5EF4-FFF2-40B4-BE49-F238E27FC236}">
                <a16:creationId xmlns:a16="http://schemas.microsoft.com/office/drawing/2014/main" id="{03B47CE0-4D55-6BFA-BFA7-4321F8A08A0C}"/>
              </a:ext>
            </a:extLst>
          </p:cNvPr>
          <p:cNvSpPr/>
          <p:nvPr/>
        </p:nvSpPr>
        <p:spPr>
          <a:xfrm>
            <a:off x="3725672" y="5153292"/>
            <a:ext cx="2167675" cy="1567163"/>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1" name="TextBox 30">
            <a:extLst>
              <a:ext uri="{FF2B5EF4-FFF2-40B4-BE49-F238E27FC236}">
                <a16:creationId xmlns:a16="http://schemas.microsoft.com/office/drawing/2014/main" id="{C4933F77-E998-C23C-01C9-E71B23D6865E}"/>
              </a:ext>
            </a:extLst>
          </p:cNvPr>
          <p:cNvSpPr txBox="1"/>
          <p:nvPr/>
        </p:nvSpPr>
        <p:spPr>
          <a:xfrm>
            <a:off x="301081" y="143437"/>
            <a:ext cx="2592948" cy="1338828"/>
          </a:xfrm>
          <a:prstGeom prst="rect">
            <a:avLst/>
          </a:prstGeom>
          <a:noFill/>
        </p:spPr>
        <p:txBody>
          <a:bodyPr wrap="square" lIns="91440" tIns="45720" rIns="91440" bIns="45720" rtlCol="0" anchor="t">
            <a:spAutoFit/>
          </a:bodyPr>
          <a:lstStyle/>
          <a:p>
            <a:r>
              <a:rPr lang="en-GB" sz="1350" dirty="0"/>
              <a:t>In maths, we will be learning about fractions, finding halves, quarters and thirds of objects and amounts. We will also be learning to tell the time to the nearest 5 minutes. </a:t>
            </a:r>
            <a:endParaRPr lang="en-GB" sz="1350" dirty="0">
              <a:cs typeface="Calibri"/>
            </a:endParaRPr>
          </a:p>
        </p:txBody>
      </p:sp>
      <p:sp>
        <p:nvSpPr>
          <p:cNvPr id="34" name="TextBox 33">
            <a:extLst>
              <a:ext uri="{FF2B5EF4-FFF2-40B4-BE49-F238E27FC236}">
                <a16:creationId xmlns:a16="http://schemas.microsoft.com/office/drawing/2014/main" id="{0DEFC5F1-3656-576F-50B7-11F8DFC5D09A}"/>
              </a:ext>
            </a:extLst>
          </p:cNvPr>
          <p:cNvSpPr txBox="1"/>
          <p:nvPr/>
        </p:nvSpPr>
        <p:spPr>
          <a:xfrm>
            <a:off x="344611" y="2037160"/>
            <a:ext cx="2921620" cy="1338828"/>
          </a:xfrm>
          <a:prstGeom prst="rect">
            <a:avLst/>
          </a:prstGeom>
          <a:noFill/>
        </p:spPr>
        <p:txBody>
          <a:bodyPr wrap="square" lIns="91440" tIns="45720" rIns="91440" bIns="45720" rtlCol="0" anchor="t">
            <a:spAutoFit/>
          </a:bodyPr>
          <a:lstStyle/>
          <a:p>
            <a:r>
              <a:rPr lang="en-GB" sz="1350" dirty="0"/>
              <a:t>In English, we will be using the book ‘The Great Fire of London’ by Emma Adams which links to our History topic this half term. We will be using the book to write our own information booklet.   </a:t>
            </a:r>
            <a:endParaRPr lang="en-GB" sz="1350" dirty="0">
              <a:cs typeface="Calibri"/>
            </a:endParaRPr>
          </a:p>
        </p:txBody>
      </p:sp>
      <p:pic>
        <p:nvPicPr>
          <p:cNvPr id="36" name="Graphic 35" descr="Books outline">
            <a:extLst>
              <a:ext uri="{FF2B5EF4-FFF2-40B4-BE49-F238E27FC236}">
                <a16:creationId xmlns:a16="http://schemas.microsoft.com/office/drawing/2014/main" id="{CDBBF85B-9683-49F4-2FBF-DE7A399E95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61391" y="3190953"/>
            <a:ext cx="373988" cy="373988"/>
          </a:xfrm>
          <a:prstGeom prst="rect">
            <a:avLst/>
          </a:prstGeom>
        </p:spPr>
      </p:pic>
      <p:pic>
        <p:nvPicPr>
          <p:cNvPr id="38" name="Graphic 37" descr="Mathematics outline">
            <a:extLst>
              <a:ext uri="{FF2B5EF4-FFF2-40B4-BE49-F238E27FC236}">
                <a16:creationId xmlns:a16="http://schemas.microsoft.com/office/drawing/2014/main" id="{62D377E3-8080-A0DF-4C80-A5CBC55BDA7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25539" y="1237503"/>
            <a:ext cx="445692" cy="445692"/>
          </a:xfrm>
          <a:prstGeom prst="rect">
            <a:avLst/>
          </a:prstGeom>
        </p:spPr>
      </p:pic>
      <p:sp>
        <p:nvSpPr>
          <p:cNvPr id="39" name="TextBox 38">
            <a:extLst>
              <a:ext uri="{FF2B5EF4-FFF2-40B4-BE49-F238E27FC236}">
                <a16:creationId xmlns:a16="http://schemas.microsoft.com/office/drawing/2014/main" id="{1B26ECA5-6325-0FEF-A234-3CE5776224FB}"/>
              </a:ext>
            </a:extLst>
          </p:cNvPr>
          <p:cNvSpPr txBox="1"/>
          <p:nvPr/>
        </p:nvSpPr>
        <p:spPr>
          <a:xfrm>
            <a:off x="295279" y="3894535"/>
            <a:ext cx="2476553" cy="715581"/>
          </a:xfrm>
          <a:prstGeom prst="rect">
            <a:avLst/>
          </a:prstGeom>
          <a:noFill/>
        </p:spPr>
        <p:txBody>
          <a:bodyPr wrap="square" lIns="91440" tIns="45720" rIns="91440" bIns="45720" rtlCol="0" anchor="t">
            <a:spAutoFit/>
          </a:bodyPr>
          <a:lstStyle/>
          <a:p>
            <a:r>
              <a:rPr lang="en-GB" sz="1350" dirty="0"/>
              <a:t>In science, we will be learning all about plants and what they need to grow.  </a:t>
            </a:r>
            <a:endParaRPr lang="en-GB" sz="1350" dirty="0">
              <a:cs typeface="Calibri"/>
            </a:endParaRPr>
          </a:p>
        </p:txBody>
      </p:sp>
      <p:pic>
        <p:nvPicPr>
          <p:cNvPr id="41" name="Graphic 40" descr="Flask outline">
            <a:extLst>
              <a:ext uri="{FF2B5EF4-FFF2-40B4-BE49-F238E27FC236}">
                <a16:creationId xmlns:a16="http://schemas.microsoft.com/office/drawing/2014/main" id="{BB1EDA09-CDD7-92C3-154C-2774FE6A204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48490" y="3900368"/>
            <a:ext cx="474211" cy="474211"/>
          </a:xfrm>
          <a:prstGeom prst="rect">
            <a:avLst/>
          </a:prstGeom>
        </p:spPr>
      </p:pic>
      <p:sp>
        <p:nvSpPr>
          <p:cNvPr id="42" name="TextBox 41">
            <a:extLst>
              <a:ext uri="{FF2B5EF4-FFF2-40B4-BE49-F238E27FC236}">
                <a16:creationId xmlns:a16="http://schemas.microsoft.com/office/drawing/2014/main" id="{32C4C3EF-AA71-5BC6-A091-C6522B0B3403}"/>
              </a:ext>
            </a:extLst>
          </p:cNvPr>
          <p:cNvSpPr txBox="1"/>
          <p:nvPr/>
        </p:nvSpPr>
        <p:spPr>
          <a:xfrm>
            <a:off x="3735443" y="5212524"/>
            <a:ext cx="1990640" cy="923330"/>
          </a:xfrm>
          <a:prstGeom prst="rect">
            <a:avLst/>
          </a:prstGeom>
          <a:noFill/>
        </p:spPr>
        <p:txBody>
          <a:bodyPr wrap="square" lIns="91440" tIns="45720" rIns="91440" bIns="45720" rtlCol="0" anchor="t">
            <a:spAutoFit/>
          </a:bodyPr>
          <a:lstStyle/>
          <a:p>
            <a:r>
              <a:rPr lang="en-GB" sz="1350" dirty="0"/>
              <a:t>In PE,  we will be developing our skills in invasion games and net </a:t>
            </a:r>
            <a:r>
              <a:rPr lang="en-GB" sz="1350"/>
              <a:t>and ball games. </a:t>
            </a:r>
            <a:endParaRPr lang="en-GB" sz="1350" dirty="0">
              <a:cs typeface="Calibri"/>
            </a:endParaRPr>
          </a:p>
        </p:txBody>
      </p:sp>
      <p:pic>
        <p:nvPicPr>
          <p:cNvPr id="44" name="Graphic 43" descr="Skipping Rope outline">
            <a:extLst>
              <a:ext uri="{FF2B5EF4-FFF2-40B4-BE49-F238E27FC236}">
                <a16:creationId xmlns:a16="http://schemas.microsoft.com/office/drawing/2014/main" id="{1E9A8746-DF84-C007-55C5-BF4A266EB21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81145" y="6268803"/>
            <a:ext cx="428365" cy="428365"/>
          </a:xfrm>
          <a:prstGeom prst="rect">
            <a:avLst/>
          </a:prstGeom>
        </p:spPr>
      </p:pic>
      <p:sp>
        <p:nvSpPr>
          <p:cNvPr id="45" name="TextBox 44">
            <a:extLst>
              <a:ext uri="{FF2B5EF4-FFF2-40B4-BE49-F238E27FC236}">
                <a16:creationId xmlns:a16="http://schemas.microsoft.com/office/drawing/2014/main" id="{893A9652-2425-BD86-4805-449D385750E6}"/>
              </a:ext>
            </a:extLst>
          </p:cNvPr>
          <p:cNvSpPr txBox="1"/>
          <p:nvPr/>
        </p:nvSpPr>
        <p:spPr>
          <a:xfrm>
            <a:off x="6460060" y="5223379"/>
            <a:ext cx="1869162" cy="923330"/>
          </a:xfrm>
          <a:prstGeom prst="rect">
            <a:avLst/>
          </a:prstGeom>
          <a:noFill/>
        </p:spPr>
        <p:txBody>
          <a:bodyPr wrap="square" lIns="91440" tIns="45720" rIns="91440" bIns="45720" rtlCol="0" anchor="t">
            <a:spAutoFit/>
          </a:bodyPr>
          <a:lstStyle/>
          <a:p>
            <a:r>
              <a:rPr lang="en-GB" sz="1350" dirty="0"/>
              <a:t>In music, we will be exploring improvisation and how we can respond to music.  </a:t>
            </a:r>
            <a:r>
              <a:rPr lang="en-GB" sz="1350" b="1" dirty="0">
                <a:solidFill>
                  <a:srgbClr val="000000"/>
                </a:solidFill>
              </a:rPr>
              <a:t> </a:t>
            </a:r>
            <a:endParaRPr lang="en-GB" sz="1350" dirty="0"/>
          </a:p>
        </p:txBody>
      </p:sp>
      <p:sp>
        <p:nvSpPr>
          <p:cNvPr id="47" name="TextBox 46">
            <a:extLst>
              <a:ext uri="{FF2B5EF4-FFF2-40B4-BE49-F238E27FC236}">
                <a16:creationId xmlns:a16="http://schemas.microsoft.com/office/drawing/2014/main" id="{197AF450-CDC6-50E5-EC86-94A673576A90}"/>
              </a:ext>
            </a:extLst>
          </p:cNvPr>
          <p:cNvSpPr txBox="1"/>
          <p:nvPr/>
        </p:nvSpPr>
        <p:spPr>
          <a:xfrm>
            <a:off x="9039829" y="3900403"/>
            <a:ext cx="2883438" cy="507831"/>
          </a:xfrm>
          <a:prstGeom prst="rect">
            <a:avLst/>
          </a:prstGeom>
          <a:noFill/>
        </p:spPr>
        <p:txBody>
          <a:bodyPr wrap="square" lIns="91440" tIns="45720" rIns="91440" bIns="45720" rtlCol="0" anchor="t">
            <a:spAutoFit/>
          </a:bodyPr>
          <a:lstStyle/>
          <a:p>
            <a:r>
              <a:rPr lang="en-GB" sz="1350" dirty="0"/>
              <a:t>In art, we will be exploring clay sculptures. </a:t>
            </a:r>
            <a:endParaRPr lang="en-GB" sz="1350" dirty="0">
              <a:cs typeface="Calibri"/>
            </a:endParaRPr>
          </a:p>
        </p:txBody>
      </p:sp>
      <p:sp>
        <p:nvSpPr>
          <p:cNvPr id="48" name="TextBox 47">
            <a:extLst>
              <a:ext uri="{FF2B5EF4-FFF2-40B4-BE49-F238E27FC236}">
                <a16:creationId xmlns:a16="http://schemas.microsoft.com/office/drawing/2014/main" id="{3BD12BB2-7CED-299B-0B1F-151B91579837}"/>
              </a:ext>
            </a:extLst>
          </p:cNvPr>
          <p:cNvSpPr txBox="1"/>
          <p:nvPr/>
        </p:nvSpPr>
        <p:spPr>
          <a:xfrm>
            <a:off x="9097289" y="2037160"/>
            <a:ext cx="2793630" cy="1131079"/>
          </a:xfrm>
          <a:prstGeom prst="rect">
            <a:avLst/>
          </a:prstGeom>
          <a:noFill/>
        </p:spPr>
        <p:txBody>
          <a:bodyPr wrap="square" lIns="91440" tIns="45720" rIns="91440" bIns="45720" rtlCol="0" anchor="t">
            <a:spAutoFit/>
          </a:bodyPr>
          <a:lstStyle/>
          <a:p>
            <a:r>
              <a:rPr lang="en-GB" sz="1350" dirty="0"/>
              <a:t>In history, we will be learning about The Great Fire of London. We will be looking at the events of the fire and comparing London today and in the past.  </a:t>
            </a:r>
            <a:endParaRPr lang="en-GB" sz="1400" dirty="0">
              <a:cs typeface="Calibri"/>
            </a:endParaRPr>
          </a:p>
        </p:txBody>
      </p:sp>
      <p:sp>
        <p:nvSpPr>
          <p:cNvPr id="49" name="TextBox 48">
            <a:extLst>
              <a:ext uri="{FF2B5EF4-FFF2-40B4-BE49-F238E27FC236}">
                <a16:creationId xmlns:a16="http://schemas.microsoft.com/office/drawing/2014/main" id="{64CDEAF9-F6E5-9351-0EED-99973D6B915D}"/>
              </a:ext>
            </a:extLst>
          </p:cNvPr>
          <p:cNvSpPr txBox="1"/>
          <p:nvPr/>
        </p:nvSpPr>
        <p:spPr>
          <a:xfrm>
            <a:off x="9039829" y="159668"/>
            <a:ext cx="2541909" cy="923330"/>
          </a:xfrm>
          <a:prstGeom prst="rect">
            <a:avLst/>
          </a:prstGeom>
          <a:noFill/>
        </p:spPr>
        <p:txBody>
          <a:bodyPr wrap="square" lIns="91440" tIns="45720" rIns="91440" bIns="45720" rtlCol="0" anchor="t">
            <a:spAutoFit/>
          </a:bodyPr>
          <a:lstStyle/>
          <a:p>
            <a:r>
              <a:rPr lang="en-GB" sz="1350" dirty="0"/>
              <a:t>In computing, we will be learning to develop programming by using code blocks to write code and fix mistakes by debugging.  </a:t>
            </a:r>
            <a:endParaRPr lang="en-GB" sz="1350" dirty="0">
              <a:cs typeface="Calibri"/>
            </a:endParaRPr>
          </a:p>
        </p:txBody>
      </p:sp>
      <p:sp>
        <p:nvSpPr>
          <p:cNvPr id="50" name="TextBox 49">
            <a:extLst>
              <a:ext uri="{FF2B5EF4-FFF2-40B4-BE49-F238E27FC236}">
                <a16:creationId xmlns:a16="http://schemas.microsoft.com/office/drawing/2014/main" id="{5A73CB90-7328-F548-2E55-34183F21A365}"/>
              </a:ext>
            </a:extLst>
          </p:cNvPr>
          <p:cNvSpPr txBox="1"/>
          <p:nvPr/>
        </p:nvSpPr>
        <p:spPr>
          <a:xfrm>
            <a:off x="6494143" y="178341"/>
            <a:ext cx="1869162" cy="715581"/>
          </a:xfrm>
          <a:prstGeom prst="rect">
            <a:avLst/>
          </a:prstGeom>
          <a:noFill/>
        </p:spPr>
        <p:txBody>
          <a:bodyPr wrap="square" lIns="91440" tIns="45720" rIns="91440" bIns="45720" rtlCol="0" anchor="t">
            <a:spAutoFit/>
          </a:bodyPr>
          <a:lstStyle/>
          <a:p>
            <a:r>
              <a:rPr lang="en-GB" sz="1350" dirty="0"/>
              <a:t>In RHE, we will be exploring feelings and emotions.  </a:t>
            </a:r>
            <a:endParaRPr lang="en-GB" sz="1350" dirty="0">
              <a:cs typeface="Calibri"/>
            </a:endParaRPr>
          </a:p>
        </p:txBody>
      </p:sp>
      <p:sp>
        <p:nvSpPr>
          <p:cNvPr id="51" name="TextBox 50">
            <a:extLst>
              <a:ext uri="{FF2B5EF4-FFF2-40B4-BE49-F238E27FC236}">
                <a16:creationId xmlns:a16="http://schemas.microsoft.com/office/drawing/2014/main" id="{A637D7E2-39D8-E3FA-1626-9AF34EC6DC65}"/>
              </a:ext>
            </a:extLst>
          </p:cNvPr>
          <p:cNvSpPr txBox="1"/>
          <p:nvPr/>
        </p:nvSpPr>
        <p:spPr>
          <a:xfrm>
            <a:off x="3765595" y="155246"/>
            <a:ext cx="2203086" cy="923330"/>
          </a:xfrm>
          <a:prstGeom prst="rect">
            <a:avLst/>
          </a:prstGeom>
          <a:noFill/>
        </p:spPr>
        <p:txBody>
          <a:bodyPr wrap="square" lIns="91440" tIns="45720" rIns="91440" bIns="45720" rtlCol="0" anchor="t">
            <a:spAutoFit/>
          </a:bodyPr>
          <a:lstStyle/>
          <a:p>
            <a:r>
              <a:rPr lang="en-GB" sz="1350" dirty="0"/>
              <a:t>In religious education, we will be finding out about Islam and the importance of prayer.  </a:t>
            </a:r>
            <a:endParaRPr lang="en-GB" sz="1350" dirty="0">
              <a:cs typeface="Calibri"/>
            </a:endParaRPr>
          </a:p>
        </p:txBody>
      </p:sp>
      <p:pic>
        <p:nvPicPr>
          <p:cNvPr id="53" name="Graphic 52" descr="Music notes outline">
            <a:extLst>
              <a:ext uri="{FF2B5EF4-FFF2-40B4-BE49-F238E27FC236}">
                <a16:creationId xmlns:a16="http://schemas.microsoft.com/office/drawing/2014/main" id="{79BC5261-E812-A3AD-3E3C-2A0E7AF588A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783127" y="6268803"/>
            <a:ext cx="410856" cy="410856"/>
          </a:xfrm>
          <a:prstGeom prst="rect">
            <a:avLst/>
          </a:prstGeom>
        </p:spPr>
      </p:pic>
      <p:pic>
        <p:nvPicPr>
          <p:cNvPr id="55" name="Graphic 54" descr="Palette outline">
            <a:extLst>
              <a:ext uri="{FF2B5EF4-FFF2-40B4-BE49-F238E27FC236}">
                <a16:creationId xmlns:a16="http://schemas.microsoft.com/office/drawing/2014/main" id="{380BE157-676C-F0A6-D1BD-086D55C54FA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469927" y="5002679"/>
            <a:ext cx="489055" cy="489055"/>
          </a:xfrm>
          <a:prstGeom prst="rect">
            <a:avLst/>
          </a:prstGeom>
        </p:spPr>
      </p:pic>
      <p:pic>
        <p:nvPicPr>
          <p:cNvPr id="57" name="Graphic 56" descr="Computer outline">
            <a:extLst>
              <a:ext uri="{FF2B5EF4-FFF2-40B4-BE49-F238E27FC236}">
                <a16:creationId xmlns:a16="http://schemas.microsoft.com/office/drawing/2014/main" id="{1CE2BD0B-8044-8A71-CE95-1FA7E42A922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433719" y="1225995"/>
            <a:ext cx="457200" cy="457200"/>
          </a:xfrm>
          <a:prstGeom prst="rect">
            <a:avLst/>
          </a:prstGeom>
        </p:spPr>
      </p:pic>
      <p:pic>
        <p:nvPicPr>
          <p:cNvPr id="59" name="Graphic 58" descr="Classroom outline">
            <a:extLst>
              <a:ext uri="{FF2B5EF4-FFF2-40B4-BE49-F238E27FC236}">
                <a16:creationId xmlns:a16="http://schemas.microsoft.com/office/drawing/2014/main" id="{A2B0C86D-00E5-67FB-4C03-833058C6DF6B}"/>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7954077" y="1237503"/>
            <a:ext cx="462070" cy="462070"/>
          </a:xfrm>
          <a:prstGeom prst="rect">
            <a:avLst/>
          </a:prstGeom>
        </p:spPr>
      </p:pic>
      <p:pic>
        <p:nvPicPr>
          <p:cNvPr id="61" name="Graphic 60" descr="Globe outline">
            <a:extLst>
              <a:ext uri="{FF2B5EF4-FFF2-40B4-BE49-F238E27FC236}">
                <a16:creationId xmlns:a16="http://schemas.microsoft.com/office/drawing/2014/main" id="{43A888E2-4A2D-841A-7389-4D283EA37427}"/>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1595668" y="3135770"/>
            <a:ext cx="363314" cy="363314"/>
          </a:xfrm>
          <a:prstGeom prst="rect">
            <a:avLst/>
          </a:prstGeom>
        </p:spPr>
      </p:pic>
      <p:pic>
        <p:nvPicPr>
          <p:cNvPr id="63" name="Graphic 62" descr="Cheers outline">
            <a:extLst>
              <a:ext uri="{FF2B5EF4-FFF2-40B4-BE49-F238E27FC236}">
                <a16:creationId xmlns:a16="http://schemas.microsoft.com/office/drawing/2014/main" id="{2DFB3817-5301-6ADF-CDD6-CF2419ED8C3C}"/>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5347799" y="1187246"/>
            <a:ext cx="512328" cy="512328"/>
          </a:xfrm>
          <a:prstGeom prst="rect">
            <a:avLst/>
          </a:prstGeom>
        </p:spPr>
      </p:pic>
    </p:spTree>
    <p:extLst>
      <p:ext uri="{BB962C8B-B14F-4D97-AF65-F5344CB8AC3E}">
        <p14:creationId xmlns:p14="http://schemas.microsoft.com/office/powerpoint/2010/main" val="896762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309FD31160974790EF968AD39A3C1C" ma:contentTypeVersion="15" ma:contentTypeDescription="Create a new document." ma:contentTypeScope="" ma:versionID="4cec67957f996e60f70dd463878b1d75">
  <xsd:schema xmlns:xsd="http://www.w3.org/2001/XMLSchema" xmlns:xs="http://www.w3.org/2001/XMLSchema" xmlns:p="http://schemas.microsoft.com/office/2006/metadata/properties" xmlns:ns2="ba5a2482-dff6-46dd-95a3-b840067f4b93" xmlns:ns3="abddf9f3-fb8d-418e-b470-9b0cf08c8d70" targetNamespace="http://schemas.microsoft.com/office/2006/metadata/properties" ma:root="true" ma:fieldsID="d3541ff7951077a04f312e5bdf3a5d27" ns2:_="" ns3:_="">
    <xsd:import namespace="ba5a2482-dff6-46dd-95a3-b840067f4b93"/>
    <xsd:import namespace="abddf9f3-fb8d-418e-b470-9b0cf08c8d7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5a2482-dff6-46dd-95a3-b840067f4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d9d2af9-c4c4-4881-a912-41534b348c0b"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bddf9f3-fb8d-418e-b470-9b0cf08c8d7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68d026a-47b9-4e8d-af54-2b854d14143e}" ma:internalName="TaxCatchAll" ma:showField="CatchAllData" ma:web="abddf9f3-fb8d-418e-b470-9b0cf08c8d7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bddf9f3-fb8d-418e-b470-9b0cf08c8d70" xsi:nil="true"/>
    <lcf76f155ced4ddcb4097134ff3c332f xmlns="ba5a2482-dff6-46dd-95a3-b840067f4b93">
      <Terms xmlns="http://schemas.microsoft.com/office/infopath/2007/PartnerControls"/>
    </lcf76f155ced4ddcb4097134ff3c332f>
    <SharedWithUsers xmlns="abddf9f3-fb8d-418e-b470-9b0cf08c8d70">
      <UserInfo>
        <DisplayName>Laura Eddy</DisplayName>
        <AccountId>35</AccountId>
        <AccountType/>
      </UserInfo>
      <UserInfo>
        <DisplayName>Therese Pavlovic</DisplayName>
        <AccountId>29</AccountId>
        <AccountType/>
      </UserInfo>
      <UserInfo>
        <DisplayName>David Maylan</DisplayName>
        <AccountId>296</AccountId>
        <AccountType/>
      </UserInfo>
      <UserInfo>
        <DisplayName>Samantha Ruck</DisplayName>
        <AccountId>26</AccountId>
        <AccountType/>
      </UserInfo>
      <UserInfo>
        <DisplayName>Katie Coley</DisplayName>
        <AccountId>25</AccountId>
        <AccountType/>
      </UserInfo>
      <UserInfo>
        <DisplayName>Shampa Shaha</DisplayName>
        <AccountId>32</AccountId>
        <AccountType/>
      </UserInfo>
      <UserInfo>
        <DisplayName>Gary Bryan</DisplayName>
        <AccountId>24</AccountId>
        <AccountType/>
      </UserInfo>
      <UserInfo>
        <DisplayName>Charlotte Kennington</DisplayName>
        <AccountId>97</AccountId>
        <AccountType/>
      </UserInfo>
      <UserInfo>
        <DisplayName>Sarah Comerford</DisplayName>
        <AccountId>98</AccountId>
        <AccountType/>
      </UserInfo>
      <UserInfo>
        <DisplayName>Christine Woolston</DisplayName>
        <AccountId>40</AccountId>
        <AccountType/>
      </UserInfo>
      <UserInfo>
        <DisplayName>Tessa Morey</DisplayName>
        <AccountId>157</AccountId>
        <AccountType/>
      </UserInfo>
      <UserInfo>
        <DisplayName>Natalie Pritchett</DisplayName>
        <AccountId>16</AccountId>
        <AccountType/>
      </UserInfo>
      <UserInfo>
        <DisplayName>Lucy Hopkinson</DisplayName>
        <AccountId>12</AccountId>
        <AccountType/>
      </UserInfo>
      <UserInfo>
        <DisplayName>Magdalena Marinho</DisplayName>
        <AccountId>278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077626-C76D-4E3A-9CCC-E7894EC113D3}">
  <ds:schemaRefs>
    <ds:schemaRef ds:uri="abddf9f3-fb8d-418e-b470-9b0cf08c8d70"/>
    <ds:schemaRef ds:uri="ba5a2482-dff6-46dd-95a3-b840067f4b9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A3CA9FD-3864-4BB3-BF54-0351B4DCF50E}">
  <ds:schemaRefs>
    <ds:schemaRef ds:uri="abddf9f3-fb8d-418e-b470-9b0cf08c8d70"/>
    <ds:schemaRef ds:uri="ba5a2482-dff6-46dd-95a3-b840067f4b9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ABC7B59-7260-469B-A98E-029D7E8846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227</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Leannda Best</dc:creator>
  <cp:lastModifiedBy>Sarah Comerford</cp:lastModifiedBy>
  <cp:revision>28</cp:revision>
  <dcterms:created xsi:type="dcterms:W3CDTF">2024-01-05T08:58:14Z</dcterms:created>
  <dcterms:modified xsi:type="dcterms:W3CDTF">2024-04-01T11:41:07Z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0x0101005F309FD31160974790EF968AD39A3C1C</vt:lpwstr>
  </property>
  <property fmtid="{D5CDD505-2E9C-101B-9397-08002B2CF9AE}" pid="3" name="MediaServiceImageTags">
    <vt:lpwstr/>
  </property>
</Properties>
</file>