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80FAB-4DD7-286E-9244-591D380B5769}" v="2041" dt="2024-04-12T09:30:33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39523" y="2188675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197941" y="3542329"/>
              <a:ext cx="1982320" cy="40684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Year 4 </a:t>
              </a:r>
              <a:r>
                <a:rPr lang="en-GB" sz="2000" b="1" dirty="0">
                  <a:solidFill>
                    <a:schemeClr val="bg1"/>
                  </a:solidFill>
                </a:rPr>
                <a:t>Summer 1</a:t>
              </a:r>
              <a:endParaRPr lang="en-GB" sz="2000" b="1" dirty="0">
                <a:solidFill>
                  <a:schemeClr val="bg1"/>
                </a:solidFill>
                <a:cs typeface="Calibri"/>
              </a:endParaRP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ea typeface="Calibri"/>
              <a:cs typeface="Calibri"/>
            </a:endParaRPr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28370" y="24953"/>
            <a:ext cx="2061014" cy="1875878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53413" y="3810193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6459677" y="5158425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3725672" y="5153292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2592948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 we will be continuing with decimal numbers and move on to time and money.</a:t>
            </a:r>
            <a:endParaRPr lang="en-GB" sz="1350" dirty="0"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our text The Lion, the Witch and The Wardrobe by C. S Lewis. We will be studying the story and then writing our own version of it. </a:t>
            </a:r>
            <a:endParaRPr lang="en-GB" sz="1350" dirty="0">
              <a:ea typeface="Calibri"/>
              <a:cs typeface="Calibri"/>
            </a:endParaRP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5279" y="3894535"/>
            <a:ext cx="247655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 our topic is Living things and their habitats and the environment issues surrounding them. </a:t>
            </a:r>
            <a:endParaRPr lang="en-GB" sz="1350" dirty="0">
              <a:cs typeface="Calibri"/>
            </a:endParaRP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3874928" y="5299885"/>
            <a:ext cx="19787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PE, we practising our athletic skills.</a:t>
            </a:r>
            <a:endParaRPr lang="en-GB" sz="1350" dirty="0">
              <a:ea typeface="Calibri"/>
              <a:cs typeface="Calibri"/>
            </a:endParaRP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6564637" y="5253327"/>
            <a:ext cx="1970125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we will be using our imaginations to help us improvise pieces of music through singing and using instruments.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97289" y="4240087"/>
            <a:ext cx="2883438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Art, we will be looking at the landscapes of Claude Monet and learning about different paint techniques to paint our own landscape.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History we will be learning about the Vikings, where they came from and how they invaded and settled in Britain. We will be looking at some </a:t>
            </a:r>
            <a:r>
              <a:rPr lang="en-GB" sz="1350" dirty="0" err="1"/>
              <a:t>fo</a:t>
            </a:r>
            <a:r>
              <a:rPr lang="en-GB" sz="1350" dirty="0"/>
              <a:t> the Norse Gods and Goddesses and reading some of the myths.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208263" y="289963"/>
            <a:ext cx="2506191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computing, our topic is 3D design. </a:t>
            </a:r>
            <a:r>
              <a:rPr lang="en-US" sz="1350" b="0" i="0" dirty="0">
                <a:solidFill>
                  <a:srgbClr val="130019"/>
                </a:solidFill>
                <a:effectLst/>
                <a:highlight>
                  <a:srgbClr val="FFFFFF"/>
                </a:highlight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Learners will develop their knowledge and understanding of using a computer to produce 3D models.</a:t>
            </a:r>
            <a:endParaRPr lang="en-GB" sz="1350" dirty="0"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64637" y="124538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RHE, We are learning about growing and changing and healthy relationships and also learning some First Aid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41783" y="143339"/>
            <a:ext cx="2354217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religious education, our topic will be on Buddhism </a:t>
            </a:r>
          </a:p>
          <a:p>
            <a:r>
              <a:rPr lang="en-GB" sz="1350" dirty="0">
                <a:cs typeface="Calibri"/>
              </a:rPr>
              <a:t>and the Noble Eightfold Path- right view, right resolve, right speech, right conduct, right livelihood right effort, right effort and right mindfulness. 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  <SharedWithUsers xmlns="abddf9f3-fb8d-418e-b470-9b0cf08c8d70">
      <UserInfo>
        <DisplayName>Laura Eddy</DisplayName>
        <AccountId>35</AccountId>
        <AccountType/>
      </UserInfo>
      <UserInfo>
        <DisplayName>Therese Pavlovic</DisplayName>
        <AccountId>29</AccountId>
        <AccountType/>
      </UserInfo>
      <UserInfo>
        <DisplayName>David Maylan</DisplayName>
        <AccountId>296</AccountId>
        <AccountType/>
      </UserInfo>
      <UserInfo>
        <DisplayName>Samantha Ruck</DisplayName>
        <AccountId>26</AccountId>
        <AccountType/>
      </UserInfo>
      <UserInfo>
        <DisplayName>Katie Coley</DisplayName>
        <AccountId>25</AccountId>
        <AccountType/>
      </UserInfo>
      <UserInfo>
        <DisplayName>Shampa Shaha</DisplayName>
        <AccountId>32</AccountId>
        <AccountType/>
      </UserInfo>
      <UserInfo>
        <DisplayName>Gary Bryan</DisplayName>
        <AccountId>24</AccountId>
        <AccountType/>
      </UserInfo>
      <UserInfo>
        <DisplayName>Charlotte Kennington</DisplayName>
        <AccountId>97</AccountId>
        <AccountType/>
      </UserInfo>
      <UserInfo>
        <DisplayName>Sarah Comerford</DisplayName>
        <AccountId>98</AccountId>
        <AccountType/>
      </UserInfo>
      <UserInfo>
        <DisplayName>Christine Woolston</DisplayName>
        <AccountId>40</AccountId>
        <AccountType/>
      </UserInfo>
      <UserInfo>
        <DisplayName>Tessa Morey</DisplayName>
        <AccountId>157</AccountId>
        <AccountType/>
      </UserInfo>
      <UserInfo>
        <DisplayName>Natalie Pritchett</DisplayName>
        <AccountId>16</AccountId>
        <AccountType/>
      </UserInfo>
      <UserInfo>
        <DisplayName>Lucy Hopkinson</DisplayName>
        <AccountId>12</AccountId>
        <AccountType/>
      </UserInfo>
      <UserInfo>
        <DisplayName>Magdalena Marinho</DisplayName>
        <AccountId>278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BC7B59-7260-469B-A98E-029D7E8846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3CA9FD-3864-4BB3-BF54-0351B4DCF50E}">
  <ds:schemaRefs>
    <ds:schemaRef ds:uri="abddf9f3-fb8d-418e-b470-9b0cf08c8d70"/>
    <ds:schemaRef ds:uri="ba5a2482-dff6-46dd-95a3-b840067f4b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077626-C76D-4E3A-9CCC-E7894EC113D3}">
  <ds:schemaRefs>
    <ds:schemaRef ds:uri="abddf9f3-fb8d-418e-b470-9b0cf08c8d70"/>
    <ds:schemaRef ds:uri="ba5a2482-dff6-46dd-95a3-b840067f4b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Laura Eddy</cp:lastModifiedBy>
  <cp:revision>210</cp:revision>
  <dcterms:created xsi:type="dcterms:W3CDTF">2024-01-05T08:58:14Z</dcterms:created>
  <dcterms:modified xsi:type="dcterms:W3CDTF">2024-04-20T14:18:15Z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