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y Bryan" userId="3fb57143-3898-45c5-b422-d690cd4cbd98" providerId="ADAL" clId="{43BECF79-E0F5-4124-9EAD-DEAE42CB5AE2}"/>
    <pc:docChg chg="undo custSel modSld">
      <pc:chgData name="Gary Bryan" userId="3fb57143-3898-45c5-b422-d690cd4cbd98" providerId="ADAL" clId="{43BECF79-E0F5-4124-9EAD-DEAE42CB5AE2}" dt="2024-04-20T14:06:40.302" v="1482" actId="20577"/>
      <pc:docMkLst>
        <pc:docMk/>
      </pc:docMkLst>
      <pc:sldChg chg="modSp mod">
        <pc:chgData name="Gary Bryan" userId="3fb57143-3898-45c5-b422-d690cd4cbd98" providerId="ADAL" clId="{43BECF79-E0F5-4124-9EAD-DEAE42CB5AE2}" dt="2024-04-20T14:06:40.302" v="1482" actId="20577"/>
        <pc:sldMkLst>
          <pc:docMk/>
          <pc:sldMk cId="896762644" sldId="256"/>
        </pc:sldMkLst>
        <pc:spChg chg="mod">
          <ac:chgData name="Gary Bryan" userId="3fb57143-3898-45c5-b422-d690cd4cbd98" providerId="ADAL" clId="{43BECF79-E0F5-4124-9EAD-DEAE42CB5AE2}" dt="2024-04-20T14:06:40.302" v="1482" actId="20577"/>
          <ac:spMkLst>
            <pc:docMk/>
            <pc:sldMk cId="896762644" sldId="256"/>
            <ac:spMk id="9" creationId="{CE914554-211B-45E6-43F9-D3A9D530E0A2}"/>
          </ac:spMkLst>
        </pc:spChg>
        <pc:spChg chg="mod">
          <ac:chgData name="Gary Bryan" userId="3fb57143-3898-45c5-b422-d690cd4cbd98" providerId="ADAL" clId="{43BECF79-E0F5-4124-9EAD-DEAE42CB5AE2}" dt="2024-04-20T13:48:05.066" v="216" actId="20577"/>
          <ac:spMkLst>
            <pc:docMk/>
            <pc:sldMk cId="896762644" sldId="256"/>
            <ac:spMk id="31" creationId="{C4933F77-E998-C23C-01C9-E71B23D6865E}"/>
          </ac:spMkLst>
        </pc:spChg>
        <pc:spChg chg="mod">
          <ac:chgData name="Gary Bryan" userId="3fb57143-3898-45c5-b422-d690cd4cbd98" providerId="ADAL" clId="{43BECF79-E0F5-4124-9EAD-DEAE42CB5AE2}" dt="2024-04-20T13:50:28.387" v="412" actId="20577"/>
          <ac:spMkLst>
            <pc:docMk/>
            <pc:sldMk cId="896762644" sldId="256"/>
            <ac:spMk id="34" creationId="{0DEFC5F1-3656-576F-50B7-11F8DFC5D09A}"/>
          </ac:spMkLst>
        </pc:spChg>
        <pc:spChg chg="mod">
          <ac:chgData name="Gary Bryan" userId="3fb57143-3898-45c5-b422-d690cd4cbd98" providerId="ADAL" clId="{43BECF79-E0F5-4124-9EAD-DEAE42CB5AE2}" dt="2024-04-20T13:52:37.754" v="546" actId="20577"/>
          <ac:spMkLst>
            <pc:docMk/>
            <pc:sldMk cId="896762644" sldId="256"/>
            <ac:spMk id="39" creationId="{1B26ECA5-6325-0FEF-A234-3CE5776224FB}"/>
          </ac:spMkLst>
        </pc:spChg>
        <pc:spChg chg="mod">
          <ac:chgData name="Gary Bryan" userId="3fb57143-3898-45c5-b422-d690cd4cbd98" providerId="ADAL" clId="{43BECF79-E0F5-4124-9EAD-DEAE42CB5AE2}" dt="2024-04-20T13:54:21.250" v="735" actId="20577"/>
          <ac:spMkLst>
            <pc:docMk/>
            <pc:sldMk cId="896762644" sldId="256"/>
            <ac:spMk id="42" creationId="{32C4C3EF-AA71-5BC6-A091-C6522B0B3403}"/>
          </ac:spMkLst>
        </pc:spChg>
        <pc:spChg chg="mod">
          <ac:chgData name="Gary Bryan" userId="3fb57143-3898-45c5-b422-d690cd4cbd98" providerId="ADAL" clId="{43BECF79-E0F5-4124-9EAD-DEAE42CB5AE2}" dt="2024-04-20T13:55:51.583" v="832" actId="20577"/>
          <ac:spMkLst>
            <pc:docMk/>
            <pc:sldMk cId="896762644" sldId="256"/>
            <ac:spMk id="45" creationId="{893A9652-2425-BD86-4805-449D385750E6}"/>
          </ac:spMkLst>
        </pc:spChg>
        <pc:spChg chg="mod">
          <ac:chgData name="Gary Bryan" userId="3fb57143-3898-45c5-b422-d690cd4cbd98" providerId="ADAL" clId="{43BECF79-E0F5-4124-9EAD-DEAE42CB5AE2}" dt="2024-04-20T13:58:15.966" v="1014" actId="20577"/>
          <ac:spMkLst>
            <pc:docMk/>
            <pc:sldMk cId="896762644" sldId="256"/>
            <ac:spMk id="47" creationId="{197AF450-CDC6-50E5-EC86-94A673576A90}"/>
          </ac:spMkLst>
        </pc:spChg>
        <pc:spChg chg="mod">
          <ac:chgData name="Gary Bryan" userId="3fb57143-3898-45c5-b422-d690cd4cbd98" providerId="ADAL" clId="{43BECF79-E0F5-4124-9EAD-DEAE42CB5AE2}" dt="2024-04-20T14:00:23.025" v="1241" actId="20577"/>
          <ac:spMkLst>
            <pc:docMk/>
            <pc:sldMk cId="896762644" sldId="256"/>
            <ac:spMk id="48" creationId="{3BD12BB2-7CED-299B-0B1F-151B91579837}"/>
          </ac:spMkLst>
        </pc:spChg>
        <pc:spChg chg="mod">
          <ac:chgData name="Gary Bryan" userId="3fb57143-3898-45c5-b422-d690cd4cbd98" providerId="ADAL" clId="{43BECF79-E0F5-4124-9EAD-DEAE42CB5AE2}" dt="2024-04-20T14:03:05.918" v="1312" actId="20577"/>
          <ac:spMkLst>
            <pc:docMk/>
            <pc:sldMk cId="896762644" sldId="256"/>
            <ac:spMk id="49" creationId="{64CDEAF9-F6E5-9351-0EED-99973D6B915D}"/>
          </ac:spMkLst>
        </pc:spChg>
        <pc:spChg chg="mod">
          <ac:chgData name="Gary Bryan" userId="3fb57143-3898-45c5-b422-d690cd4cbd98" providerId="ADAL" clId="{43BECF79-E0F5-4124-9EAD-DEAE42CB5AE2}" dt="2024-04-20T14:04:18.354" v="1447" actId="1076"/>
          <ac:spMkLst>
            <pc:docMk/>
            <pc:sldMk cId="896762644" sldId="256"/>
            <ac:spMk id="50" creationId="{5A73CB90-7328-F548-2E55-34183F21A365}"/>
          </ac:spMkLst>
        </pc:spChg>
        <pc:spChg chg="mod">
          <ac:chgData name="Gary Bryan" userId="3fb57143-3898-45c5-b422-d690cd4cbd98" providerId="ADAL" clId="{43BECF79-E0F5-4124-9EAD-DEAE42CB5AE2}" dt="2024-04-20T14:06:35.102" v="1480" actId="20577"/>
          <ac:spMkLst>
            <pc:docMk/>
            <pc:sldMk cId="896762644" sldId="256"/>
            <ac:spMk id="51" creationId="{A637D7E2-39D8-E3FA-1626-9AF34EC6DC6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248B-1648-7D21-EAED-342E436F42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491B76-F9F6-1088-550D-1AD96B93B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5AACC-D7E9-2379-8855-3EC459897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BFEAA-C4B0-6067-2F73-9E9F3D82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F8FB2-09EF-7142-4621-2447E12A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1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25142-4FC9-1A9C-C8F7-D3F72FD60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598821-FEFE-7FB3-EEF3-9E8789C19D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A879C-601C-CBCD-3F51-EADDE10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4B761-4957-EE8C-5F9D-19C59E78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9154E-04A7-A016-81A7-3C43A5930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26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9E3F94-04FF-3B45-9329-77F814821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0C795-1FFC-5738-AED1-EFFE15734D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BD445-90C5-E8A2-E8BB-7233FC7D0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31FF3-D027-F7BA-FD10-5747D1733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B946C-8F5A-1DAB-7AF1-CBB68B6E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F226E-F39B-D807-1B76-A4D765F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72142-1A3E-4DC8-7555-7225C7723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67936-C7AA-709A-1604-958E5103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C80F1-0B51-B62D-41B4-2383318C5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2B627-1FA6-9773-1D9C-A748EFBE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65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17B43-EB48-8B00-8DF7-113D2AB17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AB741-85CB-6BF5-840B-1CB851975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292FC-0A98-F58D-ACFE-D55DB1A09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01FD5-2ECF-CAEB-DFE8-181DA321B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8BE15-F1FC-196F-35D9-6D97D8519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0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53EA7-EA1F-220B-F0AA-973858C63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16E72-EDCA-C59C-C87F-A2CE85B74B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0F712-F03A-6222-7089-1FF852437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EE072-6CE8-98B4-F6C1-80623534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25F0C-283C-D098-DF7C-3BD966A75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E547D-B3F7-D86E-6A96-E73AAB48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6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7408A-4C27-5FB3-A97A-61D1929F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97DAE4-667B-9188-3F02-67D83A7D9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09E86C-D778-F327-A81A-FE9C2062C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4BEDDC-CCB4-E121-AE15-F17F89CCD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019621-6753-C217-6B17-8F97C6C95F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A1644D-CD95-D931-B5F0-B0E2762BF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73A869-4C27-C045-0150-A84F70789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1BF782-8710-9B83-F6CC-CBDD708B2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6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D87D4-D119-A02A-BAD0-77101E92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8ED5F9-27C8-42B4-D085-8B2D24B09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638A72-7118-01F2-BEF9-4968BBF9F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03A6F1-898A-9D8E-FB37-F23FAD741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33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EA30F2-492D-3CAB-F332-F3770FBCE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894C7B-379D-07EA-EBC0-CC819BB88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C0156-D112-F5ED-316D-5E6A25BC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718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0860-70CE-39BF-0228-02DFA390A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6AE36-D84D-AC82-EFD5-04AE5F46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15A0A-BDEE-E1C4-230D-2FEF245E97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8F66E-A3B8-0134-6909-C90866130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518B6-73B6-775E-EBA7-FAB6FFE0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B4EF0-BDA6-CD29-9EF2-AEA72911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97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0D972-7CC5-CC9E-CB1F-0CCA38350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95C738-9DB3-96AA-E774-B961E0727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FD63AF-2246-4262-7133-9F863D392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7C063D-AC89-291B-6DBA-BDD5D9F87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BD10A-12F8-BBDF-E318-99A00C0F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7768F4-7550-9B55-69DA-EBF3F7F01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12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E866B-6676-E9F3-1064-8B82FC361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D55FE-CF43-9B16-E664-369EC80DA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B32F8-963F-6A24-E0C7-D6FA1B79A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CF52E-A685-4091-96AB-64865AAE987A}" type="datetimeFigureOut">
              <a:rPr lang="en-GB" smtClean="0"/>
              <a:t>20/04/2024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F48B0-05C4-9511-33BF-EE8A4E491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2D95D-E0FC-1967-F89A-715444B1B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8F5E9-6254-43F6-A684-0797E1B45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25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18" Type="http://schemas.openxmlformats.org/officeDocument/2006/relationships/image" Target="../media/image17.sv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svg"/><Relationship Id="rId20" Type="http://schemas.openxmlformats.org/officeDocument/2006/relationships/image" Target="../media/image1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19" Type="http://schemas.openxmlformats.org/officeDocument/2006/relationships/image" Target="../media/image18.png"/><Relationship Id="rId4" Type="http://schemas.openxmlformats.org/officeDocument/2006/relationships/image" Target="../media/image3.svg"/><Relationship Id="rId9" Type="http://schemas.openxmlformats.org/officeDocument/2006/relationships/image" Target="../media/image8.png"/><Relationship Id="rId14" Type="http://schemas.openxmlformats.org/officeDocument/2006/relationships/image" Target="../media/image13.svg"/><Relationship Id="rId22" Type="http://schemas.openxmlformats.org/officeDocument/2006/relationships/image" Target="../media/image21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EA35892-4728-3FF6-0479-9643E4189F4B}"/>
              </a:ext>
            </a:extLst>
          </p:cNvPr>
          <p:cNvGrpSpPr/>
          <p:nvPr/>
        </p:nvGrpSpPr>
        <p:grpSpPr>
          <a:xfrm>
            <a:off x="4439523" y="2188675"/>
            <a:ext cx="3301955" cy="2458563"/>
            <a:chOff x="616122" y="2926045"/>
            <a:chExt cx="3125055" cy="2499919"/>
          </a:xfrm>
          <a:effectLst>
            <a:glow rad="139700">
              <a:schemeClr val="accent6">
                <a:satMod val="175000"/>
                <a:alpha val="40000"/>
              </a:schemeClr>
            </a:glow>
          </a:effectLst>
        </p:grpSpPr>
        <p:sp>
          <p:nvSpPr>
            <p:cNvPr id="8" name="Cloud 7">
              <a:extLst>
                <a:ext uri="{FF2B5EF4-FFF2-40B4-BE49-F238E27FC236}">
                  <a16:creationId xmlns:a16="http://schemas.microsoft.com/office/drawing/2014/main" id="{9C6A0093-87A0-9428-C9F2-0AFAC8DF55C4}"/>
                </a:ext>
              </a:extLst>
            </p:cNvPr>
            <p:cNvSpPr/>
            <p:nvPr/>
          </p:nvSpPr>
          <p:spPr>
            <a:xfrm>
              <a:off x="616122" y="2926045"/>
              <a:ext cx="3125055" cy="2499919"/>
            </a:xfrm>
            <a:prstGeom prst="cloud">
              <a:avLst/>
            </a:prstGeom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 b="1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E914554-211B-45E6-43F9-D3A9D530E0A2}"/>
                </a:ext>
              </a:extLst>
            </p:cNvPr>
            <p:cNvSpPr txBox="1"/>
            <p:nvPr/>
          </p:nvSpPr>
          <p:spPr>
            <a:xfrm>
              <a:off x="1197941" y="3542329"/>
              <a:ext cx="1982320" cy="40684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2000" b="1" dirty="0">
                  <a:solidFill>
                    <a:schemeClr val="bg1"/>
                  </a:solidFill>
                </a:rPr>
                <a:t>Year 5 Summer 1</a:t>
              </a:r>
              <a:endParaRPr lang="en-GB" sz="2000" b="1" dirty="0">
                <a:solidFill>
                  <a:schemeClr val="bg1"/>
                </a:solidFill>
                <a:cs typeface="Calibri"/>
              </a:endParaRPr>
            </a:p>
          </p:txBody>
        </p:sp>
        <p:pic>
          <p:nvPicPr>
            <p:cNvPr id="10" name="Picture 9" descr="Teacher Recruitment , Hertfordshire UK - School View">
              <a:extLst>
                <a:ext uri="{FF2B5EF4-FFF2-40B4-BE49-F238E27FC236}">
                  <a16:creationId xmlns:a16="http://schemas.microsoft.com/office/drawing/2014/main" id="{5F1D6339-3FF9-35FD-D0B3-9D041A5133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9043" y="4062555"/>
              <a:ext cx="1079211" cy="921296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</p:pic>
      </p:grpSp>
      <p:sp>
        <p:nvSpPr>
          <p:cNvPr id="14" name="Flowchart: Process 13">
            <a:extLst>
              <a:ext uri="{FF2B5EF4-FFF2-40B4-BE49-F238E27FC236}">
                <a16:creationId xmlns:a16="http://schemas.microsoft.com/office/drawing/2014/main" id="{C55EC1C2-ABB2-7A00-3681-FEF9627A7737}"/>
              </a:ext>
            </a:extLst>
          </p:cNvPr>
          <p:cNvSpPr/>
          <p:nvPr/>
        </p:nvSpPr>
        <p:spPr>
          <a:xfrm>
            <a:off x="301081" y="132411"/>
            <a:ext cx="2921620" cy="1567162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200"/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3067AC43-48C2-B10E-0C2C-8A93183048F9}"/>
              </a:ext>
            </a:extLst>
          </p:cNvPr>
          <p:cNvSpPr/>
          <p:nvPr/>
        </p:nvSpPr>
        <p:spPr>
          <a:xfrm>
            <a:off x="301081" y="2008290"/>
            <a:ext cx="2921620" cy="1572885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16B9FBE9-D6EF-0A18-8DA6-D193A88684F1}"/>
              </a:ext>
            </a:extLst>
          </p:cNvPr>
          <p:cNvSpPr/>
          <p:nvPr/>
        </p:nvSpPr>
        <p:spPr>
          <a:xfrm>
            <a:off x="9053759" y="2008289"/>
            <a:ext cx="2921620" cy="1572885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84038222-70C8-0E96-91FE-5B98B53EA08F}"/>
              </a:ext>
            </a:extLst>
          </p:cNvPr>
          <p:cNvSpPr/>
          <p:nvPr/>
        </p:nvSpPr>
        <p:spPr>
          <a:xfrm>
            <a:off x="3741698" y="132410"/>
            <a:ext cx="2167675" cy="1567163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lowchart: Process 22">
            <a:extLst>
              <a:ext uri="{FF2B5EF4-FFF2-40B4-BE49-F238E27FC236}">
                <a16:creationId xmlns:a16="http://schemas.microsoft.com/office/drawing/2014/main" id="{E00B7DB2-6CAC-A621-8A8B-0936D229026C}"/>
              </a:ext>
            </a:extLst>
          </p:cNvPr>
          <p:cNvSpPr/>
          <p:nvPr/>
        </p:nvSpPr>
        <p:spPr>
          <a:xfrm>
            <a:off x="6473748" y="132411"/>
            <a:ext cx="2061014" cy="1567162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B0188D0E-7F5B-BB37-9D59-C3211F44A439}"/>
              </a:ext>
            </a:extLst>
          </p:cNvPr>
          <p:cNvSpPr/>
          <p:nvPr/>
        </p:nvSpPr>
        <p:spPr>
          <a:xfrm>
            <a:off x="9053759" y="132411"/>
            <a:ext cx="2921620" cy="1567162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160B0756-6574-3EC4-A47B-9DFE6E617E34}"/>
              </a:ext>
            </a:extLst>
          </p:cNvPr>
          <p:cNvSpPr/>
          <p:nvPr/>
        </p:nvSpPr>
        <p:spPr>
          <a:xfrm>
            <a:off x="253413" y="3810193"/>
            <a:ext cx="2921620" cy="1572885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8C778655-DEAB-EE28-EE7C-FFBFDD695E42}"/>
              </a:ext>
            </a:extLst>
          </p:cNvPr>
          <p:cNvSpPr/>
          <p:nvPr/>
        </p:nvSpPr>
        <p:spPr>
          <a:xfrm>
            <a:off x="9053759" y="3889890"/>
            <a:ext cx="2921620" cy="1554833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737BC0C6-B3E2-9A41-8DBF-838A4AB417EF}"/>
              </a:ext>
            </a:extLst>
          </p:cNvPr>
          <p:cNvSpPr/>
          <p:nvPr/>
        </p:nvSpPr>
        <p:spPr>
          <a:xfrm>
            <a:off x="6459677" y="5158425"/>
            <a:ext cx="2167675" cy="1567163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03B47CE0-4D55-6BFA-BFA7-4321F8A08A0C}"/>
              </a:ext>
            </a:extLst>
          </p:cNvPr>
          <p:cNvSpPr/>
          <p:nvPr/>
        </p:nvSpPr>
        <p:spPr>
          <a:xfrm>
            <a:off x="3725672" y="5153292"/>
            <a:ext cx="2167675" cy="1567163"/>
          </a:xfrm>
          <a:prstGeom prst="flowChartProcess">
            <a:avLst/>
          </a:prstGeom>
          <a:ln>
            <a:solidFill>
              <a:schemeClr val="accent6">
                <a:lumMod val="50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4933F77-E998-C23C-01C9-E71B23D6865E}"/>
              </a:ext>
            </a:extLst>
          </p:cNvPr>
          <p:cNvSpPr txBox="1"/>
          <p:nvPr/>
        </p:nvSpPr>
        <p:spPr>
          <a:xfrm>
            <a:off x="301081" y="143437"/>
            <a:ext cx="2592948" cy="13388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maths, we will be studying Geometry, which includes 3D shapes, angles, angles around a point. Also we will be looking at plotting coordinates on a quadrant.</a:t>
            </a:r>
            <a:endParaRPr lang="en-GB" sz="1350" dirty="0">
              <a:cs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EFC5F1-3656-576F-50B7-11F8DFC5D09A}"/>
              </a:ext>
            </a:extLst>
          </p:cNvPr>
          <p:cNvSpPr txBox="1"/>
          <p:nvPr/>
        </p:nvSpPr>
        <p:spPr>
          <a:xfrm>
            <a:off x="344611" y="2037160"/>
            <a:ext cx="2921620" cy="13388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English, we will be studying the book “Beowulf” by Michael Morpurgo. This will cover a range of writing devices, such as, figurative language, conjunctions and beginning to write complex sentences. </a:t>
            </a:r>
            <a:endParaRPr lang="en-GB" sz="1350" dirty="0">
              <a:cs typeface="Calibri"/>
            </a:endParaRPr>
          </a:p>
        </p:txBody>
      </p:sp>
      <p:pic>
        <p:nvPicPr>
          <p:cNvPr id="36" name="Graphic 35" descr="Books outline">
            <a:extLst>
              <a:ext uri="{FF2B5EF4-FFF2-40B4-BE49-F238E27FC236}">
                <a16:creationId xmlns:a16="http://schemas.microsoft.com/office/drawing/2014/main" id="{CDBBF85B-9683-49F4-2FBF-DE7A399E9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61391" y="3190953"/>
            <a:ext cx="373988" cy="373988"/>
          </a:xfrm>
          <a:prstGeom prst="rect">
            <a:avLst/>
          </a:prstGeom>
        </p:spPr>
      </p:pic>
      <p:pic>
        <p:nvPicPr>
          <p:cNvPr id="38" name="Graphic 37" descr="Mathematics outline">
            <a:extLst>
              <a:ext uri="{FF2B5EF4-FFF2-40B4-BE49-F238E27FC236}">
                <a16:creationId xmlns:a16="http://schemas.microsoft.com/office/drawing/2014/main" id="{62D377E3-8080-A0DF-4C80-A5CBC55BDA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25539" y="1237503"/>
            <a:ext cx="445692" cy="445692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1B26ECA5-6325-0FEF-A234-3CE5776224FB}"/>
              </a:ext>
            </a:extLst>
          </p:cNvPr>
          <p:cNvSpPr txBox="1"/>
          <p:nvPr/>
        </p:nvSpPr>
        <p:spPr>
          <a:xfrm>
            <a:off x="295279" y="3894535"/>
            <a:ext cx="2476553" cy="11310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science, Peach class will be scientists studying gravity using pulleys, gears and water resistance using upthrust in an experiment.</a:t>
            </a:r>
            <a:endParaRPr lang="en-GB" sz="1350" dirty="0">
              <a:cs typeface="Calibri"/>
            </a:endParaRPr>
          </a:p>
        </p:txBody>
      </p:sp>
      <p:pic>
        <p:nvPicPr>
          <p:cNvPr id="41" name="Graphic 40" descr="Flask outline">
            <a:extLst>
              <a:ext uri="{FF2B5EF4-FFF2-40B4-BE49-F238E27FC236}">
                <a16:creationId xmlns:a16="http://schemas.microsoft.com/office/drawing/2014/main" id="{BB1EDA09-CDD7-92C3-154C-2774FE6A204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748490" y="3900368"/>
            <a:ext cx="474211" cy="474211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2C4C3EF-AA71-5BC6-A091-C6522B0B3403}"/>
              </a:ext>
            </a:extLst>
          </p:cNvPr>
          <p:cNvSpPr txBox="1"/>
          <p:nvPr/>
        </p:nvSpPr>
        <p:spPr>
          <a:xfrm>
            <a:off x="3812897" y="5206680"/>
            <a:ext cx="1990640" cy="15465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PE,  we will be learning batting, bowling and catching skills whilst playing rounders . Also playing outdoor team building games to boost their thinking skills.</a:t>
            </a:r>
            <a:endParaRPr lang="en-GB" sz="1350" dirty="0">
              <a:cs typeface="Calibri"/>
            </a:endParaRPr>
          </a:p>
        </p:txBody>
      </p:sp>
      <p:pic>
        <p:nvPicPr>
          <p:cNvPr id="44" name="Graphic 43" descr="Skipping Rope outline">
            <a:extLst>
              <a:ext uri="{FF2B5EF4-FFF2-40B4-BE49-F238E27FC236}">
                <a16:creationId xmlns:a16="http://schemas.microsoft.com/office/drawing/2014/main" id="{1E9A8746-DF84-C007-55C5-BF4A266EB21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381145" y="6268803"/>
            <a:ext cx="428365" cy="428365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893A9652-2425-BD86-4805-449D385750E6}"/>
              </a:ext>
            </a:extLst>
          </p:cNvPr>
          <p:cNvSpPr txBox="1"/>
          <p:nvPr/>
        </p:nvSpPr>
        <p:spPr>
          <a:xfrm>
            <a:off x="6665600" y="5368263"/>
            <a:ext cx="1869162" cy="11310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music, we will be looking at being free to improvise with music and singing “Dancing in the street”.</a:t>
            </a:r>
            <a:r>
              <a:rPr lang="en-GB" sz="1350" b="1" dirty="0">
                <a:solidFill>
                  <a:srgbClr val="000000"/>
                </a:solidFill>
              </a:rPr>
              <a:t> </a:t>
            </a:r>
            <a:endParaRPr lang="en-GB" sz="135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7AF450-CDC6-50E5-EC86-94A673576A90}"/>
              </a:ext>
            </a:extLst>
          </p:cNvPr>
          <p:cNvSpPr txBox="1"/>
          <p:nvPr/>
        </p:nvSpPr>
        <p:spPr>
          <a:xfrm>
            <a:off x="9097289" y="4240087"/>
            <a:ext cx="2883438" cy="11310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ART, we will be looking at different types of illustrations, such as Quentin Blake. The skills we will use is different types of shading and showing shades of light and dark.</a:t>
            </a:r>
            <a:endParaRPr lang="en-GB" sz="1350" dirty="0">
              <a:cs typeface="Calibr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BD12BB2-7CED-299B-0B1F-151B91579837}"/>
              </a:ext>
            </a:extLst>
          </p:cNvPr>
          <p:cNvSpPr txBox="1"/>
          <p:nvPr/>
        </p:nvSpPr>
        <p:spPr>
          <a:xfrm>
            <a:off x="9053759" y="2045581"/>
            <a:ext cx="2793630" cy="15465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History, we will be going back to the Industrial Revolution - Mills, money and mayhem. How factories played a key part in the growing populations in towns and cities and also how transport played a key role on civilisation. </a:t>
            </a:r>
            <a:endParaRPr lang="en-GB" sz="1400" dirty="0">
              <a:cs typeface="Calibri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4CDEAF9-F6E5-9351-0EED-99973D6B915D}"/>
              </a:ext>
            </a:extLst>
          </p:cNvPr>
          <p:cNvSpPr txBox="1"/>
          <p:nvPr/>
        </p:nvSpPr>
        <p:spPr>
          <a:xfrm>
            <a:off x="9172545" y="155790"/>
            <a:ext cx="2541909" cy="13542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computing, we will be programming with Sphero. </a:t>
            </a:r>
            <a:r>
              <a:rPr lang="en-US" sz="1350" dirty="0"/>
              <a:t>Write a program to trace a maze/route with Sphero and De-bug. We will also u</a:t>
            </a:r>
            <a:r>
              <a:rPr lang="en-US" sz="1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</a:rPr>
              <a:t>nderstanding Bluetooth Technology as an Input Device.</a:t>
            </a:r>
            <a:endParaRPr lang="en-GB" sz="1350" dirty="0">
              <a:cs typeface="Calibri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A73CB90-7328-F548-2E55-34183F21A365}"/>
              </a:ext>
            </a:extLst>
          </p:cNvPr>
          <p:cNvSpPr txBox="1"/>
          <p:nvPr/>
        </p:nvSpPr>
        <p:spPr>
          <a:xfrm>
            <a:off x="6557171" y="130844"/>
            <a:ext cx="1869162" cy="15465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RHE, we will be learning about First Aid and what to do in different situations. We will also look at puberty and how our bodies change. </a:t>
            </a:r>
            <a:endParaRPr lang="en-GB" sz="1350" dirty="0">
              <a:cs typeface="Calibri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637D7E2-39D8-E3FA-1626-9AF34EC6DC65}"/>
              </a:ext>
            </a:extLst>
          </p:cNvPr>
          <p:cNvSpPr txBox="1"/>
          <p:nvPr/>
        </p:nvSpPr>
        <p:spPr>
          <a:xfrm>
            <a:off x="3765595" y="155246"/>
            <a:ext cx="2203086" cy="13696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350" dirty="0"/>
              <a:t>In religious education, we are studying </a:t>
            </a:r>
            <a:r>
              <a:rPr lang="en-US" sz="1350" dirty="0"/>
              <a:t>Hinduism: prayer and worship. </a:t>
            </a:r>
            <a:r>
              <a:rPr lang="en-US" sz="1400" dirty="0"/>
              <a:t>We are learning to understand the impact of certain beliefs on a Hindu’s life.</a:t>
            </a:r>
            <a:endParaRPr lang="en-GB" sz="1350" dirty="0">
              <a:cs typeface="Calibri"/>
            </a:endParaRPr>
          </a:p>
        </p:txBody>
      </p:sp>
      <p:pic>
        <p:nvPicPr>
          <p:cNvPr id="53" name="Graphic 52" descr="Music notes outline">
            <a:extLst>
              <a:ext uri="{FF2B5EF4-FFF2-40B4-BE49-F238E27FC236}">
                <a16:creationId xmlns:a16="http://schemas.microsoft.com/office/drawing/2014/main" id="{79BC5261-E812-A3AD-3E3C-2A0E7AF588A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783127" y="6268803"/>
            <a:ext cx="410856" cy="410856"/>
          </a:xfrm>
          <a:prstGeom prst="rect">
            <a:avLst/>
          </a:prstGeom>
        </p:spPr>
      </p:pic>
      <p:pic>
        <p:nvPicPr>
          <p:cNvPr id="55" name="Graphic 54" descr="Palette outline">
            <a:extLst>
              <a:ext uri="{FF2B5EF4-FFF2-40B4-BE49-F238E27FC236}">
                <a16:creationId xmlns:a16="http://schemas.microsoft.com/office/drawing/2014/main" id="{380BE157-676C-F0A6-D1BD-086D55C54FA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469927" y="5002679"/>
            <a:ext cx="489055" cy="489055"/>
          </a:xfrm>
          <a:prstGeom prst="rect">
            <a:avLst/>
          </a:prstGeom>
        </p:spPr>
      </p:pic>
      <p:pic>
        <p:nvPicPr>
          <p:cNvPr id="57" name="Graphic 56" descr="Computer outline">
            <a:extLst>
              <a:ext uri="{FF2B5EF4-FFF2-40B4-BE49-F238E27FC236}">
                <a16:creationId xmlns:a16="http://schemas.microsoft.com/office/drawing/2014/main" id="{1CE2BD0B-8044-8A71-CE95-1FA7E42A922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433719" y="1225995"/>
            <a:ext cx="457200" cy="457200"/>
          </a:xfrm>
          <a:prstGeom prst="rect">
            <a:avLst/>
          </a:prstGeom>
        </p:spPr>
      </p:pic>
      <p:pic>
        <p:nvPicPr>
          <p:cNvPr id="59" name="Graphic 58" descr="Classroom outline">
            <a:extLst>
              <a:ext uri="{FF2B5EF4-FFF2-40B4-BE49-F238E27FC236}">
                <a16:creationId xmlns:a16="http://schemas.microsoft.com/office/drawing/2014/main" id="{A2B0C86D-00E5-67FB-4C03-833058C6DF6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954077" y="1237503"/>
            <a:ext cx="462070" cy="462070"/>
          </a:xfrm>
          <a:prstGeom prst="rect">
            <a:avLst/>
          </a:prstGeom>
        </p:spPr>
      </p:pic>
      <p:pic>
        <p:nvPicPr>
          <p:cNvPr id="61" name="Graphic 60" descr="Globe outline">
            <a:extLst>
              <a:ext uri="{FF2B5EF4-FFF2-40B4-BE49-F238E27FC236}">
                <a16:creationId xmlns:a16="http://schemas.microsoft.com/office/drawing/2014/main" id="{43A888E2-4A2D-841A-7389-4D283EA374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1595668" y="3135770"/>
            <a:ext cx="363314" cy="363314"/>
          </a:xfrm>
          <a:prstGeom prst="rect">
            <a:avLst/>
          </a:prstGeom>
        </p:spPr>
      </p:pic>
      <p:pic>
        <p:nvPicPr>
          <p:cNvPr id="63" name="Graphic 62" descr="Cheers outline">
            <a:extLst>
              <a:ext uri="{FF2B5EF4-FFF2-40B4-BE49-F238E27FC236}">
                <a16:creationId xmlns:a16="http://schemas.microsoft.com/office/drawing/2014/main" id="{2DFB3817-5301-6ADF-CDD6-CF2419ED8C3C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347799" y="1187246"/>
            <a:ext cx="512328" cy="51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6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ddf9f3-fb8d-418e-b470-9b0cf08c8d70" xsi:nil="true"/>
    <lcf76f155ced4ddcb4097134ff3c332f xmlns="ba5a2482-dff6-46dd-95a3-b840067f4b93">
      <Terms xmlns="http://schemas.microsoft.com/office/infopath/2007/PartnerControls"/>
    </lcf76f155ced4ddcb4097134ff3c332f>
    <SharedWithUsers xmlns="abddf9f3-fb8d-418e-b470-9b0cf08c8d70">
      <UserInfo>
        <DisplayName>Laura Eddy</DisplayName>
        <AccountId>35</AccountId>
        <AccountType/>
      </UserInfo>
      <UserInfo>
        <DisplayName>Therese Pavlovic</DisplayName>
        <AccountId>29</AccountId>
        <AccountType/>
      </UserInfo>
      <UserInfo>
        <DisplayName>David Maylan</DisplayName>
        <AccountId>296</AccountId>
        <AccountType/>
      </UserInfo>
      <UserInfo>
        <DisplayName>Samantha Ruck</DisplayName>
        <AccountId>26</AccountId>
        <AccountType/>
      </UserInfo>
      <UserInfo>
        <DisplayName>Katie Coley</DisplayName>
        <AccountId>25</AccountId>
        <AccountType/>
      </UserInfo>
      <UserInfo>
        <DisplayName>Shampa Shaha</DisplayName>
        <AccountId>32</AccountId>
        <AccountType/>
      </UserInfo>
      <UserInfo>
        <DisplayName>Gary Bryan</DisplayName>
        <AccountId>24</AccountId>
        <AccountType/>
      </UserInfo>
      <UserInfo>
        <DisplayName>Charlotte Kennington</DisplayName>
        <AccountId>97</AccountId>
        <AccountType/>
      </UserInfo>
      <UserInfo>
        <DisplayName>Sarah Comerford</DisplayName>
        <AccountId>98</AccountId>
        <AccountType/>
      </UserInfo>
      <UserInfo>
        <DisplayName>Christine Woolston</DisplayName>
        <AccountId>40</AccountId>
        <AccountType/>
      </UserInfo>
      <UserInfo>
        <DisplayName>Tessa Morey</DisplayName>
        <AccountId>157</AccountId>
        <AccountType/>
      </UserInfo>
      <UserInfo>
        <DisplayName>Natalie Pritchett</DisplayName>
        <AccountId>16</AccountId>
        <AccountType/>
      </UserInfo>
      <UserInfo>
        <DisplayName>Lucy Hopkinson</DisplayName>
        <AccountId>12</AccountId>
        <AccountType/>
      </UserInfo>
      <UserInfo>
        <DisplayName>Magdalena Marinho</DisplayName>
        <AccountId>278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309FD31160974790EF968AD39A3C1C" ma:contentTypeVersion="15" ma:contentTypeDescription="Create a new document." ma:contentTypeScope="" ma:versionID="4cec67957f996e60f70dd463878b1d75">
  <xsd:schema xmlns:xsd="http://www.w3.org/2001/XMLSchema" xmlns:xs="http://www.w3.org/2001/XMLSchema" xmlns:p="http://schemas.microsoft.com/office/2006/metadata/properties" xmlns:ns2="ba5a2482-dff6-46dd-95a3-b840067f4b93" xmlns:ns3="abddf9f3-fb8d-418e-b470-9b0cf08c8d70" targetNamespace="http://schemas.microsoft.com/office/2006/metadata/properties" ma:root="true" ma:fieldsID="d3541ff7951077a04f312e5bdf3a5d27" ns2:_="" ns3:_="">
    <xsd:import namespace="ba5a2482-dff6-46dd-95a3-b840067f4b93"/>
    <xsd:import namespace="abddf9f3-fb8d-418e-b470-9b0cf08c8d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5a2482-dff6-46dd-95a3-b840067f4b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d9d2af9-c4c4-4881-a912-41534b348c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df9f3-fb8d-418e-b470-9b0cf08c8d7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68d026a-47b9-4e8d-af54-2b854d14143e}" ma:internalName="TaxCatchAll" ma:showField="CatchAllData" ma:web="abddf9f3-fb8d-418e-b470-9b0cf08c8d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BC7B59-7260-469B-A98E-029D7E8846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3CA9FD-3864-4BB3-BF54-0351B4DCF50E}">
  <ds:schemaRefs>
    <ds:schemaRef ds:uri="abddf9f3-fb8d-418e-b470-9b0cf08c8d70"/>
    <ds:schemaRef ds:uri="ba5a2482-dff6-46dd-95a3-b840067f4b9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7077626-C76D-4E3A-9CCC-E7894EC113D3}">
  <ds:schemaRefs>
    <ds:schemaRef ds:uri="abddf9f3-fb8d-418e-b470-9b0cf08c8d70"/>
    <ds:schemaRef ds:uri="ba5a2482-dff6-46dd-95a3-b840067f4b9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Leannda Best</dc:creator>
  <cp:lastModifiedBy>Gary Bryan</cp:lastModifiedBy>
  <cp:revision>26</cp:revision>
  <dcterms:created xsi:type="dcterms:W3CDTF">2024-01-05T08:58:14Z</dcterms:created>
  <dcterms:modified xsi:type="dcterms:W3CDTF">2024-04-20T14:06:51Z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0x0101005F309FD31160974790EF968AD39A3C1C</vt:lpwstr>
  </property>
  <property fmtid="{D5CDD505-2E9C-101B-9397-08002B2CF9AE}" pid="3" name="MediaServiceImageTags">
    <vt:lpwstr/>
  </property>
</Properties>
</file>