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Bryan" userId="3fb57143-3898-45c5-b422-d690cd4cbd98" providerId="ADAL" clId="{43BECF79-E0F5-4124-9EAD-DEAE42CB5AE2}"/>
    <pc:docChg chg="undo custSel modSld">
      <pc:chgData name="Gary Bryan" userId="3fb57143-3898-45c5-b422-d690cd4cbd98" providerId="ADAL" clId="{43BECF79-E0F5-4124-9EAD-DEAE42CB5AE2}" dt="2024-04-20T14:06:40.302" v="1482" actId="20577"/>
      <pc:docMkLst>
        <pc:docMk/>
      </pc:docMkLst>
      <pc:sldChg chg="modSp mod">
        <pc:chgData name="Gary Bryan" userId="3fb57143-3898-45c5-b422-d690cd4cbd98" providerId="ADAL" clId="{43BECF79-E0F5-4124-9EAD-DEAE42CB5AE2}" dt="2024-04-20T14:06:40.302" v="1482" actId="20577"/>
        <pc:sldMkLst>
          <pc:docMk/>
          <pc:sldMk cId="896762644" sldId="256"/>
        </pc:sldMkLst>
        <pc:spChg chg="mod">
          <ac:chgData name="Gary Bryan" userId="3fb57143-3898-45c5-b422-d690cd4cbd98" providerId="ADAL" clId="{43BECF79-E0F5-4124-9EAD-DEAE42CB5AE2}" dt="2024-04-20T14:06:40.302" v="1482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Gary Bryan" userId="3fb57143-3898-45c5-b422-d690cd4cbd98" providerId="ADAL" clId="{43BECF79-E0F5-4124-9EAD-DEAE42CB5AE2}" dt="2024-04-20T13:48:05.066" v="216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Gary Bryan" userId="3fb57143-3898-45c5-b422-d690cd4cbd98" providerId="ADAL" clId="{43BECF79-E0F5-4124-9EAD-DEAE42CB5AE2}" dt="2024-04-20T13:50:28.387" v="412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Gary Bryan" userId="3fb57143-3898-45c5-b422-d690cd4cbd98" providerId="ADAL" clId="{43BECF79-E0F5-4124-9EAD-DEAE42CB5AE2}" dt="2024-04-20T13:52:37.754" v="546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Gary Bryan" userId="3fb57143-3898-45c5-b422-d690cd4cbd98" providerId="ADAL" clId="{43BECF79-E0F5-4124-9EAD-DEAE42CB5AE2}" dt="2024-04-20T13:54:21.250" v="735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Gary Bryan" userId="3fb57143-3898-45c5-b422-d690cd4cbd98" providerId="ADAL" clId="{43BECF79-E0F5-4124-9EAD-DEAE42CB5AE2}" dt="2024-04-20T13:55:51.583" v="832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Gary Bryan" userId="3fb57143-3898-45c5-b422-d690cd4cbd98" providerId="ADAL" clId="{43BECF79-E0F5-4124-9EAD-DEAE42CB5AE2}" dt="2024-04-20T13:58:15.966" v="1014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Gary Bryan" userId="3fb57143-3898-45c5-b422-d690cd4cbd98" providerId="ADAL" clId="{43BECF79-E0F5-4124-9EAD-DEAE42CB5AE2}" dt="2024-04-20T14:00:23.025" v="1241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Gary Bryan" userId="3fb57143-3898-45c5-b422-d690cd4cbd98" providerId="ADAL" clId="{43BECF79-E0F5-4124-9EAD-DEAE42CB5AE2}" dt="2024-04-20T14:03:05.918" v="1312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Gary Bryan" userId="3fb57143-3898-45c5-b422-d690cd4cbd98" providerId="ADAL" clId="{43BECF79-E0F5-4124-9EAD-DEAE42CB5AE2}" dt="2024-04-20T14:04:18.354" v="1447" actId="1076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Gary Bryan" userId="3fb57143-3898-45c5-b422-d690cd4cbd98" providerId="ADAL" clId="{43BECF79-E0F5-4124-9EAD-DEAE42CB5AE2}" dt="2024-04-20T14:06:35.102" v="1480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39523" y="218867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197941" y="3542329"/>
              <a:ext cx="1982320" cy="40684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5 Summer 1</a:t>
              </a:r>
              <a:endParaRPr lang="en-GB" sz="2000" b="1" dirty="0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53413" y="3810193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be studying Geometry, which includes 3D shapes, angles, angles around a point. Also we will be looking at plotting coordinates on a quadrant.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studying the book “Beowulf” by Michael Morpurgo. This will cover a range of writing devices, such as, figurative language, conjunctions and beginning to write complex sentences. </a:t>
            </a:r>
            <a:endParaRPr lang="en-GB" sz="1350" dirty="0"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5279" y="3894535"/>
            <a:ext cx="2476553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Peach class will be scientists studying gravity using pulleys, gears and water resistance using upthrust in an experiment.</a:t>
            </a:r>
            <a:endParaRPr lang="en-GB" sz="1350" dirty="0">
              <a:cs typeface="Calibri"/>
            </a:endParaRP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12897" y="5206680"/>
            <a:ext cx="1990640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 we will be learning batting, bowling and catching skills whilst playing rounders . Also playing outdoor team building games to boost their thinking skills.</a:t>
            </a:r>
            <a:endParaRPr lang="en-GB" sz="1350" dirty="0">
              <a:cs typeface="Calibri"/>
            </a:endParaRP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665600" y="5368263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be looking at being free to improvise with music and singing “Dancing in the street”.</a:t>
            </a:r>
            <a:r>
              <a:rPr lang="en-GB" sz="1350" b="1" dirty="0">
                <a:solidFill>
                  <a:srgbClr val="000000"/>
                </a:solidFill>
              </a:rPr>
              <a:t> </a:t>
            </a:r>
            <a:endParaRPr lang="en-GB" sz="13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97289" y="4240087"/>
            <a:ext cx="2883438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looking at different types of illustrations, such as Quentin Blake. The skills we will use is different types of shading and showing shades of light and dark.</a:t>
            </a:r>
            <a:endParaRPr lang="en-GB" sz="1350" dirty="0"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53759" y="2045581"/>
            <a:ext cx="2793630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History, we will be going back to the Industrial Revolution - Mills, money and mayhem. How factories played a key part in the growing populations in towns and cities and also how transport played a key role on civilisation. </a:t>
            </a:r>
            <a:endParaRPr lang="en-GB" sz="140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172545" y="155790"/>
            <a:ext cx="2541909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programming with Sphero. </a:t>
            </a:r>
            <a:r>
              <a:rPr lang="en-US" sz="1350" dirty="0"/>
              <a:t>Write a program to trace a maze/route with Sphero and De-bug. We will also u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nderstanding Bluetooth Technology as an Input Device.</a:t>
            </a:r>
            <a:endParaRPr lang="en-GB" sz="1350" dirty="0"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57171" y="130844"/>
            <a:ext cx="1869162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will be learning about First Aid and what to do in different situations. We will also look at puberty and how our bodies change. </a:t>
            </a:r>
            <a:endParaRPr lang="en-GB" sz="1350" dirty="0"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13696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are studying </a:t>
            </a:r>
            <a:r>
              <a:rPr lang="en-US" sz="1350" dirty="0"/>
              <a:t>Hinduism: prayer and worship. </a:t>
            </a:r>
            <a:r>
              <a:rPr lang="en-US" sz="1400" dirty="0"/>
              <a:t>We are learning to understand the impact of certain beliefs on a Hindu’s life.</a:t>
            </a:r>
            <a:endParaRPr lang="en-GB" sz="1350" dirty="0">
              <a:cs typeface="Calibri"/>
            </a:endParaRP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  <SharedWithUsers xmlns="abddf9f3-fb8d-418e-b470-9b0cf08c8d70">
      <UserInfo>
        <DisplayName>Laura Eddy</DisplayName>
        <AccountId>35</AccountId>
        <AccountType/>
      </UserInfo>
      <UserInfo>
        <DisplayName>Therese Pavlovic</DisplayName>
        <AccountId>29</AccountId>
        <AccountType/>
      </UserInfo>
      <UserInfo>
        <DisplayName>David Maylan</DisplayName>
        <AccountId>296</AccountId>
        <AccountType/>
      </UserInfo>
      <UserInfo>
        <DisplayName>Samantha Ruck</DisplayName>
        <AccountId>26</AccountId>
        <AccountType/>
      </UserInfo>
      <UserInfo>
        <DisplayName>Katie Coley</DisplayName>
        <AccountId>25</AccountId>
        <AccountType/>
      </UserInfo>
      <UserInfo>
        <DisplayName>Shampa Shaha</DisplayName>
        <AccountId>32</AccountId>
        <AccountType/>
      </UserInfo>
      <UserInfo>
        <DisplayName>Gary Bryan</DisplayName>
        <AccountId>24</AccountId>
        <AccountType/>
      </UserInfo>
      <UserInfo>
        <DisplayName>Charlotte Kennington</DisplayName>
        <AccountId>97</AccountId>
        <AccountType/>
      </UserInfo>
      <UserInfo>
        <DisplayName>Sarah Comerford</DisplayName>
        <AccountId>98</AccountId>
        <AccountType/>
      </UserInfo>
      <UserInfo>
        <DisplayName>Christine Woolston</DisplayName>
        <AccountId>40</AccountId>
        <AccountType/>
      </UserInfo>
      <UserInfo>
        <DisplayName>Tessa Morey</DisplayName>
        <AccountId>157</AccountId>
        <AccountType/>
      </UserInfo>
      <UserInfo>
        <DisplayName>Natalie Pritchett</DisplayName>
        <AccountId>16</AccountId>
        <AccountType/>
      </UserInfo>
      <UserInfo>
        <DisplayName>Lucy Hopkinson</DisplayName>
        <AccountId>12</AccountId>
        <AccountType/>
      </UserInfo>
      <UserInfo>
        <DisplayName>Magdalena Marinho</DisplayName>
        <AccountId>278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077626-C76D-4E3A-9CCC-E7894EC113D3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Gary Bryan</cp:lastModifiedBy>
  <cp:revision>26</cp:revision>
  <dcterms:created xsi:type="dcterms:W3CDTF">2024-01-05T08:58:14Z</dcterms:created>
  <dcterms:modified xsi:type="dcterms:W3CDTF">2024-04-20T14:06:51Z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