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ry Bryan" userId="3fb57143-3898-45c5-b422-d690cd4cbd98" providerId="ADAL" clId="{121F4406-E59E-4049-BC2D-E29A8F5C5A83}"/>
    <pc:docChg chg="custSel modSld">
      <pc:chgData name="Gary Bryan" userId="3fb57143-3898-45c5-b422-d690cd4cbd98" providerId="ADAL" clId="{121F4406-E59E-4049-BC2D-E29A8F5C5A83}" dt="2024-04-16T20:41:30.903" v="1590" actId="20577"/>
      <pc:docMkLst>
        <pc:docMk/>
      </pc:docMkLst>
      <pc:sldChg chg="modSp mod">
        <pc:chgData name="Gary Bryan" userId="3fb57143-3898-45c5-b422-d690cd4cbd98" providerId="ADAL" clId="{121F4406-E59E-4049-BC2D-E29A8F5C5A83}" dt="2024-04-16T20:41:30.903" v="1590" actId="20577"/>
        <pc:sldMkLst>
          <pc:docMk/>
          <pc:sldMk cId="896762644" sldId="256"/>
        </pc:sldMkLst>
        <pc:spChg chg="mod">
          <ac:chgData name="Gary Bryan" userId="3fb57143-3898-45c5-b422-d690cd4cbd98" providerId="ADAL" clId="{121F4406-E59E-4049-BC2D-E29A8F5C5A83}" dt="2024-04-16T20:41:30.903" v="1590" actId="20577"/>
          <ac:spMkLst>
            <pc:docMk/>
            <pc:sldMk cId="896762644" sldId="256"/>
            <ac:spMk id="9" creationId="{CE914554-211B-45E6-43F9-D3A9D530E0A2}"/>
          </ac:spMkLst>
        </pc:spChg>
        <pc:spChg chg="mod">
          <ac:chgData name="Gary Bryan" userId="3fb57143-3898-45c5-b422-d690cd4cbd98" providerId="ADAL" clId="{121F4406-E59E-4049-BC2D-E29A8F5C5A83}" dt="2024-04-16T20:31:23.381" v="840" actId="1076"/>
          <ac:spMkLst>
            <pc:docMk/>
            <pc:sldMk cId="896762644" sldId="256"/>
            <ac:spMk id="28" creationId="{737BC0C6-B3E2-9A41-8DBF-838A4AB417EF}"/>
          </ac:spMkLst>
        </pc:spChg>
        <pc:spChg chg="mod">
          <ac:chgData name="Gary Bryan" userId="3fb57143-3898-45c5-b422-d690cd4cbd98" providerId="ADAL" clId="{121F4406-E59E-4049-BC2D-E29A8F5C5A83}" dt="2024-04-16T20:22:18.609" v="210" actId="20577"/>
          <ac:spMkLst>
            <pc:docMk/>
            <pc:sldMk cId="896762644" sldId="256"/>
            <ac:spMk id="31" creationId="{C4933F77-E998-C23C-01C9-E71B23D6865E}"/>
          </ac:spMkLst>
        </pc:spChg>
        <pc:spChg chg="mod">
          <ac:chgData name="Gary Bryan" userId="3fb57143-3898-45c5-b422-d690cd4cbd98" providerId="ADAL" clId="{121F4406-E59E-4049-BC2D-E29A8F5C5A83}" dt="2024-04-16T20:24:20.715" v="414" actId="20577"/>
          <ac:spMkLst>
            <pc:docMk/>
            <pc:sldMk cId="896762644" sldId="256"/>
            <ac:spMk id="34" creationId="{0DEFC5F1-3656-576F-50B7-11F8DFC5D09A}"/>
          </ac:spMkLst>
        </pc:spChg>
        <pc:spChg chg="mod">
          <ac:chgData name="Gary Bryan" userId="3fb57143-3898-45c5-b422-d690cd4cbd98" providerId="ADAL" clId="{121F4406-E59E-4049-BC2D-E29A8F5C5A83}" dt="2024-04-16T20:25:46.272" v="610" actId="20577"/>
          <ac:spMkLst>
            <pc:docMk/>
            <pc:sldMk cId="896762644" sldId="256"/>
            <ac:spMk id="39" creationId="{1B26ECA5-6325-0FEF-A234-3CE5776224FB}"/>
          </ac:spMkLst>
        </pc:spChg>
        <pc:spChg chg="mod">
          <ac:chgData name="Gary Bryan" userId="3fb57143-3898-45c5-b422-d690cd4cbd98" providerId="ADAL" clId="{121F4406-E59E-4049-BC2D-E29A8F5C5A83}" dt="2024-04-16T20:27:43.796" v="784" actId="1076"/>
          <ac:spMkLst>
            <pc:docMk/>
            <pc:sldMk cId="896762644" sldId="256"/>
            <ac:spMk id="42" creationId="{32C4C3EF-AA71-5BC6-A091-C6522B0B3403}"/>
          </ac:spMkLst>
        </pc:spChg>
        <pc:spChg chg="mod">
          <ac:chgData name="Gary Bryan" userId="3fb57143-3898-45c5-b422-d690cd4cbd98" providerId="ADAL" clId="{121F4406-E59E-4049-BC2D-E29A8F5C5A83}" dt="2024-04-16T20:31:02.568" v="838" actId="1076"/>
          <ac:spMkLst>
            <pc:docMk/>
            <pc:sldMk cId="896762644" sldId="256"/>
            <ac:spMk id="45" creationId="{893A9652-2425-BD86-4805-449D385750E6}"/>
          </ac:spMkLst>
        </pc:spChg>
        <pc:spChg chg="mod">
          <ac:chgData name="Gary Bryan" userId="3fb57143-3898-45c5-b422-d690cd4cbd98" providerId="ADAL" clId="{121F4406-E59E-4049-BC2D-E29A8F5C5A83}" dt="2024-04-16T20:33:55.511" v="1032" actId="1076"/>
          <ac:spMkLst>
            <pc:docMk/>
            <pc:sldMk cId="896762644" sldId="256"/>
            <ac:spMk id="47" creationId="{197AF450-CDC6-50E5-EC86-94A673576A90}"/>
          </ac:spMkLst>
        </pc:spChg>
        <pc:spChg chg="mod">
          <ac:chgData name="Gary Bryan" userId="3fb57143-3898-45c5-b422-d690cd4cbd98" providerId="ADAL" clId="{121F4406-E59E-4049-BC2D-E29A8F5C5A83}" dt="2024-04-16T20:35:40.114" v="1229" actId="20577"/>
          <ac:spMkLst>
            <pc:docMk/>
            <pc:sldMk cId="896762644" sldId="256"/>
            <ac:spMk id="48" creationId="{3BD12BB2-7CED-299B-0B1F-151B91579837}"/>
          </ac:spMkLst>
        </pc:spChg>
        <pc:spChg chg="mod">
          <ac:chgData name="Gary Bryan" userId="3fb57143-3898-45c5-b422-d690cd4cbd98" providerId="ADAL" clId="{121F4406-E59E-4049-BC2D-E29A8F5C5A83}" dt="2024-04-16T20:38:46.150" v="1327" actId="1076"/>
          <ac:spMkLst>
            <pc:docMk/>
            <pc:sldMk cId="896762644" sldId="256"/>
            <ac:spMk id="49" creationId="{64CDEAF9-F6E5-9351-0EED-99973D6B915D}"/>
          </ac:spMkLst>
        </pc:spChg>
        <pc:spChg chg="mod">
          <ac:chgData name="Gary Bryan" userId="3fb57143-3898-45c5-b422-d690cd4cbd98" providerId="ADAL" clId="{121F4406-E59E-4049-BC2D-E29A8F5C5A83}" dt="2024-04-16T20:40:11.661" v="1471" actId="1076"/>
          <ac:spMkLst>
            <pc:docMk/>
            <pc:sldMk cId="896762644" sldId="256"/>
            <ac:spMk id="50" creationId="{5A73CB90-7328-F548-2E55-34183F21A365}"/>
          </ac:spMkLst>
        </pc:spChg>
        <pc:spChg chg="mod">
          <ac:chgData name="Gary Bryan" userId="3fb57143-3898-45c5-b422-d690cd4cbd98" providerId="ADAL" clId="{121F4406-E59E-4049-BC2D-E29A8F5C5A83}" dt="2024-04-16T20:41:12.663" v="1589" actId="20577"/>
          <ac:spMkLst>
            <pc:docMk/>
            <pc:sldMk cId="896762644" sldId="256"/>
            <ac:spMk id="51" creationId="{A637D7E2-39D8-E3FA-1626-9AF34EC6DC6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9248B-1648-7D21-EAED-342E436F423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C491B76-F9F6-1088-550D-1AD96B93B3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285AACC-D7E9-2379-8855-3EC4598977E6}"/>
              </a:ext>
            </a:extLst>
          </p:cNvPr>
          <p:cNvSpPr>
            <a:spLocks noGrp="1"/>
          </p:cNvSpPr>
          <p:nvPr>
            <p:ph type="dt" sz="half" idx="10"/>
          </p:nvPr>
        </p:nvSpPr>
        <p:spPr/>
        <p:txBody>
          <a:bodyPr/>
          <a:lstStyle/>
          <a:p>
            <a:fld id="{6A2CF52E-A685-4091-96AB-64865AAE987A}" type="datetimeFigureOut">
              <a:rPr lang="en-GB" smtClean="0"/>
              <a:t>16/04/2024</a:t>
            </a:fld>
            <a:endParaRPr lang="en-GB"/>
          </a:p>
        </p:txBody>
      </p:sp>
      <p:sp>
        <p:nvSpPr>
          <p:cNvPr id="5" name="Footer Placeholder 4">
            <a:extLst>
              <a:ext uri="{FF2B5EF4-FFF2-40B4-BE49-F238E27FC236}">
                <a16:creationId xmlns:a16="http://schemas.microsoft.com/office/drawing/2014/main" id="{2CFBFEAA-C4B0-6067-2F73-9E9F3D82A2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BF8FB2-09EF-7142-4621-2447E12AD8E0}"/>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1897918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25142-4FC9-1A9C-C8F7-D3F72FD605E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3598821-FEFE-7FB3-EEF3-9E8789C19D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DA879C-601C-CBCD-3F51-EADDE1057F1C}"/>
              </a:ext>
            </a:extLst>
          </p:cNvPr>
          <p:cNvSpPr>
            <a:spLocks noGrp="1"/>
          </p:cNvSpPr>
          <p:nvPr>
            <p:ph type="dt" sz="half" idx="10"/>
          </p:nvPr>
        </p:nvSpPr>
        <p:spPr/>
        <p:txBody>
          <a:bodyPr/>
          <a:lstStyle/>
          <a:p>
            <a:fld id="{6A2CF52E-A685-4091-96AB-64865AAE987A}" type="datetimeFigureOut">
              <a:rPr lang="en-GB" smtClean="0"/>
              <a:t>16/04/2024</a:t>
            </a:fld>
            <a:endParaRPr lang="en-GB"/>
          </a:p>
        </p:txBody>
      </p:sp>
      <p:sp>
        <p:nvSpPr>
          <p:cNvPr id="5" name="Footer Placeholder 4">
            <a:extLst>
              <a:ext uri="{FF2B5EF4-FFF2-40B4-BE49-F238E27FC236}">
                <a16:creationId xmlns:a16="http://schemas.microsoft.com/office/drawing/2014/main" id="{8E44B761-4957-EE8C-5F9D-19C59E7898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19154E-04A7-A016-81A7-3C43A5930D00}"/>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585265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9E3F94-04FF-3B45-9329-77F814821E2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350C795-1FFC-5738-AED1-EFFE15734D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5ABD445-90C5-E8A2-E8BB-7233FC7D0AD8}"/>
              </a:ext>
            </a:extLst>
          </p:cNvPr>
          <p:cNvSpPr>
            <a:spLocks noGrp="1"/>
          </p:cNvSpPr>
          <p:nvPr>
            <p:ph type="dt" sz="half" idx="10"/>
          </p:nvPr>
        </p:nvSpPr>
        <p:spPr/>
        <p:txBody>
          <a:bodyPr/>
          <a:lstStyle/>
          <a:p>
            <a:fld id="{6A2CF52E-A685-4091-96AB-64865AAE987A}" type="datetimeFigureOut">
              <a:rPr lang="en-GB" smtClean="0"/>
              <a:t>16/04/2024</a:t>
            </a:fld>
            <a:endParaRPr lang="en-GB"/>
          </a:p>
        </p:txBody>
      </p:sp>
      <p:sp>
        <p:nvSpPr>
          <p:cNvPr id="5" name="Footer Placeholder 4">
            <a:extLst>
              <a:ext uri="{FF2B5EF4-FFF2-40B4-BE49-F238E27FC236}">
                <a16:creationId xmlns:a16="http://schemas.microsoft.com/office/drawing/2014/main" id="{26A31FF3-D027-F7BA-FD10-5747D17333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FB946C-8F5A-1DAB-7AF1-CBB68B6E3F43}"/>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39010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F226E-F39B-D807-1B76-A4D765FDE29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8B72142-1A3E-4DC8-7555-7225C77238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C67936-C7AA-709A-1604-958E51035134}"/>
              </a:ext>
            </a:extLst>
          </p:cNvPr>
          <p:cNvSpPr>
            <a:spLocks noGrp="1"/>
          </p:cNvSpPr>
          <p:nvPr>
            <p:ph type="dt" sz="half" idx="10"/>
          </p:nvPr>
        </p:nvSpPr>
        <p:spPr/>
        <p:txBody>
          <a:bodyPr/>
          <a:lstStyle/>
          <a:p>
            <a:fld id="{6A2CF52E-A685-4091-96AB-64865AAE987A}" type="datetimeFigureOut">
              <a:rPr lang="en-GB" smtClean="0"/>
              <a:t>16/04/2024</a:t>
            </a:fld>
            <a:endParaRPr lang="en-GB"/>
          </a:p>
        </p:txBody>
      </p:sp>
      <p:sp>
        <p:nvSpPr>
          <p:cNvPr id="5" name="Footer Placeholder 4">
            <a:extLst>
              <a:ext uri="{FF2B5EF4-FFF2-40B4-BE49-F238E27FC236}">
                <a16:creationId xmlns:a16="http://schemas.microsoft.com/office/drawing/2014/main" id="{341C80F1-0B51-B62D-41B4-2383318C57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792B627-1FA6-9773-1D9C-A748EFBE40B7}"/>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2272657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17B43-EB48-8B00-8DF7-113D2AB171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F3AB741-85CB-6BF5-840B-1CB8519753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A292FC-0A98-F58D-ACFE-D55DB1A09045}"/>
              </a:ext>
            </a:extLst>
          </p:cNvPr>
          <p:cNvSpPr>
            <a:spLocks noGrp="1"/>
          </p:cNvSpPr>
          <p:nvPr>
            <p:ph type="dt" sz="half" idx="10"/>
          </p:nvPr>
        </p:nvSpPr>
        <p:spPr/>
        <p:txBody>
          <a:bodyPr/>
          <a:lstStyle/>
          <a:p>
            <a:fld id="{6A2CF52E-A685-4091-96AB-64865AAE987A}" type="datetimeFigureOut">
              <a:rPr lang="en-GB" smtClean="0"/>
              <a:t>16/04/2024</a:t>
            </a:fld>
            <a:endParaRPr lang="en-GB"/>
          </a:p>
        </p:txBody>
      </p:sp>
      <p:sp>
        <p:nvSpPr>
          <p:cNvPr id="5" name="Footer Placeholder 4">
            <a:extLst>
              <a:ext uri="{FF2B5EF4-FFF2-40B4-BE49-F238E27FC236}">
                <a16:creationId xmlns:a16="http://schemas.microsoft.com/office/drawing/2014/main" id="{D9601FD5-2ECF-CAEB-DFE8-181DA321B1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48BE15-F1FC-196F-35D9-6D97D85194D2}"/>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344608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53EA7-EA1F-220B-F0AA-973858C633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AB16E72-EDCA-C59C-C87F-A2CE85B74B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B20F712-F03A-6222-7089-1FF8524373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EEEE072-6CE8-98B4-F6C1-80623534D451}"/>
              </a:ext>
            </a:extLst>
          </p:cNvPr>
          <p:cNvSpPr>
            <a:spLocks noGrp="1"/>
          </p:cNvSpPr>
          <p:nvPr>
            <p:ph type="dt" sz="half" idx="10"/>
          </p:nvPr>
        </p:nvSpPr>
        <p:spPr/>
        <p:txBody>
          <a:bodyPr/>
          <a:lstStyle/>
          <a:p>
            <a:fld id="{6A2CF52E-A685-4091-96AB-64865AAE987A}" type="datetimeFigureOut">
              <a:rPr lang="en-GB" smtClean="0"/>
              <a:t>16/04/2024</a:t>
            </a:fld>
            <a:endParaRPr lang="en-GB"/>
          </a:p>
        </p:txBody>
      </p:sp>
      <p:sp>
        <p:nvSpPr>
          <p:cNvPr id="6" name="Footer Placeholder 5">
            <a:extLst>
              <a:ext uri="{FF2B5EF4-FFF2-40B4-BE49-F238E27FC236}">
                <a16:creationId xmlns:a16="http://schemas.microsoft.com/office/drawing/2014/main" id="{6E925F0C-283C-D098-DF7C-3BD966A75A7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89E547D-B3F7-D86E-6A96-E73AAB4804DD}"/>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370686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7408A-4C27-5FB3-A97A-61D1929F768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97DAE4-667B-9188-3F02-67D83A7D96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09E86C-D778-F327-A81A-FE9C2062C1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24BEDDC-CCB4-E121-AE15-F17F89CCDE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8019621-6753-C217-6B17-8F97C6C95F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1A1644D-CD95-D931-B5F0-B0E2762BF935}"/>
              </a:ext>
            </a:extLst>
          </p:cNvPr>
          <p:cNvSpPr>
            <a:spLocks noGrp="1"/>
          </p:cNvSpPr>
          <p:nvPr>
            <p:ph type="dt" sz="half" idx="10"/>
          </p:nvPr>
        </p:nvSpPr>
        <p:spPr/>
        <p:txBody>
          <a:bodyPr/>
          <a:lstStyle/>
          <a:p>
            <a:fld id="{6A2CF52E-A685-4091-96AB-64865AAE987A}" type="datetimeFigureOut">
              <a:rPr lang="en-GB" smtClean="0"/>
              <a:t>16/04/2024</a:t>
            </a:fld>
            <a:endParaRPr lang="en-GB"/>
          </a:p>
        </p:txBody>
      </p:sp>
      <p:sp>
        <p:nvSpPr>
          <p:cNvPr id="8" name="Footer Placeholder 7">
            <a:extLst>
              <a:ext uri="{FF2B5EF4-FFF2-40B4-BE49-F238E27FC236}">
                <a16:creationId xmlns:a16="http://schemas.microsoft.com/office/drawing/2014/main" id="{9873A869-4C27-C045-0150-A84F7078945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B1BF782-8710-9B83-F6CC-CBDD708B2F50}"/>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1075261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D87D4-D119-A02A-BAD0-77101E921B5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08ED5F9-27C8-42B4-D085-8B2D24B09E3C}"/>
              </a:ext>
            </a:extLst>
          </p:cNvPr>
          <p:cNvSpPr>
            <a:spLocks noGrp="1"/>
          </p:cNvSpPr>
          <p:nvPr>
            <p:ph type="dt" sz="half" idx="10"/>
          </p:nvPr>
        </p:nvSpPr>
        <p:spPr/>
        <p:txBody>
          <a:bodyPr/>
          <a:lstStyle/>
          <a:p>
            <a:fld id="{6A2CF52E-A685-4091-96AB-64865AAE987A}" type="datetimeFigureOut">
              <a:rPr lang="en-GB" smtClean="0"/>
              <a:t>16/04/2024</a:t>
            </a:fld>
            <a:endParaRPr lang="en-GB"/>
          </a:p>
        </p:txBody>
      </p:sp>
      <p:sp>
        <p:nvSpPr>
          <p:cNvPr id="4" name="Footer Placeholder 3">
            <a:extLst>
              <a:ext uri="{FF2B5EF4-FFF2-40B4-BE49-F238E27FC236}">
                <a16:creationId xmlns:a16="http://schemas.microsoft.com/office/drawing/2014/main" id="{FD638A72-7118-01F2-BEF9-4968BBF9F67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503A6F1-898A-9D8E-FB37-F23FAD741849}"/>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2552335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EA30F2-492D-3CAB-F332-F3770FBCE856}"/>
              </a:ext>
            </a:extLst>
          </p:cNvPr>
          <p:cNvSpPr>
            <a:spLocks noGrp="1"/>
          </p:cNvSpPr>
          <p:nvPr>
            <p:ph type="dt" sz="half" idx="10"/>
          </p:nvPr>
        </p:nvSpPr>
        <p:spPr/>
        <p:txBody>
          <a:bodyPr/>
          <a:lstStyle/>
          <a:p>
            <a:fld id="{6A2CF52E-A685-4091-96AB-64865AAE987A}" type="datetimeFigureOut">
              <a:rPr lang="en-GB" smtClean="0"/>
              <a:t>16/04/2024</a:t>
            </a:fld>
            <a:endParaRPr lang="en-GB"/>
          </a:p>
        </p:txBody>
      </p:sp>
      <p:sp>
        <p:nvSpPr>
          <p:cNvPr id="3" name="Footer Placeholder 2">
            <a:extLst>
              <a:ext uri="{FF2B5EF4-FFF2-40B4-BE49-F238E27FC236}">
                <a16:creationId xmlns:a16="http://schemas.microsoft.com/office/drawing/2014/main" id="{94894C7B-379D-07EA-EBC0-CC819BB88CC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7BC0156-D112-F5ED-316D-5E6A25BC3F0E}"/>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3688718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B0860-70CE-39BF-0228-02DFA390AD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296AE36-D84D-AC82-EFD5-04AE5F46AD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C315A0A-BDEE-E1C4-230D-2FEF245E97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08F66E-A3B8-0134-6909-C9086613006A}"/>
              </a:ext>
            </a:extLst>
          </p:cNvPr>
          <p:cNvSpPr>
            <a:spLocks noGrp="1"/>
          </p:cNvSpPr>
          <p:nvPr>
            <p:ph type="dt" sz="half" idx="10"/>
          </p:nvPr>
        </p:nvSpPr>
        <p:spPr/>
        <p:txBody>
          <a:bodyPr/>
          <a:lstStyle/>
          <a:p>
            <a:fld id="{6A2CF52E-A685-4091-96AB-64865AAE987A}" type="datetimeFigureOut">
              <a:rPr lang="en-GB" smtClean="0"/>
              <a:t>16/04/2024</a:t>
            </a:fld>
            <a:endParaRPr lang="en-GB"/>
          </a:p>
        </p:txBody>
      </p:sp>
      <p:sp>
        <p:nvSpPr>
          <p:cNvPr id="6" name="Footer Placeholder 5">
            <a:extLst>
              <a:ext uri="{FF2B5EF4-FFF2-40B4-BE49-F238E27FC236}">
                <a16:creationId xmlns:a16="http://schemas.microsoft.com/office/drawing/2014/main" id="{541518B6-73B6-775E-EBA7-FAB6FFE022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19B4EF0-BDA6-CD29-9EF2-AEA72911108A}"/>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3626976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0D972-7CC5-CC9E-CB1F-0CCA383507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A95C738-9DB3-96AA-E774-B961E07279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CFD63AF-2246-4262-7133-9F863D3923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7C063D-AC89-291B-6DBA-BDD5D9F87B2E}"/>
              </a:ext>
            </a:extLst>
          </p:cNvPr>
          <p:cNvSpPr>
            <a:spLocks noGrp="1"/>
          </p:cNvSpPr>
          <p:nvPr>
            <p:ph type="dt" sz="half" idx="10"/>
          </p:nvPr>
        </p:nvSpPr>
        <p:spPr/>
        <p:txBody>
          <a:bodyPr/>
          <a:lstStyle/>
          <a:p>
            <a:fld id="{6A2CF52E-A685-4091-96AB-64865AAE987A}" type="datetimeFigureOut">
              <a:rPr lang="en-GB" smtClean="0"/>
              <a:t>16/04/2024</a:t>
            </a:fld>
            <a:endParaRPr lang="en-GB"/>
          </a:p>
        </p:txBody>
      </p:sp>
      <p:sp>
        <p:nvSpPr>
          <p:cNvPr id="6" name="Footer Placeholder 5">
            <a:extLst>
              <a:ext uri="{FF2B5EF4-FFF2-40B4-BE49-F238E27FC236}">
                <a16:creationId xmlns:a16="http://schemas.microsoft.com/office/drawing/2014/main" id="{BBCBD10A-12F8-BBDF-E318-99A00C0F9E2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7768F4-7550-9B55-69DA-EBF3F7F01830}"/>
              </a:ext>
            </a:extLst>
          </p:cNvPr>
          <p:cNvSpPr>
            <a:spLocks noGrp="1"/>
          </p:cNvSpPr>
          <p:nvPr>
            <p:ph type="sldNum" sz="quarter" idx="12"/>
          </p:nvPr>
        </p:nvSpPr>
        <p:spPr/>
        <p:txBody>
          <a:bodyPr/>
          <a:lstStyle/>
          <a:p>
            <a:fld id="{96D8F5E9-6254-43F6-A684-0797E1B45349}" type="slidenum">
              <a:rPr lang="en-GB" smtClean="0"/>
              <a:t>‹#›</a:t>
            </a:fld>
            <a:endParaRPr lang="en-GB"/>
          </a:p>
        </p:txBody>
      </p:sp>
    </p:spTree>
    <p:extLst>
      <p:ext uri="{BB962C8B-B14F-4D97-AF65-F5344CB8AC3E}">
        <p14:creationId xmlns:p14="http://schemas.microsoft.com/office/powerpoint/2010/main" val="3144124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AE866B-6676-E9F3-1064-8B82FC361E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57D55FE-CF43-9B16-E664-369EC80DAC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5B32F8-963F-6A24-E0C7-D6FA1B79AF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2CF52E-A685-4091-96AB-64865AAE987A}" type="datetimeFigureOut">
              <a:rPr lang="en-GB" smtClean="0"/>
              <a:t>16/04/2024</a:t>
            </a:fld>
            <a:endParaRPr lang="en-GB"/>
          </a:p>
        </p:txBody>
      </p:sp>
      <p:sp>
        <p:nvSpPr>
          <p:cNvPr id="5" name="Footer Placeholder 4">
            <a:extLst>
              <a:ext uri="{FF2B5EF4-FFF2-40B4-BE49-F238E27FC236}">
                <a16:creationId xmlns:a16="http://schemas.microsoft.com/office/drawing/2014/main" id="{AF2F48B0-05C4-9511-33BF-EE8A4E4913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8D2D95D-E0FC-1967-F89A-715444B1B1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D8F5E9-6254-43F6-A684-0797E1B45349}" type="slidenum">
              <a:rPr lang="en-GB" smtClean="0"/>
              <a:t>‹#›</a:t>
            </a:fld>
            <a:endParaRPr lang="en-GB"/>
          </a:p>
        </p:txBody>
      </p:sp>
    </p:spTree>
    <p:extLst>
      <p:ext uri="{BB962C8B-B14F-4D97-AF65-F5344CB8AC3E}">
        <p14:creationId xmlns:p14="http://schemas.microsoft.com/office/powerpoint/2010/main" val="1497253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18" Type="http://schemas.openxmlformats.org/officeDocument/2006/relationships/image" Target="../media/image17.svg"/><Relationship Id="rId3" Type="http://schemas.openxmlformats.org/officeDocument/2006/relationships/image" Target="../media/image2.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svg"/><Relationship Id="rId17" Type="http://schemas.openxmlformats.org/officeDocument/2006/relationships/image" Target="../media/image16.png"/><Relationship Id="rId2" Type="http://schemas.openxmlformats.org/officeDocument/2006/relationships/image" Target="../media/image1.jpeg"/><Relationship Id="rId16" Type="http://schemas.openxmlformats.org/officeDocument/2006/relationships/image" Target="../media/image15.svg"/><Relationship Id="rId20" Type="http://schemas.openxmlformats.org/officeDocument/2006/relationships/image" Target="../media/image19.svg"/><Relationship Id="rId1" Type="http://schemas.openxmlformats.org/officeDocument/2006/relationships/slideLayout" Target="../slideLayouts/slideLayout1.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svg"/><Relationship Id="rId19" Type="http://schemas.openxmlformats.org/officeDocument/2006/relationships/image" Target="../media/image18.pn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 Id="rId22" Type="http://schemas.openxmlformats.org/officeDocument/2006/relationships/image" Target="../media/image2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EEA35892-4728-3FF6-0479-9643E4189F4B}"/>
              </a:ext>
            </a:extLst>
          </p:cNvPr>
          <p:cNvGrpSpPr/>
          <p:nvPr/>
        </p:nvGrpSpPr>
        <p:grpSpPr>
          <a:xfrm>
            <a:off x="4439523" y="2188675"/>
            <a:ext cx="3301955" cy="2458563"/>
            <a:chOff x="616122" y="2926045"/>
            <a:chExt cx="3125055" cy="2499919"/>
          </a:xfrm>
          <a:effectLst>
            <a:glow rad="139700">
              <a:schemeClr val="accent6">
                <a:satMod val="175000"/>
                <a:alpha val="40000"/>
              </a:schemeClr>
            </a:glow>
          </a:effectLst>
        </p:grpSpPr>
        <p:sp>
          <p:nvSpPr>
            <p:cNvPr id="8" name="Cloud 7">
              <a:extLst>
                <a:ext uri="{FF2B5EF4-FFF2-40B4-BE49-F238E27FC236}">
                  <a16:creationId xmlns:a16="http://schemas.microsoft.com/office/drawing/2014/main" id="{9C6A0093-87A0-9428-C9F2-0AFAC8DF55C4}"/>
                </a:ext>
              </a:extLst>
            </p:cNvPr>
            <p:cNvSpPr/>
            <p:nvPr/>
          </p:nvSpPr>
          <p:spPr>
            <a:xfrm>
              <a:off x="616122" y="2926045"/>
              <a:ext cx="3125055" cy="2499919"/>
            </a:xfrm>
            <a:prstGeom prst="cloud">
              <a:avLst/>
            </a:prstGeom>
            <a:scene3d>
              <a:camera prst="orthographicFront"/>
              <a:lightRig rig="threePt" dir="t"/>
            </a:scene3d>
            <a:sp3d>
              <a:bevelT w="165100" prst="coolSlan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sz="1800" b="1">
                <a:solidFill>
                  <a:schemeClr val="bg1"/>
                </a:solidFill>
              </a:endParaRPr>
            </a:p>
          </p:txBody>
        </p:sp>
        <p:sp>
          <p:nvSpPr>
            <p:cNvPr id="9" name="TextBox 8">
              <a:extLst>
                <a:ext uri="{FF2B5EF4-FFF2-40B4-BE49-F238E27FC236}">
                  <a16:creationId xmlns:a16="http://schemas.microsoft.com/office/drawing/2014/main" id="{CE914554-211B-45E6-43F9-D3A9D530E0A2}"/>
                </a:ext>
              </a:extLst>
            </p:cNvPr>
            <p:cNvSpPr txBox="1"/>
            <p:nvPr/>
          </p:nvSpPr>
          <p:spPr>
            <a:xfrm>
              <a:off x="1197941" y="3542329"/>
              <a:ext cx="1982320" cy="406840"/>
            </a:xfrm>
            <a:prstGeom prst="rect">
              <a:avLst/>
            </a:prstGeom>
            <a:noFill/>
            <a:scene3d>
              <a:camera prst="orthographicFront"/>
              <a:lightRig rig="threePt" dir="t"/>
            </a:scene3d>
            <a:sp3d>
              <a:bevelT w="165100" prst="coolSlant"/>
            </a:sp3d>
          </p:spPr>
          <p:txBody>
            <a:bodyPr wrap="square" lIns="91440" tIns="45720" rIns="91440" bIns="45720" rtlCol="0" anchor="t">
              <a:spAutoFit/>
            </a:bodyPr>
            <a:lstStyle/>
            <a:p>
              <a:pPr algn="ctr"/>
              <a:r>
                <a:rPr lang="en-GB" sz="2000" b="1">
                  <a:solidFill>
                    <a:schemeClr val="bg1"/>
                  </a:solidFill>
                </a:rPr>
                <a:t>Year 6 </a:t>
              </a:r>
              <a:r>
                <a:rPr lang="en-GB" sz="2000" b="1" dirty="0">
                  <a:solidFill>
                    <a:schemeClr val="bg1"/>
                  </a:solidFill>
                </a:rPr>
                <a:t>Summer 1</a:t>
              </a:r>
              <a:endParaRPr lang="en-GB" sz="2000" b="1" dirty="0">
                <a:solidFill>
                  <a:schemeClr val="bg1"/>
                </a:solidFill>
                <a:cs typeface="Calibri"/>
              </a:endParaRPr>
            </a:p>
          </p:txBody>
        </p:sp>
        <p:pic>
          <p:nvPicPr>
            <p:cNvPr id="10" name="Picture 9" descr="Teacher Recruitment , Hertfordshire UK - School View">
              <a:extLst>
                <a:ext uri="{FF2B5EF4-FFF2-40B4-BE49-F238E27FC236}">
                  <a16:creationId xmlns:a16="http://schemas.microsoft.com/office/drawing/2014/main" id="{5F1D6339-3FF9-35FD-D0B3-9D041A51335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39043" y="4062555"/>
              <a:ext cx="1079211" cy="921296"/>
            </a:xfrm>
            <a:prstGeom prst="rect">
              <a:avLst/>
            </a:prstGeom>
            <a:noFill/>
            <a:ln>
              <a:noFill/>
            </a:ln>
            <a:scene3d>
              <a:camera prst="orthographicFront"/>
              <a:lightRig rig="threePt" dir="t"/>
            </a:scene3d>
            <a:sp3d>
              <a:bevelT w="165100" prst="coolSlant"/>
            </a:sp3d>
          </p:spPr>
        </p:pic>
      </p:grpSp>
      <p:sp>
        <p:nvSpPr>
          <p:cNvPr id="14" name="Flowchart: Process 13">
            <a:extLst>
              <a:ext uri="{FF2B5EF4-FFF2-40B4-BE49-F238E27FC236}">
                <a16:creationId xmlns:a16="http://schemas.microsoft.com/office/drawing/2014/main" id="{C55EC1C2-ABB2-7A00-3681-FEF9627A7737}"/>
              </a:ext>
            </a:extLst>
          </p:cNvPr>
          <p:cNvSpPr/>
          <p:nvPr/>
        </p:nvSpPr>
        <p:spPr>
          <a:xfrm>
            <a:off x="301081" y="132411"/>
            <a:ext cx="2921620" cy="1567162"/>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endParaRPr lang="en-GB" sz="1200"/>
          </a:p>
        </p:txBody>
      </p:sp>
      <p:sp>
        <p:nvSpPr>
          <p:cNvPr id="15" name="Flowchart: Process 14">
            <a:extLst>
              <a:ext uri="{FF2B5EF4-FFF2-40B4-BE49-F238E27FC236}">
                <a16:creationId xmlns:a16="http://schemas.microsoft.com/office/drawing/2014/main" id="{3067AC43-48C2-B10E-0C2C-8A93183048F9}"/>
              </a:ext>
            </a:extLst>
          </p:cNvPr>
          <p:cNvSpPr/>
          <p:nvPr/>
        </p:nvSpPr>
        <p:spPr>
          <a:xfrm>
            <a:off x="301081" y="2008290"/>
            <a:ext cx="2921620" cy="1572885"/>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8" name="Flowchart: Process 17">
            <a:extLst>
              <a:ext uri="{FF2B5EF4-FFF2-40B4-BE49-F238E27FC236}">
                <a16:creationId xmlns:a16="http://schemas.microsoft.com/office/drawing/2014/main" id="{16B9FBE9-D6EF-0A18-8DA6-D193A88684F1}"/>
              </a:ext>
            </a:extLst>
          </p:cNvPr>
          <p:cNvSpPr/>
          <p:nvPr/>
        </p:nvSpPr>
        <p:spPr>
          <a:xfrm>
            <a:off x="9053759" y="2008289"/>
            <a:ext cx="2921620" cy="1572885"/>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0" name="Flowchart: Process 19">
            <a:extLst>
              <a:ext uri="{FF2B5EF4-FFF2-40B4-BE49-F238E27FC236}">
                <a16:creationId xmlns:a16="http://schemas.microsoft.com/office/drawing/2014/main" id="{84038222-70C8-0E96-91FE-5B98B53EA08F}"/>
              </a:ext>
            </a:extLst>
          </p:cNvPr>
          <p:cNvSpPr/>
          <p:nvPr/>
        </p:nvSpPr>
        <p:spPr>
          <a:xfrm>
            <a:off x="3741698" y="132410"/>
            <a:ext cx="2167675" cy="1567163"/>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3" name="Flowchart: Process 22">
            <a:extLst>
              <a:ext uri="{FF2B5EF4-FFF2-40B4-BE49-F238E27FC236}">
                <a16:creationId xmlns:a16="http://schemas.microsoft.com/office/drawing/2014/main" id="{E00B7DB2-6CAC-A621-8A8B-0936D229026C}"/>
              </a:ext>
            </a:extLst>
          </p:cNvPr>
          <p:cNvSpPr/>
          <p:nvPr/>
        </p:nvSpPr>
        <p:spPr>
          <a:xfrm>
            <a:off x="6473748" y="132411"/>
            <a:ext cx="2061014" cy="1567162"/>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4" name="Flowchart: Process 23">
            <a:extLst>
              <a:ext uri="{FF2B5EF4-FFF2-40B4-BE49-F238E27FC236}">
                <a16:creationId xmlns:a16="http://schemas.microsoft.com/office/drawing/2014/main" id="{B0188D0E-7F5B-BB37-9D59-C3211F44A439}"/>
              </a:ext>
            </a:extLst>
          </p:cNvPr>
          <p:cNvSpPr/>
          <p:nvPr/>
        </p:nvSpPr>
        <p:spPr>
          <a:xfrm>
            <a:off x="9053759" y="132411"/>
            <a:ext cx="2921620" cy="1567162"/>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5" name="Flowchart: Process 24">
            <a:extLst>
              <a:ext uri="{FF2B5EF4-FFF2-40B4-BE49-F238E27FC236}">
                <a16:creationId xmlns:a16="http://schemas.microsoft.com/office/drawing/2014/main" id="{160B0756-6574-3EC4-A47B-9DFE6E617E34}"/>
              </a:ext>
            </a:extLst>
          </p:cNvPr>
          <p:cNvSpPr/>
          <p:nvPr/>
        </p:nvSpPr>
        <p:spPr>
          <a:xfrm>
            <a:off x="253413" y="3810193"/>
            <a:ext cx="2921620" cy="1572885"/>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6" name="Flowchart: Process 25">
            <a:extLst>
              <a:ext uri="{FF2B5EF4-FFF2-40B4-BE49-F238E27FC236}">
                <a16:creationId xmlns:a16="http://schemas.microsoft.com/office/drawing/2014/main" id="{8C778655-DEAB-EE28-EE7C-FFBFDD695E42}"/>
              </a:ext>
            </a:extLst>
          </p:cNvPr>
          <p:cNvSpPr/>
          <p:nvPr/>
        </p:nvSpPr>
        <p:spPr>
          <a:xfrm>
            <a:off x="9053759" y="3889890"/>
            <a:ext cx="2921620" cy="1554833"/>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8" name="Flowchart: Process 27">
            <a:extLst>
              <a:ext uri="{FF2B5EF4-FFF2-40B4-BE49-F238E27FC236}">
                <a16:creationId xmlns:a16="http://schemas.microsoft.com/office/drawing/2014/main" id="{737BC0C6-B3E2-9A41-8DBF-838A4AB417EF}"/>
              </a:ext>
            </a:extLst>
          </p:cNvPr>
          <p:cNvSpPr/>
          <p:nvPr/>
        </p:nvSpPr>
        <p:spPr>
          <a:xfrm>
            <a:off x="6459676" y="5153292"/>
            <a:ext cx="2167675" cy="1567163"/>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29" name="Flowchart: Process 28">
            <a:extLst>
              <a:ext uri="{FF2B5EF4-FFF2-40B4-BE49-F238E27FC236}">
                <a16:creationId xmlns:a16="http://schemas.microsoft.com/office/drawing/2014/main" id="{03B47CE0-4D55-6BFA-BFA7-4321F8A08A0C}"/>
              </a:ext>
            </a:extLst>
          </p:cNvPr>
          <p:cNvSpPr/>
          <p:nvPr/>
        </p:nvSpPr>
        <p:spPr>
          <a:xfrm>
            <a:off x="3725672" y="5153292"/>
            <a:ext cx="2167675" cy="1567163"/>
          </a:xfrm>
          <a:prstGeom prst="flowChartProcess">
            <a:avLst/>
          </a:prstGeom>
          <a:ln>
            <a:solidFill>
              <a:schemeClr val="accent6">
                <a:lumMod val="50000"/>
              </a:schemeClr>
            </a:solidFill>
          </a:ln>
          <a:effectLst>
            <a:glow rad="139700">
              <a:schemeClr val="accent6">
                <a:satMod val="175000"/>
                <a:alpha val="40000"/>
              </a:schemeClr>
            </a:glow>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31" name="TextBox 30">
            <a:extLst>
              <a:ext uri="{FF2B5EF4-FFF2-40B4-BE49-F238E27FC236}">
                <a16:creationId xmlns:a16="http://schemas.microsoft.com/office/drawing/2014/main" id="{C4933F77-E998-C23C-01C9-E71B23D6865E}"/>
              </a:ext>
            </a:extLst>
          </p:cNvPr>
          <p:cNvSpPr txBox="1"/>
          <p:nvPr/>
        </p:nvSpPr>
        <p:spPr>
          <a:xfrm>
            <a:off x="301081" y="143437"/>
            <a:ext cx="2592948" cy="1338828"/>
          </a:xfrm>
          <a:prstGeom prst="rect">
            <a:avLst/>
          </a:prstGeom>
          <a:noFill/>
        </p:spPr>
        <p:txBody>
          <a:bodyPr wrap="square" lIns="91440" tIns="45720" rIns="91440" bIns="45720" rtlCol="0" anchor="t">
            <a:spAutoFit/>
          </a:bodyPr>
          <a:lstStyle/>
          <a:p>
            <a:r>
              <a:rPr lang="en-GB" sz="1350" dirty="0"/>
              <a:t>In maths, we will begin the term working on ratio, as well as revising all areas of arithmetic, which includes the four operations, fractions and percentages.</a:t>
            </a:r>
            <a:endParaRPr lang="en-GB" sz="1350" dirty="0">
              <a:cs typeface="Calibri"/>
            </a:endParaRPr>
          </a:p>
        </p:txBody>
      </p:sp>
      <p:sp>
        <p:nvSpPr>
          <p:cNvPr id="34" name="TextBox 33">
            <a:extLst>
              <a:ext uri="{FF2B5EF4-FFF2-40B4-BE49-F238E27FC236}">
                <a16:creationId xmlns:a16="http://schemas.microsoft.com/office/drawing/2014/main" id="{0DEFC5F1-3656-576F-50B7-11F8DFC5D09A}"/>
              </a:ext>
            </a:extLst>
          </p:cNvPr>
          <p:cNvSpPr txBox="1"/>
          <p:nvPr/>
        </p:nvSpPr>
        <p:spPr>
          <a:xfrm>
            <a:off x="344611" y="2037160"/>
            <a:ext cx="2921620" cy="1131079"/>
          </a:xfrm>
          <a:prstGeom prst="rect">
            <a:avLst/>
          </a:prstGeom>
          <a:noFill/>
        </p:spPr>
        <p:txBody>
          <a:bodyPr wrap="square" lIns="91440" tIns="45720" rIns="91440" bIns="45720" rtlCol="0" anchor="t">
            <a:spAutoFit/>
          </a:bodyPr>
          <a:lstStyle/>
          <a:p>
            <a:r>
              <a:rPr lang="en-GB" sz="1350" dirty="0"/>
              <a:t>In English,  we are studying the book and the film of “Goodnight Mr Tom.” We will write our own chapter with the story focussing on the boy’s evacuation from London to the country.</a:t>
            </a:r>
            <a:endParaRPr lang="en-GB" sz="1350" dirty="0">
              <a:cs typeface="Calibri"/>
            </a:endParaRPr>
          </a:p>
        </p:txBody>
      </p:sp>
      <p:pic>
        <p:nvPicPr>
          <p:cNvPr id="36" name="Graphic 35" descr="Books outline">
            <a:extLst>
              <a:ext uri="{FF2B5EF4-FFF2-40B4-BE49-F238E27FC236}">
                <a16:creationId xmlns:a16="http://schemas.microsoft.com/office/drawing/2014/main" id="{CDBBF85B-9683-49F4-2FBF-DE7A399E952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61391" y="3190953"/>
            <a:ext cx="373988" cy="373988"/>
          </a:xfrm>
          <a:prstGeom prst="rect">
            <a:avLst/>
          </a:prstGeom>
        </p:spPr>
      </p:pic>
      <p:pic>
        <p:nvPicPr>
          <p:cNvPr id="38" name="Graphic 37" descr="Mathematics outline">
            <a:extLst>
              <a:ext uri="{FF2B5EF4-FFF2-40B4-BE49-F238E27FC236}">
                <a16:creationId xmlns:a16="http://schemas.microsoft.com/office/drawing/2014/main" id="{62D377E3-8080-A0DF-4C80-A5CBC55BDA7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725539" y="1237503"/>
            <a:ext cx="445692" cy="445692"/>
          </a:xfrm>
          <a:prstGeom prst="rect">
            <a:avLst/>
          </a:prstGeom>
        </p:spPr>
      </p:pic>
      <p:sp>
        <p:nvSpPr>
          <p:cNvPr id="39" name="TextBox 38">
            <a:extLst>
              <a:ext uri="{FF2B5EF4-FFF2-40B4-BE49-F238E27FC236}">
                <a16:creationId xmlns:a16="http://schemas.microsoft.com/office/drawing/2014/main" id="{1B26ECA5-6325-0FEF-A234-3CE5776224FB}"/>
              </a:ext>
            </a:extLst>
          </p:cNvPr>
          <p:cNvSpPr txBox="1"/>
          <p:nvPr/>
        </p:nvSpPr>
        <p:spPr>
          <a:xfrm>
            <a:off x="295279" y="3894535"/>
            <a:ext cx="2476553" cy="1546577"/>
          </a:xfrm>
          <a:prstGeom prst="rect">
            <a:avLst/>
          </a:prstGeom>
          <a:noFill/>
        </p:spPr>
        <p:txBody>
          <a:bodyPr wrap="square" lIns="91440" tIns="45720" rIns="91440" bIns="45720" rtlCol="0" anchor="t">
            <a:spAutoFit/>
          </a:bodyPr>
          <a:lstStyle/>
          <a:p>
            <a:r>
              <a:rPr lang="en-GB" sz="1350" dirty="0"/>
              <a:t>In science, Cedar will be looking at light and how our eyes pick up objects from light, through our eyes and into our brain.</a:t>
            </a:r>
          </a:p>
          <a:p>
            <a:r>
              <a:rPr lang="en-GB" sz="1350" dirty="0"/>
              <a:t>We will look at how shadows are formed and focus on the direction of light. </a:t>
            </a:r>
            <a:endParaRPr lang="en-GB" sz="1350" dirty="0">
              <a:cs typeface="Calibri"/>
            </a:endParaRPr>
          </a:p>
        </p:txBody>
      </p:sp>
      <p:pic>
        <p:nvPicPr>
          <p:cNvPr id="41" name="Graphic 40" descr="Flask outline">
            <a:extLst>
              <a:ext uri="{FF2B5EF4-FFF2-40B4-BE49-F238E27FC236}">
                <a16:creationId xmlns:a16="http://schemas.microsoft.com/office/drawing/2014/main" id="{BB1EDA09-CDD7-92C3-154C-2774FE6A204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748490" y="3900368"/>
            <a:ext cx="474211" cy="474211"/>
          </a:xfrm>
          <a:prstGeom prst="rect">
            <a:avLst/>
          </a:prstGeom>
        </p:spPr>
      </p:pic>
      <p:sp>
        <p:nvSpPr>
          <p:cNvPr id="42" name="TextBox 41">
            <a:extLst>
              <a:ext uri="{FF2B5EF4-FFF2-40B4-BE49-F238E27FC236}">
                <a16:creationId xmlns:a16="http://schemas.microsoft.com/office/drawing/2014/main" id="{32C4C3EF-AA71-5BC6-A091-C6522B0B3403}"/>
              </a:ext>
            </a:extLst>
          </p:cNvPr>
          <p:cNvSpPr txBox="1"/>
          <p:nvPr/>
        </p:nvSpPr>
        <p:spPr>
          <a:xfrm>
            <a:off x="3884151" y="5247206"/>
            <a:ext cx="1990640" cy="1338828"/>
          </a:xfrm>
          <a:prstGeom prst="rect">
            <a:avLst/>
          </a:prstGeom>
          <a:noFill/>
        </p:spPr>
        <p:txBody>
          <a:bodyPr wrap="square" lIns="91440" tIns="45720" rIns="91440" bIns="45720" rtlCol="0" anchor="t">
            <a:spAutoFit/>
          </a:bodyPr>
          <a:lstStyle/>
          <a:p>
            <a:r>
              <a:rPr lang="en-GB" sz="1350" dirty="0"/>
              <a:t>In PE,  Cedar are doing a combination of Dance and Netball, using their body movements to music as well as using skills to play netball.</a:t>
            </a:r>
            <a:endParaRPr lang="en-GB" sz="1350" dirty="0">
              <a:cs typeface="Calibri"/>
            </a:endParaRPr>
          </a:p>
        </p:txBody>
      </p:sp>
      <p:pic>
        <p:nvPicPr>
          <p:cNvPr id="44" name="Graphic 43" descr="Skipping Rope outline">
            <a:extLst>
              <a:ext uri="{FF2B5EF4-FFF2-40B4-BE49-F238E27FC236}">
                <a16:creationId xmlns:a16="http://schemas.microsoft.com/office/drawing/2014/main" id="{1E9A8746-DF84-C007-55C5-BF4A266EB21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381145" y="6268803"/>
            <a:ext cx="428365" cy="428365"/>
          </a:xfrm>
          <a:prstGeom prst="rect">
            <a:avLst/>
          </a:prstGeom>
        </p:spPr>
      </p:pic>
      <p:sp>
        <p:nvSpPr>
          <p:cNvPr id="45" name="TextBox 44">
            <a:extLst>
              <a:ext uri="{FF2B5EF4-FFF2-40B4-BE49-F238E27FC236}">
                <a16:creationId xmlns:a16="http://schemas.microsoft.com/office/drawing/2014/main" id="{893A9652-2425-BD86-4805-449D385750E6}"/>
              </a:ext>
            </a:extLst>
          </p:cNvPr>
          <p:cNvSpPr txBox="1"/>
          <p:nvPr/>
        </p:nvSpPr>
        <p:spPr>
          <a:xfrm>
            <a:off x="6608933" y="5102345"/>
            <a:ext cx="1869162" cy="1361911"/>
          </a:xfrm>
          <a:prstGeom prst="rect">
            <a:avLst/>
          </a:prstGeom>
          <a:noFill/>
        </p:spPr>
        <p:txBody>
          <a:bodyPr wrap="square" lIns="91440" tIns="45720" rIns="91440" bIns="45720" rtlCol="0" anchor="t">
            <a:spAutoFit/>
          </a:bodyPr>
          <a:lstStyle/>
          <a:p>
            <a:r>
              <a:rPr lang="en-GB" sz="1350" dirty="0"/>
              <a:t>In music, we are </a:t>
            </a:r>
            <a:r>
              <a:rPr lang="en-US" sz="1400" b="0" i="0" dirty="0">
                <a:solidFill>
                  <a:srgbClr val="323636"/>
                </a:solidFill>
                <a:effectLst/>
                <a:highlight>
                  <a:srgbClr val="FFFFFF"/>
                </a:highlight>
                <a:latin typeface="proxima-nova"/>
              </a:rPr>
              <a:t>focusing on inspirational women working in music</a:t>
            </a:r>
            <a:r>
              <a:rPr lang="en-GB" sz="1350" dirty="0">
                <a:solidFill>
                  <a:srgbClr val="000000"/>
                </a:solidFill>
              </a:rPr>
              <a:t> to build confidence and motivate children.</a:t>
            </a:r>
            <a:endParaRPr lang="en-GB" sz="1350" dirty="0"/>
          </a:p>
        </p:txBody>
      </p:sp>
      <p:sp>
        <p:nvSpPr>
          <p:cNvPr id="47" name="TextBox 46">
            <a:extLst>
              <a:ext uri="{FF2B5EF4-FFF2-40B4-BE49-F238E27FC236}">
                <a16:creationId xmlns:a16="http://schemas.microsoft.com/office/drawing/2014/main" id="{197AF450-CDC6-50E5-EC86-94A673576A90}"/>
              </a:ext>
            </a:extLst>
          </p:cNvPr>
          <p:cNvSpPr txBox="1"/>
          <p:nvPr/>
        </p:nvSpPr>
        <p:spPr>
          <a:xfrm>
            <a:off x="9076818" y="3927221"/>
            <a:ext cx="2883438" cy="1338828"/>
          </a:xfrm>
          <a:prstGeom prst="rect">
            <a:avLst/>
          </a:prstGeom>
          <a:noFill/>
        </p:spPr>
        <p:txBody>
          <a:bodyPr wrap="square" lIns="91440" tIns="45720" rIns="91440" bIns="45720" rtlCol="0" anchor="t">
            <a:spAutoFit/>
          </a:bodyPr>
          <a:lstStyle/>
          <a:p>
            <a:r>
              <a:rPr lang="en-GB" sz="1350" dirty="0"/>
              <a:t>In Art, we are looking at Nick Park’s animation and Claymation using stop motion pictures. This way the children can sculpt using clay and film a sequence of motions to create a short film.</a:t>
            </a:r>
            <a:endParaRPr lang="en-GB" sz="1350" dirty="0">
              <a:cs typeface="Calibri"/>
            </a:endParaRPr>
          </a:p>
        </p:txBody>
      </p:sp>
      <p:sp>
        <p:nvSpPr>
          <p:cNvPr id="48" name="TextBox 47">
            <a:extLst>
              <a:ext uri="{FF2B5EF4-FFF2-40B4-BE49-F238E27FC236}">
                <a16:creationId xmlns:a16="http://schemas.microsoft.com/office/drawing/2014/main" id="{3BD12BB2-7CED-299B-0B1F-151B91579837}"/>
              </a:ext>
            </a:extLst>
          </p:cNvPr>
          <p:cNvSpPr txBox="1"/>
          <p:nvPr/>
        </p:nvSpPr>
        <p:spPr>
          <a:xfrm>
            <a:off x="9097289" y="2037160"/>
            <a:ext cx="2793630" cy="1338828"/>
          </a:xfrm>
          <a:prstGeom prst="rect">
            <a:avLst/>
          </a:prstGeom>
          <a:noFill/>
        </p:spPr>
        <p:txBody>
          <a:bodyPr wrap="square" lIns="91440" tIns="45720" rIns="91440" bIns="45720" rtlCol="0" anchor="t">
            <a:spAutoFit/>
          </a:bodyPr>
          <a:lstStyle/>
          <a:p>
            <a:r>
              <a:rPr lang="en-GB" sz="1350" dirty="0"/>
              <a:t>In History, we are looking at the war at home, where we look how the blitz in London brought evacuees to Letchworth. We will also look at the role of women in the war, which changed History.</a:t>
            </a:r>
            <a:endParaRPr lang="en-GB" sz="1400" dirty="0">
              <a:cs typeface="Calibri"/>
            </a:endParaRPr>
          </a:p>
        </p:txBody>
      </p:sp>
      <p:sp>
        <p:nvSpPr>
          <p:cNvPr id="49" name="TextBox 48">
            <a:extLst>
              <a:ext uri="{FF2B5EF4-FFF2-40B4-BE49-F238E27FC236}">
                <a16:creationId xmlns:a16="http://schemas.microsoft.com/office/drawing/2014/main" id="{64CDEAF9-F6E5-9351-0EED-99973D6B915D}"/>
              </a:ext>
            </a:extLst>
          </p:cNvPr>
          <p:cNvSpPr txBox="1"/>
          <p:nvPr/>
        </p:nvSpPr>
        <p:spPr>
          <a:xfrm>
            <a:off x="9172545" y="355623"/>
            <a:ext cx="2541909" cy="923330"/>
          </a:xfrm>
          <a:prstGeom prst="rect">
            <a:avLst/>
          </a:prstGeom>
          <a:noFill/>
        </p:spPr>
        <p:txBody>
          <a:bodyPr wrap="square" lIns="91440" tIns="45720" rIns="91440" bIns="45720" rtlCol="0" anchor="t">
            <a:spAutoFit/>
          </a:bodyPr>
          <a:lstStyle/>
          <a:p>
            <a:r>
              <a:rPr lang="en-GB" sz="1350" dirty="0"/>
              <a:t>In computing, we are programming using software called Python, where children will be writing binary code.</a:t>
            </a:r>
            <a:endParaRPr lang="en-GB" sz="1350" dirty="0">
              <a:cs typeface="Calibri"/>
            </a:endParaRPr>
          </a:p>
        </p:txBody>
      </p:sp>
      <p:sp>
        <p:nvSpPr>
          <p:cNvPr id="50" name="TextBox 49">
            <a:extLst>
              <a:ext uri="{FF2B5EF4-FFF2-40B4-BE49-F238E27FC236}">
                <a16:creationId xmlns:a16="http://schemas.microsoft.com/office/drawing/2014/main" id="{5A73CB90-7328-F548-2E55-34183F21A365}"/>
              </a:ext>
            </a:extLst>
          </p:cNvPr>
          <p:cNvSpPr txBox="1"/>
          <p:nvPr/>
        </p:nvSpPr>
        <p:spPr>
          <a:xfrm>
            <a:off x="6522362" y="178341"/>
            <a:ext cx="1869162" cy="1338828"/>
          </a:xfrm>
          <a:prstGeom prst="rect">
            <a:avLst/>
          </a:prstGeom>
          <a:noFill/>
        </p:spPr>
        <p:txBody>
          <a:bodyPr wrap="square" lIns="91440" tIns="45720" rIns="91440" bIns="45720" rtlCol="0" anchor="t">
            <a:spAutoFit/>
          </a:bodyPr>
          <a:lstStyle/>
          <a:p>
            <a:r>
              <a:rPr lang="en-GB" sz="1350" dirty="0"/>
              <a:t>In RHE, We will be looking at CPR in first aid and we will also be looking how our bodies grow. Children will learn about conception.</a:t>
            </a:r>
            <a:endParaRPr lang="en-GB" sz="1350" dirty="0">
              <a:cs typeface="Calibri"/>
            </a:endParaRPr>
          </a:p>
        </p:txBody>
      </p:sp>
      <p:sp>
        <p:nvSpPr>
          <p:cNvPr id="51" name="TextBox 50">
            <a:extLst>
              <a:ext uri="{FF2B5EF4-FFF2-40B4-BE49-F238E27FC236}">
                <a16:creationId xmlns:a16="http://schemas.microsoft.com/office/drawing/2014/main" id="{A637D7E2-39D8-E3FA-1626-9AF34EC6DC65}"/>
              </a:ext>
            </a:extLst>
          </p:cNvPr>
          <p:cNvSpPr txBox="1"/>
          <p:nvPr/>
        </p:nvSpPr>
        <p:spPr>
          <a:xfrm>
            <a:off x="3765595" y="155246"/>
            <a:ext cx="2203086" cy="1338828"/>
          </a:xfrm>
          <a:prstGeom prst="rect">
            <a:avLst/>
          </a:prstGeom>
          <a:noFill/>
        </p:spPr>
        <p:txBody>
          <a:bodyPr wrap="square" lIns="91440" tIns="45720" rIns="91440" bIns="45720" rtlCol="0" anchor="t">
            <a:spAutoFit/>
          </a:bodyPr>
          <a:lstStyle/>
          <a:p>
            <a:r>
              <a:rPr lang="en-GB" sz="1350" dirty="0"/>
              <a:t>In religious education, we will be learning about Islam and the moral beliefs and values of this religion and comparing them to other faiths. </a:t>
            </a:r>
            <a:endParaRPr lang="en-GB" sz="1350" dirty="0">
              <a:cs typeface="Calibri"/>
            </a:endParaRPr>
          </a:p>
        </p:txBody>
      </p:sp>
      <p:pic>
        <p:nvPicPr>
          <p:cNvPr id="53" name="Graphic 52" descr="Music notes outline">
            <a:extLst>
              <a:ext uri="{FF2B5EF4-FFF2-40B4-BE49-F238E27FC236}">
                <a16:creationId xmlns:a16="http://schemas.microsoft.com/office/drawing/2014/main" id="{79BC5261-E812-A3AD-3E3C-2A0E7AF588A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783127" y="6268803"/>
            <a:ext cx="410856" cy="410856"/>
          </a:xfrm>
          <a:prstGeom prst="rect">
            <a:avLst/>
          </a:prstGeom>
        </p:spPr>
      </p:pic>
      <p:pic>
        <p:nvPicPr>
          <p:cNvPr id="55" name="Graphic 54" descr="Palette outline">
            <a:extLst>
              <a:ext uri="{FF2B5EF4-FFF2-40B4-BE49-F238E27FC236}">
                <a16:creationId xmlns:a16="http://schemas.microsoft.com/office/drawing/2014/main" id="{380BE157-676C-F0A6-D1BD-086D55C54FA4}"/>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1469927" y="5002679"/>
            <a:ext cx="489055" cy="489055"/>
          </a:xfrm>
          <a:prstGeom prst="rect">
            <a:avLst/>
          </a:prstGeom>
        </p:spPr>
      </p:pic>
      <p:pic>
        <p:nvPicPr>
          <p:cNvPr id="57" name="Graphic 56" descr="Computer outline">
            <a:extLst>
              <a:ext uri="{FF2B5EF4-FFF2-40B4-BE49-F238E27FC236}">
                <a16:creationId xmlns:a16="http://schemas.microsoft.com/office/drawing/2014/main" id="{1CE2BD0B-8044-8A71-CE95-1FA7E42A9226}"/>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1433719" y="1225995"/>
            <a:ext cx="457200" cy="457200"/>
          </a:xfrm>
          <a:prstGeom prst="rect">
            <a:avLst/>
          </a:prstGeom>
        </p:spPr>
      </p:pic>
      <p:pic>
        <p:nvPicPr>
          <p:cNvPr id="59" name="Graphic 58" descr="Classroom outline">
            <a:extLst>
              <a:ext uri="{FF2B5EF4-FFF2-40B4-BE49-F238E27FC236}">
                <a16:creationId xmlns:a16="http://schemas.microsoft.com/office/drawing/2014/main" id="{A2B0C86D-00E5-67FB-4C03-833058C6DF6B}"/>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7954077" y="1237503"/>
            <a:ext cx="462070" cy="462070"/>
          </a:xfrm>
          <a:prstGeom prst="rect">
            <a:avLst/>
          </a:prstGeom>
        </p:spPr>
      </p:pic>
      <p:pic>
        <p:nvPicPr>
          <p:cNvPr id="61" name="Graphic 60" descr="Globe outline">
            <a:extLst>
              <a:ext uri="{FF2B5EF4-FFF2-40B4-BE49-F238E27FC236}">
                <a16:creationId xmlns:a16="http://schemas.microsoft.com/office/drawing/2014/main" id="{43A888E2-4A2D-841A-7389-4D283EA37427}"/>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11595668" y="3135770"/>
            <a:ext cx="363314" cy="363314"/>
          </a:xfrm>
          <a:prstGeom prst="rect">
            <a:avLst/>
          </a:prstGeom>
        </p:spPr>
      </p:pic>
      <p:pic>
        <p:nvPicPr>
          <p:cNvPr id="63" name="Graphic 62" descr="Cheers outline">
            <a:extLst>
              <a:ext uri="{FF2B5EF4-FFF2-40B4-BE49-F238E27FC236}">
                <a16:creationId xmlns:a16="http://schemas.microsoft.com/office/drawing/2014/main" id="{2DFB3817-5301-6ADF-CDD6-CF2419ED8C3C}"/>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5347799" y="1187246"/>
            <a:ext cx="512328" cy="512328"/>
          </a:xfrm>
          <a:prstGeom prst="rect">
            <a:avLst/>
          </a:prstGeom>
        </p:spPr>
      </p:pic>
    </p:spTree>
    <p:extLst>
      <p:ext uri="{BB962C8B-B14F-4D97-AF65-F5344CB8AC3E}">
        <p14:creationId xmlns:p14="http://schemas.microsoft.com/office/powerpoint/2010/main" val="8967626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bddf9f3-fb8d-418e-b470-9b0cf08c8d70" xsi:nil="true"/>
    <lcf76f155ced4ddcb4097134ff3c332f xmlns="ba5a2482-dff6-46dd-95a3-b840067f4b93">
      <Terms xmlns="http://schemas.microsoft.com/office/infopath/2007/PartnerControls"/>
    </lcf76f155ced4ddcb4097134ff3c332f>
    <SharedWithUsers xmlns="abddf9f3-fb8d-418e-b470-9b0cf08c8d70">
      <UserInfo>
        <DisplayName>Laura Eddy</DisplayName>
        <AccountId>35</AccountId>
        <AccountType/>
      </UserInfo>
      <UserInfo>
        <DisplayName>Therese Pavlovic</DisplayName>
        <AccountId>29</AccountId>
        <AccountType/>
      </UserInfo>
      <UserInfo>
        <DisplayName>David Maylan</DisplayName>
        <AccountId>296</AccountId>
        <AccountType/>
      </UserInfo>
      <UserInfo>
        <DisplayName>Samantha Ruck</DisplayName>
        <AccountId>26</AccountId>
        <AccountType/>
      </UserInfo>
      <UserInfo>
        <DisplayName>Katie Coley</DisplayName>
        <AccountId>25</AccountId>
        <AccountType/>
      </UserInfo>
      <UserInfo>
        <DisplayName>Shampa Shaha</DisplayName>
        <AccountId>32</AccountId>
        <AccountType/>
      </UserInfo>
      <UserInfo>
        <DisplayName>Gary Bryan</DisplayName>
        <AccountId>24</AccountId>
        <AccountType/>
      </UserInfo>
      <UserInfo>
        <DisplayName>Charlotte Kennington</DisplayName>
        <AccountId>97</AccountId>
        <AccountType/>
      </UserInfo>
      <UserInfo>
        <DisplayName>Sarah Comerford</DisplayName>
        <AccountId>98</AccountId>
        <AccountType/>
      </UserInfo>
      <UserInfo>
        <DisplayName>Christine Woolston</DisplayName>
        <AccountId>40</AccountId>
        <AccountType/>
      </UserInfo>
      <UserInfo>
        <DisplayName>Tessa Morey</DisplayName>
        <AccountId>157</AccountId>
        <AccountType/>
      </UserInfo>
      <UserInfo>
        <DisplayName>Natalie Pritchett</DisplayName>
        <AccountId>16</AccountId>
        <AccountType/>
      </UserInfo>
      <UserInfo>
        <DisplayName>Lucy Hopkinson</DisplayName>
        <AccountId>12</AccountId>
        <AccountType/>
      </UserInfo>
      <UserInfo>
        <DisplayName>Magdalena Marinho</DisplayName>
        <AccountId>278</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F309FD31160974790EF968AD39A3C1C" ma:contentTypeVersion="15" ma:contentTypeDescription="Create a new document." ma:contentTypeScope="" ma:versionID="4cec67957f996e60f70dd463878b1d75">
  <xsd:schema xmlns:xsd="http://www.w3.org/2001/XMLSchema" xmlns:xs="http://www.w3.org/2001/XMLSchema" xmlns:p="http://schemas.microsoft.com/office/2006/metadata/properties" xmlns:ns2="ba5a2482-dff6-46dd-95a3-b840067f4b93" xmlns:ns3="abddf9f3-fb8d-418e-b470-9b0cf08c8d70" targetNamespace="http://schemas.microsoft.com/office/2006/metadata/properties" ma:root="true" ma:fieldsID="d3541ff7951077a04f312e5bdf3a5d27" ns2:_="" ns3:_="">
    <xsd:import namespace="ba5a2482-dff6-46dd-95a3-b840067f4b93"/>
    <xsd:import namespace="abddf9f3-fb8d-418e-b470-9b0cf08c8d7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LengthInSecond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5a2482-dff6-46dd-95a3-b840067f4b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d9d2af9-c4c4-4881-a912-41534b348c0b"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bddf9f3-fb8d-418e-b470-9b0cf08c8d7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c68d026a-47b9-4e8d-af54-2b854d14143e}" ma:internalName="TaxCatchAll" ma:showField="CatchAllData" ma:web="abddf9f3-fb8d-418e-b470-9b0cf08c8d7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3CA9FD-3864-4BB3-BF54-0351B4DCF50E}">
  <ds:schemaRefs>
    <ds:schemaRef ds:uri="abddf9f3-fb8d-418e-b470-9b0cf08c8d70"/>
    <ds:schemaRef ds:uri="ba5a2482-dff6-46dd-95a3-b840067f4b9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7077626-C76D-4E3A-9CCC-E7894EC113D3}">
  <ds:schemaRefs>
    <ds:schemaRef ds:uri="abddf9f3-fb8d-418e-b470-9b0cf08c8d70"/>
    <ds:schemaRef ds:uri="ba5a2482-dff6-46dd-95a3-b840067f4b9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ABC7B59-7260-469B-A98E-029D7E8846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315</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proxima-nova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Leannda Best</dc:creator>
  <cp:lastModifiedBy>Gary Bryan</cp:lastModifiedBy>
  <cp:revision>26</cp:revision>
  <dcterms:created xsi:type="dcterms:W3CDTF">2024-01-05T08:58:14Z</dcterms:created>
  <dcterms:modified xsi:type="dcterms:W3CDTF">2024-04-16T20:41:34Z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0x0101005F309FD31160974790EF968AD39A3C1C</vt:lpwstr>
  </property>
  <property fmtid="{D5CDD505-2E9C-101B-9397-08002B2CF9AE}" pid="3" name="MediaServiceImageTags">
    <vt:lpwstr/>
  </property>
</Properties>
</file>