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10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23/02/2024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259147" y="2213829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184240"/>
              <a:ext cx="1856899" cy="1032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Spring Term 2</a:t>
              </a:r>
              <a:endParaRPr lang="en-US" dirty="0"/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  <a:cs typeface="Calibri"/>
                </a:rPr>
                <a:t>Reception Topic</a:t>
              </a:r>
              <a:endParaRPr lang="en-GB" sz="2000" dirty="0">
                <a:solidFill>
                  <a:schemeClr val="bg1"/>
                </a:solidFill>
                <a:cs typeface="Calibri"/>
              </a:endParaRPr>
            </a:p>
            <a:p>
              <a:pPr algn="ctr"/>
              <a:r>
                <a:rPr lang="en-GB" sz="2000" b="1" dirty="0">
                  <a:solidFill>
                    <a:schemeClr val="bg1"/>
                  </a:solidFill>
                  <a:cs typeface="Calibri"/>
                </a:rPr>
                <a:t>On the move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5059" y="4309106"/>
              <a:ext cx="785399" cy="67737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46522"/>
            <a:ext cx="2601575" cy="160949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 dirty="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286970" y="2036512"/>
            <a:ext cx="3641285" cy="2080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8023649" y="2036511"/>
            <a:ext cx="3951730" cy="1967996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122991" y="160631"/>
            <a:ext cx="3301955" cy="170103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549022" y="183343"/>
            <a:ext cx="3091123" cy="1553051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763969" y="146522"/>
            <a:ext cx="2211409" cy="146922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467681" y="4450395"/>
            <a:ext cx="3359064" cy="2038550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8178871" y="4327334"/>
            <a:ext cx="3711842" cy="2105167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4254785" y="4815207"/>
            <a:ext cx="3409452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71637" y="213992"/>
            <a:ext cx="2531019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>
                <a:latin typeface="SassoonPrimaryType" pitchFamily="2" charset="0"/>
              </a:rPr>
              <a:t>In communication and language, we will be using full sentences to talk about transport in our community and going on a range of journeys.</a:t>
            </a:r>
          </a:p>
          <a:p>
            <a:endParaRPr lang="en-GB" sz="135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72833" y="2065382"/>
            <a:ext cx="3457842" cy="19620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>
                <a:latin typeface="SassoonPrimaryType" pitchFamily="2" charset="0"/>
              </a:rPr>
              <a:t>In Literacy, we will be reading a range of stories and factual books to find out about different journeys and transport.</a:t>
            </a:r>
          </a:p>
          <a:p>
            <a:endParaRPr lang="en-GB" sz="1350" dirty="0">
              <a:latin typeface="SassoonPrimaryType" pitchFamily="2" charset="0"/>
            </a:endParaRPr>
          </a:p>
          <a:p>
            <a:r>
              <a:rPr lang="en-GB" sz="1350" dirty="0">
                <a:latin typeface="SassoonPrimaryType" pitchFamily="2" charset="0"/>
              </a:rPr>
              <a:t>We will be writing full sentences, including using capital letters and full stops.</a:t>
            </a:r>
          </a:p>
          <a:p>
            <a:endParaRPr lang="en-GB" sz="1350" dirty="0">
              <a:latin typeface="SassoonPrimaryType" pitchFamily="2" charset="0"/>
            </a:endParaRPr>
          </a:p>
          <a:p>
            <a:r>
              <a:rPr lang="en-GB" sz="1350" dirty="0">
                <a:latin typeface="SassoonPrimaryType" pitchFamily="2" charset="0"/>
              </a:rPr>
              <a:t>We will also be using our phonics skills to write about different journeys and transport.</a:t>
            </a:r>
            <a:endParaRPr lang="en-GB" sz="1350" dirty="0">
              <a:ea typeface="Calibri"/>
              <a:cs typeface="Calibri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495903" y="4515424"/>
            <a:ext cx="3237939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>
                <a:latin typeface="SassoonPrimaryType" pitchFamily="2" charset="0"/>
              </a:rPr>
              <a:t>In understanding the world, we will be finding out about different types of journeys and a range of transport.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8219993" y="4304624"/>
            <a:ext cx="3560771" cy="11464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>
                <a:latin typeface="SassoonPrimaryType" pitchFamily="2" charset="0"/>
              </a:rPr>
              <a:t>In expressive, art &amp; design, we will be </a:t>
            </a:r>
            <a:r>
              <a:rPr lang="en-US" sz="1400" dirty="0">
                <a:latin typeface="SassoonPrimaryType" pitchFamily="2" charset="0"/>
              </a:rPr>
              <a:t>able to explore materials and join them together</a:t>
            </a:r>
            <a:endParaRPr lang="en-GB" sz="1350" dirty="0">
              <a:latin typeface="SassoonPrimaryType" pitchFamily="2" charset="0"/>
            </a:endParaRPr>
          </a:p>
          <a:p>
            <a:r>
              <a:rPr lang="en-GB" sz="1350" dirty="0">
                <a:latin typeface="SassoonPrimaryType" pitchFamily="2" charset="0"/>
              </a:rPr>
              <a:t> </a:t>
            </a:r>
          </a:p>
          <a:p>
            <a:r>
              <a:rPr lang="en-GB" sz="1350" dirty="0">
                <a:latin typeface="SassoonPrimaryType" pitchFamily="2" charset="0"/>
                <a:cs typeface="Calibri"/>
              </a:rPr>
              <a:t>We will be using </a:t>
            </a:r>
            <a:r>
              <a:rPr lang="en-GB" sz="1350" dirty="0" err="1">
                <a:latin typeface="SassoonPrimaryType" pitchFamily="2" charset="0"/>
                <a:cs typeface="Calibri"/>
              </a:rPr>
              <a:t>recycleable</a:t>
            </a:r>
            <a:r>
              <a:rPr lang="en-GB" sz="1350" dirty="0">
                <a:latin typeface="SassoonPrimaryType" pitchFamily="2" charset="0"/>
                <a:cs typeface="Calibri"/>
              </a:rPr>
              <a:t> materials to make transport that moves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8081289" y="2037161"/>
            <a:ext cx="3739074" cy="15465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>
                <a:latin typeface="SassoonPrimaryType" pitchFamily="2" charset="0"/>
              </a:rPr>
              <a:t>In maths, we will be focussing on numbers to 10 – counting, ordering &amp; subitising'</a:t>
            </a:r>
          </a:p>
          <a:p>
            <a:r>
              <a:rPr lang="en-GB" sz="1350" dirty="0">
                <a:latin typeface="SassoonPrimaryType" pitchFamily="2" charset="0"/>
                <a:cs typeface="Calibri" panose="020F0502020204030204"/>
              </a:rPr>
              <a:t>We will also be working out 1 more and 1 less.</a:t>
            </a:r>
          </a:p>
          <a:p>
            <a:endParaRPr lang="en-GB" sz="1350" dirty="0">
              <a:latin typeface="SassoonPrimaryType" pitchFamily="2" charset="0"/>
              <a:cs typeface="Calibri" panose="020F0502020204030204"/>
            </a:endParaRPr>
          </a:p>
          <a:p>
            <a:r>
              <a:rPr lang="en-GB" sz="1350" dirty="0">
                <a:latin typeface="SassoonPrimaryType" pitchFamily="2" charset="0"/>
                <a:cs typeface="Calibri" panose="020F0502020204030204"/>
              </a:rPr>
              <a:t>We will be talking, describing and using 2d and 3d shapes.</a:t>
            </a:r>
          </a:p>
          <a:p>
            <a:endParaRPr lang="en-GB" sz="1350" dirty="0">
              <a:cs typeface="Calibri" panose="020F0502020204030204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896475" y="152914"/>
            <a:ext cx="2000112" cy="13388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phonics, we will be using our phase 2 sounds to read and write words.</a:t>
            </a:r>
          </a:p>
          <a:p>
            <a:r>
              <a:rPr lang="en-GB" sz="1350" dirty="0">
                <a:ea typeface="Calibri" panose="020F0502020204030204"/>
                <a:cs typeface="Calibri" panose="020F0502020204030204"/>
              </a:rPr>
              <a:t>We will also use phase 3 sounds to blend and segment.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09718" y="135036"/>
            <a:ext cx="3091032" cy="15773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>
                <a:latin typeface="SassoonPrimaryType" pitchFamily="2" charset="0"/>
              </a:rPr>
              <a:t>In physical development, we will be moving around safely in a space and </a:t>
            </a:r>
          </a:p>
          <a:p>
            <a:r>
              <a:rPr lang="en-US" sz="1400" b="0" i="0" dirty="0">
                <a:solidFill>
                  <a:srgbClr val="263339"/>
                </a:solidFill>
                <a:effectLst/>
                <a:latin typeface="SassoonPrimaryType" pitchFamily="2" charset="0"/>
              </a:rPr>
              <a:t>roll, stop a rolling ball, throw, bounce, catch, dribble with feet.</a:t>
            </a:r>
            <a:endParaRPr lang="en-GB" sz="1350" dirty="0">
              <a:latin typeface="SassoonPrimaryType" pitchFamily="2" charset="0"/>
              <a:ea typeface="Calibri"/>
              <a:cs typeface="Calibri"/>
            </a:endParaRPr>
          </a:p>
          <a:p>
            <a:endParaRPr lang="en-GB" sz="1350" dirty="0">
              <a:latin typeface="SassoonPrimaryType" pitchFamily="2" charset="0"/>
              <a:ea typeface="Calibri"/>
              <a:cs typeface="Calibri"/>
            </a:endParaRPr>
          </a:p>
          <a:p>
            <a:r>
              <a:rPr lang="en-GB" sz="1350" dirty="0">
                <a:latin typeface="SassoonPrimaryType" pitchFamily="2" charset="0"/>
                <a:ea typeface="Calibri"/>
                <a:cs typeface="Calibri"/>
              </a:rPr>
              <a:t>We will also</a:t>
            </a:r>
            <a:r>
              <a:rPr lang="en-US" sz="1400" dirty="0">
                <a:latin typeface="SassoonPrimaryType" pitchFamily="2" charset="0"/>
                <a:ea typeface="Calibri"/>
                <a:cs typeface="Calibri"/>
              </a:rPr>
              <a:t> </a:t>
            </a:r>
            <a:r>
              <a:rPr lang="en-US" sz="1400" dirty="0">
                <a:latin typeface="SassoonPrimaryType" pitchFamily="2" charset="0"/>
              </a:rPr>
              <a:t>understand how to keep ourselves safe near water.</a:t>
            </a:r>
            <a:endParaRPr lang="en-GB" sz="1350" dirty="0">
              <a:latin typeface="SassoonPrimaryType" pitchFamily="2" charset="0"/>
              <a:ea typeface="Calibri"/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139431" y="155246"/>
            <a:ext cx="3152983" cy="16158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200" dirty="0">
                <a:latin typeface="SassoonPrimaryType" pitchFamily="2" charset="0"/>
              </a:rPr>
              <a:t>In PSHE, we will be </a:t>
            </a:r>
            <a:r>
              <a:rPr lang="en-US" sz="1300" dirty="0">
                <a:latin typeface="SassoonPrimaryType" pitchFamily="2" charset="0"/>
              </a:rPr>
              <a:t>talking about and describe what the characters might be feeling at a given point in the story.</a:t>
            </a:r>
          </a:p>
          <a:p>
            <a:endParaRPr lang="en-US" sz="1200" dirty="0">
              <a:latin typeface="SassoonPrimaryType" pitchFamily="2" charset="0"/>
            </a:endParaRPr>
          </a:p>
          <a:p>
            <a:r>
              <a:rPr lang="en-US" sz="1200" dirty="0">
                <a:latin typeface="SassoonPrimaryType" pitchFamily="2" charset="0"/>
              </a:rPr>
              <a:t>We will also express our ideas and feelings about our experiences using full sentences, including use of past, present, and future tenses and making use of conjunctions</a:t>
            </a:r>
            <a:endParaRPr lang="en-GB" sz="1200" dirty="0">
              <a:latin typeface="SassoonPrimaryType" pitchFamily="2" charset="0"/>
              <a:ea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C22DB-225D-BBF0-2B0F-2A0F1ABF6BFE}"/>
              </a:ext>
            </a:extLst>
          </p:cNvPr>
          <p:cNvSpPr txBox="1"/>
          <p:nvPr/>
        </p:nvSpPr>
        <p:spPr>
          <a:xfrm>
            <a:off x="4311215" y="4869068"/>
            <a:ext cx="3560771" cy="17081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350" b="1" dirty="0"/>
              <a:t>Home Learning Opportunities</a:t>
            </a:r>
          </a:p>
          <a:p>
            <a:r>
              <a:rPr lang="en-GB" sz="1300" dirty="0">
                <a:latin typeface="SassoonPrimaryType" pitchFamily="2" charset="0"/>
                <a:cs typeface="Calibri"/>
              </a:rPr>
              <a:t>Discuss with your child the different types of transport that are in the community.  </a:t>
            </a:r>
          </a:p>
          <a:p>
            <a:r>
              <a:rPr lang="en-GB" sz="1300" dirty="0">
                <a:latin typeface="SassoonPrimaryType" pitchFamily="2" charset="0"/>
                <a:cs typeface="Calibri"/>
              </a:rPr>
              <a:t>Discuss going on a journey – long or short</a:t>
            </a:r>
            <a:endParaRPr lang="en-GB" sz="1300" dirty="0">
              <a:latin typeface="SassoonPrimaryType" pitchFamily="2" charset="0"/>
            </a:endParaRPr>
          </a:p>
          <a:p>
            <a:r>
              <a:rPr lang="en-GB" sz="1300" dirty="0">
                <a:latin typeface="SassoonPrimaryType" pitchFamily="2" charset="0"/>
                <a:cs typeface="Calibri"/>
              </a:rPr>
              <a:t>Take a photo of going on a journey and </a:t>
            </a:r>
          </a:p>
          <a:p>
            <a:r>
              <a:rPr lang="en-GB" sz="1300" dirty="0">
                <a:latin typeface="SassoonPrimaryType" pitchFamily="2" charset="0"/>
                <a:cs typeface="Calibri"/>
              </a:rPr>
              <a:t>draw and label the transport you went on for your journey.</a:t>
            </a:r>
            <a:endParaRPr lang="en-GB" sz="1300" dirty="0">
              <a:latin typeface="SassoonPrimaryType" pitchFamily="2" charset="0"/>
            </a:endParaRPr>
          </a:p>
          <a:p>
            <a:endParaRPr lang="en-GB" sz="1350" b="1" dirty="0">
              <a:cs typeface="Calibri"/>
            </a:endParaRPr>
          </a:p>
        </p:txBody>
      </p:sp>
      <p:pic>
        <p:nvPicPr>
          <p:cNvPr id="3" name="Picture 2" descr="A yellow and grey smiley face with a speech bubble&#10;&#10;Description automatically generated">
            <a:extLst>
              <a:ext uri="{FF2B5EF4-FFF2-40B4-BE49-F238E27FC236}">
                <a16:creationId xmlns:a16="http://schemas.microsoft.com/office/drawing/2014/main" id="{2C0139A8-67BB-7024-685D-A4872DD07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996" y="1072726"/>
            <a:ext cx="656520" cy="656520"/>
          </a:xfrm>
          <a:prstGeom prst="rect">
            <a:avLst/>
          </a:prstGeom>
        </p:spPr>
      </p:pic>
      <p:pic>
        <p:nvPicPr>
          <p:cNvPr id="7" name="Picture 6" descr="Custom Discord Emojis on Tumblr">
            <a:extLst>
              <a:ext uri="{FF2B5EF4-FFF2-40B4-BE49-F238E27FC236}">
                <a16:creationId xmlns:a16="http://schemas.microsoft.com/office/drawing/2014/main" id="{8F3EA772-1AB4-1C1F-EB84-E6A94B5D7D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1029" y="2859218"/>
            <a:ext cx="738722" cy="7147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6F44BA4-AEBF-F291-C220-9A31D45915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3773" y="3138566"/>
            <a:ext cx="735602" cy="74549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851B6E-C637-34FB-8673-7F4DAF7242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73100" y="5615607"/>
            <a:ext cx="951219" cy="658808"/>
          </a:xfrm>
          <a:prstGeom prst="rect">
            <a:avLst/>
          </a:prstGeom>
        </p:spPr>
      </p:pic>
      <p:pic>
        <p:nvPicPr>
          <p:cNvPr id="1026" name="Picture 2" descr="Transportation Modes — Midland Area Transportation Study">
            <a:extLst>
              <a:ext uri="{FF2B5EF4-FFF2-40B4-BE49-F238E27FC236}">
                <a16:creationId xmlns:a16="http://schemas.microsoft.com/office/drawing/2014/main" id="{0F6F9B78-2815-6AA6-7879-E46538D75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625" y="5208952"/>
            <a:ext cx="2543175" cy="122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60E6038-8D82-4E66-83E3-0E22DA0F9AB6}"/>
</file>

<file path=customXml/itemProps2.xml><?xml version="1.0" encoding="utf-8"?>
<ds:datastoreItem xmlns:ds="http://schemas.openxmlformats.org/officeDocument/2006/customXml" ds:itemID="{041EB82D-439C-4C38-BF79-DA917A40FF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5173ED-F5E3-4CD2-8B6F-F862D7816BD7}">
  <ds:schemaRefs>
    <ds:schemaRef ds:uri="http://schemas.microsoft.com/office/2006/metadata/properties"/>
    <ds:schemaRef ds:uri="http://schemas.microsoft.com/office/infopath/2007/PartnerControls"/>
    <ds:schemaRef ds:uri="abddf9f3-fb8d-418e-b470-9b0cf08c8d70"/>
    <ds:schemaRef ds:uri="ba5a2482-dff6-46dd-95a3-b840067f4b9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SassoonPrimaryType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Shampa Shaha</cp:lastModifiedBy>
  <cp:revision>292</cp:revision>
  <dcterms:created xsi:type="dcterms:W3CDTF">2024-01-05T08:58:14Z</dcterms:created>
  <dcterms:modified xsi:type="dcterms:W3CDTF">2024-02-23T15:14:29Z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