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96CF2C-E38D-4D0F-A220-3AAD0B6CA1A0}" v="425" dt="2024-01-05T15:37:30.079"/>
    <p1510:client id="{2D425080-B88D-41CE-A8F7-B959F4D949DE}" v="333" dt="2024-01-05T14:59:38.947"/>
    <p1510:client id="{5474A4DC-83FC-4BB8-B4A3-A59163C35594}" v="4" dt="2024-01-07T13:12:39.492"/>
    <p1510:client id="{B6FDCC65-1876-4889-BA46-7474645409A9}" v="64" dt="2024-01-05T14:22:48.682"/>
    <p1510:client id="{C4B30282-457E-4569-BEDF-CD8ABB2B0F4E}" v="790" dt="2024-01-07T13:07:29.579"/>
    <p1510:client id="{DFC6B4FF-38FF-4548-AC3B-256973AE3F6B}" v="366" dt="2024-01-05T14:20:35.8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792" autoAdjust="0"/>
  </p:normalViewPr>
  <p:slideViewPr>
    <p:cSldViewPr snapToGrid="0">
      <p:cViewPr varScale="1">
        <p:scale>
          <a:sx n="72" d="100"/>
          <a:sy n="72" d="100"/>
        </p:scale>
        <p:origin x="8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4B30282-457E-4569-BEDF-CD8ABB2B0F4E}"/>
    <pc:docChg chg="modSld">
      <pc:chgData name="" userId="" providerId="" clId="Web-{C4B30282-457E-4569-BEDF-CD8ABB2B0F4E}" dt="2024-01-07T13:00:11.501" v="7" actId="20577"/>
      <pc:docMkLst>
        <pc:docMk/>
      </pc:docMkLst>
      <pc:sldChg chg="modSp">
        <pc:chgData name="" userId="" providerId="" clId="Web-{C4B30282-457E-4569-BEDF-CD8ABB2B0F4E}" dt="2024-01-07T13:00:11.501" v="7" actId="20577"/>
        <pc:sldMkLst>
          <pc:docMk/>
          <pc:sldMk cId="896762644" sldId="256"/>
        </pc:sldMkLst>
        <pc:spChg chg="mod">
          <ac:chgData name="" userId="" providerId="" clId="Web-{C4B30282-457E-4569-BEDF-CD8ABB2B0F4E}" dt="2024-01-07T12:24:50.892" v="6" actId="20577"/>
          <ac:spMkLst>
            <pc:docMk/>
            <pc:sldMk cId="896762644" sldId="256"/>
            <ac:spMk id="9" creationId="{CE914554-211B-45E6-43F9-D3A9D530E0A2}"/>
          </ac:spMkLst>
        </pc:spChg>
        <pc:spChg chg="mod">
          <ac:chgData name="" userId="" providerId="" clId="Web-{C4B30282-457E-4569-BEDF-CD8ABB2B0F4E}" dt="2024-01-07T13:00:11.501" v="7" actId="20577"/>
          <ac:spMkLst>
            <pc:docMk/>
            <pc:sldMk cId="896762644" sldId="256"/>
            <ac:spMk id="39" creationId="{1B26ECA5-6325-0FEF-A234-3CE5776224FB}"/>
          </ac:spMkLst>
        </pc:spChg>
      </pc:sldChg>
    </pc:docChg>
  </pc:docChgLst>
  <pc:docChgLst>
    <pc:chgData name="Shampa Shaha" userId="S::shampa.shaha@gardencityacademy.org::cfd2bc40-3494-4a2a-b209-2b6b2e75c6d4" providerId="AD" clId="Web-{C4B30282-457E-4569-BEDF-CD8ABB2B0F4E}"/>
    <pc:docChg chg="addSld delSld modSld">
      <pc:chgData name="Shampa Shaha" userId="S::shampa.shaha@gardencityacademy.org::cfd2bc40-3494-4a2a-b209-2b6b2e75c6d4" providerId="AD" clId="Web-{C4B30282-457E-4569-BEDF-CD8ABB2B0F4E}" dt="2024-01-07T13:07:29.579" v="418"/>
      <pc:docMkLst>
        <pc:docMk/>
      </pc:docMkLst>
      <pc:sldChg chg="addSp delSp modSp">
        <pc:chgData name="Shampa Shaha" userId="S::shampa.shaha@gardencityacademy.org::cfd2bc40-3494-4a2a-b209-2b6b2e75c6d4" providerId="AD" clId="Web-{C4B30282-457E-4569-BEDF-CD8ABB2B0F4E}" dt="2024-01-07T13:07:29.579" v="418"/>
        <pc:sldMkLst>
          <pc:docMk/>
          <pc:sldMk cId="896762644" sldId="256"/>
        </pc:sldMkLst>
        <pc:spChg chg="mod">
          <ac:chgData name="Shampa Shaha" userId="S::shampa.shaha@gardencityacademy.org::cfd2bc40-3494-4a2a-b209-2b6b2e75c6d4" providerId="AD" clId="Web-{C4B30282-457E-4569-BEDF-CD8ABB2B0F4E}" dt="2024-01-07T12:31:58.537" v="120" actId="20577"/>
          <ac:spMkLst>
            <pc:docMk/>
            <pc:sldMk cId="896762644" sldId="256"/>
            <ac:spMk id="9" creationId="{CE914554-211B-45E6-43F9-D3A9D530E0A2}"/>
          </ac:spMkLst>
        </pc:spChg>
        <pc:spChg chg="mod">
          <ac:chgData name="Shampa Shaha" userId="S::shampa.shaha@gardencityacademy.org::cfd2bc40-3494-4a2a-b209-2b6b2e75c6d4" providerId="AD" clId="Web-{C4B30282-457E-4569-BEDF-CD8ABB2B0F4E}" dt="2024-01-07T12:26:15.196" v="53" actId="14100"/>
          <ac:spMkLst>
            <pc:docMk/>
            <pc:sldMk cId="896762644" sldId="256"/>
            <ac:spMk id="15" creationId="{3067AC43-48C2-B10E-0C2C-8A93183048F9}"/>
          </ac:spMkLst>
        </pc:spChg>
        <pc:spChg chg="mod">
          <ac:chgData name="Shampa Shaha" userId="S::shampa.shaha@gardencityacademy.org::cfd2bc40-3494-4a2a-b209-2b6b2e75c6d4" providerId="AD" clId="Web-{C4B30282-457E-4569-BEDF-CD8ABB2B0F4E}" dt="2024-01-07T12:26:19.915" v="54" actId="14100"/>
          <ac:spMkLst>
            <pc:docMk/>
            <pc:sldMk cId="896762644" sldId="256"/>
            <ac:spMk id="18" creationId="{16B9FBE9-D6EF-0A18-8DA6-D193A88684F1}"/>
          </ac:spMkLst>
        </pc:spChg>
        <pc:spChg chg="add mod">
          <ac:chgData name="Shampa Shaha" userId="S::shampa.shaha@gardencityacademy.org::cfd2bc40-3494-4a2a-b209-2b6b2e75c6d4" providerId="AD" clId="Web-{C4B30282-457E-4569-BEDF-CD8ABB2B0F4E}" dt="2024-01-07T12:29:58.324" v="80" actId="1076"/>
          <ac:spMkLst>
            <pc:docMk/>
            <pc:sldMk cId="896762644" sldId="256"/>
            <ac:spMk id="22" creationId="{7A6139F3-EF15-99E9-520E-24F6DCFFF22F}"/>
          </ac:spMkLst>
        </pc:spChg>
        <pc:spChg chg="mod">
          <ac:chgData name="Shampa Shaha" userId="S::shampa.shaha@gardencityacademy.org::cfd2bc40-3494-4a2a-b209-2b6b2e75c6d4" providerId="AD" clId="Web-{C4B30282-457E-4569-BEDF-CD8ABB2B0F4E}" dt="2024-01-07T12:27:00.950" v="63" actId="14100"/>
          <ac:spMkLst>
            <pc:docMk/>
            <pc:sldMk cId="896762644" sldId="256"/>
            <ac:spMk id="24" creationId="{B0188D0E-7F5B-BB37-9D59-C3211F44A439}"/>
          </ac:spMkLst>
        </pc:spChg>
        <pc:spChg chg="mod">
          <ac:chgData name="Shampa Shaha" userId="S::shampa.shaha@gardencityacademy.org::cfd2bc40-3494-4a2a-b209-2b6b2e75c6d4" providerId="AD" clId="Web-{C4B30282-457E-4569-BEDF-CD8ABB2B0F4E}" dt="2024-01-07T12:26:23.447" v="55" actId="1076"/>
          <ac:spMkLst>
            <pc:docMk/>
            <pc:sldMk cId="896762644" sldId="256"/>
            <ac:spMk id="25" creationId="{160B0756-6574-3EC4-A47B-9DFE6E617E34}"/>
          </ac:spMkLst>
        </pc:spChg>
        <pc:spChg chg="mod">
          <ac:chgData name="Shampa Shaha" userId="S::shampa.shaha@gardencityacademy.org::cfd2bc40-3494-4a2a-b209-2b6b2e75c6d4" providerId="AD" clId="Web-{C4B30282-457E-4569-BEDF-CD8ABB2B0F4E}" dt="2024-01-07T12:29:40.916" v="78" actId="1076"/>
          <ac:spMkLst>
            <pc:docMk/>
            <pc:sldMk cId="896762644" sldId="256"/>
            <ac:spMk id="26" creationId="{8C778655-DEAB-EE28-EE7C-FFBFDD695E42}"/>
          </ac:spMkLst>
        </pc:spChg>
        <pc:spChg chg="add mod">
          <ac:chgData name="Shampa Shaha" userId="S::shampa.shaha@gardencityacademy.org::cfd2bc40-3494-4a2a-b209-2b6b2e75c6d4" providerId="AD" clId="Web-{C4B30282-457E-4569-BEDF-CD8ABB2B0F4E}" dt="2024-01-07T12:59:21.254" v="313" actId="20577"/>
          <ac:spMkLst>
            <pc:docMk/>
            <pc:sldMk cId="896762644" sldId="256"/>
            <ac:spMk id="27" creationId="{0069B150-1AA8-E220-EFBB-ED5DA6BEC475}"/>
          </ac:spMkLst>
        </pc:spChg>
        <pc:spChg chg="mod">
          <ac:chgData name="Shampa Shaha" userId="S::shampa.shaha@gardencityacademy.org::cfd2bc40-3494-4a2a-b209-2b6b2e75c6d4" providerId="AD" clId="Web-{C4B30282-457E-4569-BEDF-CD8ABB2B0F4E}" dt="2024-01-07T12:26:07.352" v="52" actId="20577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Shampa Shaha" userId="S::shampa.shaha@gardencityacademy.org::cfd2bc40-3494-4a2a-b209-2b6b2e75c6d4" providerId="AD" clId="Web-{C4B30282-457E-4569-BEDF-CD8ABB2B0F4E}" dt="2024-01-07T13:03:07.945" v="417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Shampa Shaha" userId="S::shampa.shaha@gardencityacademy.org::cfd2bc40-3494-4a2a-b209-2b6b2e75c6d4" providerId="AD" clId="Web-{C4B30282-457E-4569-BEDF-CD8ABB2B0F4E}" dt="2024-01-07T12:26:30.510" v="57" actId="1076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Shampa Shaha" userId="S::shampa.shaha@gardencityacademy.org::cfd2bc40-3494-4a2a-b209-2b6b2e75c6d4" providerId="AD" clId="Web-{C4B30282-457E-4569-BEDF-CD8ABB2B0F4E}" dt="2024-01-07T12:26:56.309" v="62" actId="1076"/>
          <ac:spMkLst>
            <pc:docMk/>
            <pc:sldMk cId="896762644" sldId="256"/>
            <ac:spMk id="49" creationId="{64CDEAF9-F6E5-9351-0EED-99973D6B915D}"/>
          </ac:spMkLst>
        </pc:spChg>
        <pc:graphicFrameChg chg="add del mod">
          <ac:chgData name="Shampa Shaha" userId="S::shampa.shaha@gardencityacademy.org::cfd2bc40-3494-4a2a-b209-2b6b2e75c6d4" providerId="AD" clId="Web-{C4B30282-457E-4569-BEDF-CD8ABB2B0F4E}" dt="2024-01-07T12:28:40.552" v="74"/>
          <ac:graphicFrameMkLst>
            <pc:docMk/>
            <pc:sldMk cId="896762644" sldId="256"/>
            <ac:graphicFrameMk id="7" creationId="{FEA935EF-B96D-5521-4037-F2E38E89CCD9}"/>
          </ac:graphicFrameMkLst>
        </pc:graphicFrameChg>
        <pc:graphicFrameChg chg="add del mod">
          <ac:chgData name="Shampa Shaha" userId="S::shampa.shaha@gardencityacademy.org::cfd2bc40-3494-4a2a-b209-2b6b2e75c6d4" providerId="AD" clId="Web-{C4B30282-457E-4569-BEDF-CD8ABB2B0F4E}" dt="2024-01-07T12:28:13.409" v="66"/>
          <ac:graphicFrameMkLst>
            <pc:docMk/>
            <pc:sldMk cId="896762644" sldId="256"/>
            <ac:graphicFrameMk id="13" creationId="{41AC1334-62C0-CDD3-DEE5-F948DEF39CC0}"/>
          </ac:graphicFrameMkLst>
        </pc:graphicFrameChg>
        <pc:graphicFrameChg chg="add del mod">
          <ac:chgData name="Shampa Shaha" userId="S::shampa.shaha@gardencityacademy.org::cfd2bc40-3494-4a2a-b209-2b6b2e75c6d4" providerId="AD" clId="Web-{C4B30282-457E-4569-BEDF-CD8ABB2B0F4E}" dt="2024-01-07T12:28:30.270" v="72"/>
          <ac:graphicFrameMkLst>
            <pc:docMk/>
            <pc:sldMk cId="896762644" sldId="256"/>
            <ac:graphicFrameMk id="17" creationId="{D8D69399-7190-7293-993A-64574E69DE33}"/>
          </ac:graphicFrameMkLst>
        </pc:graphicFrameChg>
        <pc:graphicFrameChg chg="add del mod">
          <ac:chgData name="Shampa Shaha" userId="S::shampa.shaha@gardencityacademy.org::cfd2bc40-3494-4a2a-b209-2b6b2e75c6d4" providerId="AD" clId="Web-{C4B30282-457E-4569-BEDF-CD8ABB2B0F4E}" dt="2024-01-07T12:28:30.270" v="71"/>
          <ac:graphicFrameMkLst>
            <pc:docMk/>
            <pc:sldMk cId="896762644" sldId="256"/>
            <ac:graphicFrameMk id="21" creationId="{A2BA6703-5BF5-3C7A-F888-FE75AF9EF404}"/>
          </ac:graphicFrameMkLst>
        </pc:graphicFrameChg>
        <pc:picChg chg="mod">
          <ac:chgData name="Shampa Shaha" userId="S::shampa.shaha@gardencityacademy.org::cfd2bc40-3494-4a2a-b209-2b6b2e75c6d4" providerId="AD" clId="Web-{C4B30282-457E-4569-BEDF-CD8ABB2B0F4E}" dt="2024-01-07T12:26:33.385" v="58" actId="1076"/>
          <ac:picMkLst>
            <pc:docMk/>
            <pc:sldMk cId="896762644" sldId="256"/>
            <ac:picMk id="4" creationId="{3236105E-FFBD-EBFE-59A5-1029E1CB4C54}"/>
          </ac:picMkLst>
        </pc:picChg>
        <pc:picChg chg="add mod">
          <ac:chgData name="Shampa Shaha" userId="S::shampa.shaha@gardencityacademy.org::cfd2bc40-3494-4a2a-b209-2b6b2e75c6d4" providerId="AD" clId="Web-{C4B30282-457E-4569-BEDF-CD8ABB2B0F4E}" dt="2024-01-07T13:07:29.579" v="418"/>
          <ac:picMkLst>
            <pc:docMk/>
            <pc:sldMk cId="896762644" sldId="256"/>
            <ac:picMk id="5" creationId="{165FCCE7-CF7D-6E85-5206-91493FF6D45C}"/>
          </ac:picMkLst>
        </pc:picChg>
        <pc:picChg chg="del">
          <ac:chgData name="Shampa Shaha" userId="S::shampa.shaha@gardencityacademy.org::cfd2bc40-3494-4a2a-b209-2b6b2e75c6d4" providerId="AD" clId="Web-{C4B30282-457E-4569-BEDF-CD8ABB2B0F4E}" dt="2024-01-07T12:25:19.270" v="15"/>
          <ac:picMkLst>
            <pc:docMk/>
            <pc:sldMk cId="896762644" sldId="256"/>
            <ac:picMk id="5" creationId="{2564C6A4-0D90-67B1-F7FA-2C1CF11AD8C8}"/>
          </ac:picMkLst>
        </pc:picChg>
      </pc:sldChg>
      <pc:sldChg chg="add del replId">
        <pc:chgData name="Shampa Shaha" userId="S::shampa.shaha@gardencityacademy.org::cfd2bc40-3494-4a2a-b209-2b6b2e75c6d4" providerId="AD" clId="Web-{C4B30282-457E-4569-BEDF-CD8ABB2B0F4E}" dt="2024-01-07T12:29:22.664" v="76"/>
        <pc:sldMkLst>
          <pc:docMk/>
          <pc:sldMk cId="2026491763" sldId="257"/>
        </pc:sldMkLst>
      </pc:sldChg>
    </pc:docChg>
  </pc:docChgLst>
  <pc:docChgLst>
    <pc:chgData clId="Web-{5474A4DC-83FC-4BB8-B4A3-A59163C35594}"/>
    <pc:docChg chg="modSld">
      <pc:chgData name="" userId="" providerId="" clId="Web-{5474A4DC-83FC-4BB8-B4A3-A59163C35594}" dt="2024-01-07T13:12:39.492" v="3" actId="1076"/>
      <pc:docMkLst>
        <pc:docMk/>
      </pc:docMkLst>
      <pc:sldChg chg="modSp">
        <pc:chgData name="" userId="" providerId="" clId="Web-{5474A4DC-83FC-4BB8-B4A3-A59163C35594}" dt="2024-01-07T13:12:39.492" v="3" actId="1076"/>
        <pc:sldMkLst>
          <pc:docMk/>
          <pc:sldMk cId="896762644" sldId="256"/>
        </pc:sldMkLst>
        <pc:picChg chg="mod">
          <ac:chgData name="" userId="" providerId="" clId="Web-{5474A4DC-83FC-4BB8-B4A3-A59163C35594}" dt="2024-01-07T13:12:39.492" v="3" actId="1076"/>
          <ac:picMkLst>
            <pc:docMk/>
            <pc:sldMk cId="896762644" sldId="256"/>
            <ac:picMk id="5" creationId="{165FCCE7-CF7D-6E85-5206-91493FF6D45C}"/>
          </ac:picMkLst>
        </pc:picChg>
      </pc:sldChg>
    </pc:docChg>
  </pc:docChgLst>
  <pc:docChgLst>
    <pc:chgData name="Shampa Shaha" userId="S::shampa.shaha@gardencityacademy.org::cfd2bc40-3494-4a2a-b209-2b6b2e75c6d4" providerId="AD" clId="Web-{2D425080-B88D-41CE-A8F7-B959F4D949DE}"/>
    <pc:docChg chg="modSld">
      <pc:chgData name="Shampa Shaha" userId="S::shampa.shaha@gardencityacademy.org::cfd2bc40-3494-4a2a-b209-2b6b2e75c6d4" providerId="AD" clId="Web-{2D425080-B88D-41CE-A8F7-B959F4D949DE}" dt="2024-01-05T14:59:38.947" v="185" actId="20577"/>
      <pc:docMkLst>
        <pc:docMk/>
      </pc:docMkLst>
      <pc:sldChg chg="delSp modSp">
        <pc:chgData name="Shampa Shaha" userId="S::shampa.shaha@gardencityacademy.org::cfd2bc40-3494-4a2a-b209-2b6b2e75c6d4" providerId="AD" clId="Web-{2D425080-B88D-41CE-A8F7-B959F4D949DE}" dt="2024-01-05T14:59:38.947" v="185" actId="20577"/>
        <pc:sldMkLst>
          <pc:docMk/>
          <pc:sldMk cId="896762644" sldId="256"/>
        </pc:sldMkLst>
        <pc:spChg chg="mod">
          <ac:chgData name="Shampa Shaha" userId="S::shampa.shaha@gardencityacademy.org::cfd2bc40-3494-4a2a-b209-2b6b2e75c6d4" providerId="AD" clId="Web-{2D425080-B88D-41CE-A8F7-B959F4D949DE}" dt="2024-01-05T14:53:28.827" v="40" actId="20577"/>
          <ac:spMkLst>
            <pc:docMk/>
            <pc:sldMk cId="896762644" sldId="256"/>
            <ac:spMk id="9" creationId="{CE914554-211B-45E6-43F9-D3A9D530E0A2}"/>
          </ac:spMkLst>
        </pc:spChg>
        <pc:spChg chg="mod">
          <ac:chgData name="Shampa Shaha" userId="S::shampa.shaha@gardencityacademy.org::cfd2bc40-3494-4a2a-b209-2b6b2e75c6d4" providerId="AD" clId="Web-{2D425080-B88D-41CE-A8F7-B959F4D949DE}" dt="2024-01-05T14:55:32.440" v="55" actId="14100"/>
          <ac:spMkLst>
            <pc:docMk/>
            <pc:sldMk cId="896762644" sldId="256"/>
            <ac:spMk id="14" creationId="{C55EC1C2-ABB2-7A00-3681-FEF9627A7737}"/>
          </ac:spMkLst>
        </pc:spChg>
        <pc:spChg chg="mod">
          <ac:chgData name="Shampa Shaha" userId="S::shampa.shaha@gardencityacademy.org::cfd2bc40-3494-4a2a-b209-2b6b2e75c6d4" providerId="AD" clId="Web-{2D425080-B88D-41CE-A8F7-B959F4D949DE}" dt="2024-01-05T14:55:27.549" v="54" actId="1076"/>
          <ac:spMkLst>
            <pc:docMk/>
            <pc:sldMk cId="896762644" sldId="256"/>
            <ac:spMk id="20" creationId="{84038222-70C8-0E96-91FE-5B98B53EA08F}"/>
          </ac:spMkLst>
        </pc:spChg>
        <pc:spChg chg="mod">
          <ac:chgData name="Shampa Shaha" userId="S::shampa.shaha@gardencityacademy.org::cfd2bc40-3494-4a2a-b209-2b6b2e75c6d4" providerId="AD" clId="Web-{2D425080-B88D-41CE-A8F7-B959F4D949DE}" dt="2024-01-05T14:55:00.642" v="48" actId="14100"/>
          <ac:spMkLst>
            <pc:docMk/>
            <pc:sldMk cId="896762644" sldId="256"/>
            <ac:spMk id="23" creationId="{E00B7DB2-6CAC-A621-8A8B-0936D229026C}"/>
          </ac:spMkLst>
        </pc:spChg>
        <pc:spChg chg="mod">
          <ac:chgData name="Shampa Shaha" userId="S::shampa.shaha@gardencityacademy.org::cfd2bc40-3494-4a2a-b209-2b6b2e75c6d4" providerId="AD" clId="Web-{2D425080-B88D-41CE-A8F7-B959F4D949DE}" dt="2024-01-05T14:54:39.282" v="45" actId="1076"/>
          <ac:spMkLst>
            <pc:docMk/>
            <pc:sldMk cId="896762644" sldId="256"/>
            <ac:spMk id="24" creationId="{B0188D0E-7F5B-BB37-9D59-C3211F44A439}"/>
          </ac:spMkLst>
        </pc:spChg>
        <pc:spChg chg="del">
          <ac:chgData name="Shampa Shaha" userId="S::shampa.shaha@gardencityacademy.org::cfd2bc40-3494-4a2a-b209-2b6b2e75c6d4" providerId="AD" clId="Web-{2D425080-B88D-41CE-A8F7-B959F4D949DE}" dt="2024-01-05T14:54:26.328" v="43"/>
          <ac:spMkLst>
            <pc:docMk/>
            <pc:sldMk cId="896762644" sldId="256"/>
            <ac:spMk id="28" creationId="{737BC0C6-B3E2-9A41-8DBF-838A4AB417EF}"/>
          </ac:spMkLst>
        </pc:spChg>
        <pc:spChg chg="mod">
          <ac:chgData name="Shampa Shaha" userId="S::shampa.shaha@gardencityacademy.org::cfd2bc40-3494-4a2a-b209-2b6b2e75c6d4" providerId="AD" clId="Web-{2D425080-B88D-41CE-A8F7-B959F4D949DE}" dt="2024-01-05T14:59:38.947" v="185" actId="20577"/>
          <ac:spMkLst>
            <pc:docMk/>
            <pc:sldMk cId="896762644" sldId="256"/>
            <ac:spMk id="34" creationId="{0DEFC5F1-3656-576F-50B7-11F8DFC5D09A}"/>
          </ac:spMkLst>
        </pc:spChg>
        <pc:spChg chg="del">
          <ac:chgData name="Shampa Shaha" userId="S::shampa.shaha@gardencityacademy.org::cfd2bc40-3494-4a2a-b209-2b6b2e75c6d4" providerId="AD" clId="Web-{2D425080-B88D-41CE-A8F7-B959F4D949DE}" dt="2024-01-05T14:54:32.110" v="44"/>
          <ac:spMkLst>
            <pc:docMk/>
            <pc:sldMk cId="896762644" sldId="256"/>
            <ac:spMk id="45" creationId="{893A9652-2425-BD86-4805-449D385750E6}"/>
          </ac:spMkLst>
        </pc:spChg>
        <pc:spChg chg="mod">
          <ac:chgData name="Shampa Shaha" userId="S::shampa.shaha@gardencityacademy.org::cfd2bc40-3494-4a2a-b209-2b6b2e75c6d4" providerId="AD" clId="Web-{2D425080-B88D-41CE-A8F7-B959F4D949DE}" dt="2024-01-05T14:56:47.911" v="133" actId="20577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Shampa Shaha" userId="S::shampa.shaha@gardencityacademy.org::cfd2bc40-3494-4a2a-b209-2b6b2e75c6d4" providerId="AD" clId="Web-{2D425080-B88D-41CE-A8F7-B959F4D949DE}" dt="2024-01-05T14:55:10.423" v="50" actId="14100"/>
          <ac:spMkLst>
            <pc:docMk/>
            <pc:sldMk cId="896762644" sldId="256"/>
            <ac:spMk id="50" creationId="{5A73CB90-7328-F548-2E55-34183F21A365}"/>
          </ac:spMkLst>
        </pc:spChg>
        <pc:spChg chg="mod">
          <ac:chgData name="Shampa Shaha" userId="S::shampa.shaha@gardencityacademy.org::cfd2bc40-3494-4a2a-b209-2b6b2e75c6d4" providerId="AD" clId="Web-{2D425080-B88D-41CE-A8F7-B959F4D949DE}" dt="2024-01-05T14:55:24.033" v="53" actId="1076"/>
          <ac:spMkLst>
            <pc:docMk/>
            <pc:sldMk cId="896762644" sldId="256"/>
            <ac:spMk id="51" creationId="{A637D7E2-39D8-E3FA-1626-9AF34EC6DC65}"/>
          </ac:spMkLst>
        </pc:spChg>
        <pc:grpChg chg="mod">
          <ac:chgData name="Shampa Shaha" userId="S::shampa.shaha@gardencityacademy.org::cfd2bc40-3494-4a2a-b209-2b6b2e75c6d4" providerId="AD" clId="Web-{2D425080-B88D-41CE-A8F7-B959F4D949DE}" dt="2024-01-05T14:54:07.015" v="41" actId="1076"/>
          <ac:grpSpMkLst>
            <pc:docMk/>
            <pc:sldMk cId="896762644" sldId="256"/>
            <ac:grpSpMk id="11" creationId="{EEA35892-4728-3FF6-0479-9643E4189F4B}"/>
          </ac:grpSpMkLst>
        </pc:grpChg>
        <pc:picChg chg="mod">
          <ac:chgData name="Shampa Shaha" userId="S::shampa.shaha@gardencityacademy.org::cfd2bc40-3494-4a2a-b209-2b6b2e75c6d4" providerId="AD" clId="Web-{2D425080-B88D-41CE-A8F7-B959F4D949DE}" dt="2024-01-05T14:54:10.703" v="42" actId="1076"/>
          <ac:picMkLst>
            <pc:docMk/>
            <pc:sldMk cId="896762644" sldId="256"/>
            <ac:picMk id="10" creationId="{5F1D6339-3FF9-35FD-D0B3-9D041A51335F}"/>
          </ac:picMkLst>
        </pc:picChg>
      </pc:sldChg>
    </pc:docChg>
  </pc:docChgLst>
  <pc:docChgLst>
    <pc:chgData name="Shampa Shaha" userId="S::shampa.shaha@gardencityacademy.org::cfd2bc40-3494-4a2a-b209-2b6b2e75c6d4" providerId="AD" clId="Web-{2596CF2C-E38D-4D0F-A220-3AAD0B6CA1A0}"/>
    <pc:docChg chg="modSld">
      <pc:chgData name="Shampa Shaha" userId="S::shampa.shaha@gardencityacademy.org::cfd2bc40-3494-4a2a-b209-2b6b2e75c6d4" providerId="AD" clId="Web-{2596CF2C-E38D-4D0F-A220-3AAD0B6CA1A0}" dt="2024-01-05T15:37:30.079" v="228" actId="1076"/>
      <pc:docMkLst>
        <pc:docMk/>
      </pc:docMkLst>
      <pc:sldChg chg="addSp modSp">
        <pc:chgData name="Shampa Shaha" userId="S::shampa.shaha@gardencityacademy.org::cfd2bc40-3494-4a2a-b209-2b6b2e75c6d4" providerId="AD" clId="Web-{2596CF2C-E38D-4D0F-A220-3AAD0B6CA1A0}" dt="2024-01-05T15:37:30.079" v="228" actId="1076"/>
        <pc:sldMkLst>
          <pc:docMk/>
          <pc:sldMk cId="896762644" sldId="256"/>
        </pc:sldMkLst>
        <pc:spChg chg="mod">
          <ac:chgData name="Shampa Shaha" userId="S::shampa.shaha@gardencityacademy.org::cfd2bc40-3494-4a2a-b209-2b6b2e75c6d4" providerId="AD" clId="Web-{2596CF2C-E38D-4D0F-A220-3AAD0B6CA1A0}" dt="2024-01-05T15:16:20.013" v="45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Shampa Shaha" userId="S::shampa.shaha@gardencityacademy.org::cfd2bc40-3494-4a2a-b209-2b6b2e75c6d4" providerId="AD" clId="Web-{2596CF2C-E38D-4D0F-A220-3AAD0B6CA1A0}" dt="2024-01-05T15:30:03.046" v="211" actId="20577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Shampa Shaha" userId="S::shampa.shaha@gardencityacademy.org::cfd2bc40-3494-4a2a-b209-2b6b2e75c6d4" providerId="AD" clId="Web-{2596CF2C-E38D-4D0F-A220-3AAD0B6CA1A0}" dt="2024-01-05T15:12:07.502" v="32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Shampa Shaha" userId="S::shampa.shaha@gardencityacademy.org::cfd2bc40-3494-4a2a-b209-2b6b2e75c6d4" providerId="AD" clId="Web-{2596CF2C-E38D-4D0F-A220-3AAD0B6CA1A0}" dt="2024-01-05T15:27:48.947" v="175" actId="20577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Shampa Shaha" userId="S::shampa.shaha@gardencityacademy.org::cfd2bc40-3494-4a2a-b209-2b6b2e75c6d4" providerId="AD" clId="Web-{2596CF2C-E38D-4D0F-A220-3AAD0B6CA1A0}" dt="2024-01-05T15:25:01.674" v="101" actId="20577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Shampa Shaha" userId="S::shampa.shaha@gardencityacademy.org::cfd2bc40-3494-4a2a-b209-2b6b2e75c6d4" providerId="AD" clId="Web-{2596CF2C-E38D-4D0F-A220-3AAD0B6CA1A0}" dt="2024-01-05T15:17:17.562" v="51" actId="20577"/>
          <ac:spMkLst>
            <pc:docMk/>
            <pc:sldMk cId="896762644" sldId="256"/>
            <ac:spMk id="50" creationId="{5A73CB90-7328-F548-2E55-34183F21A365}"/>
          </ac:spMkLst>
        </pc:spChg>
        <pc:spChg chg="mod">
          <ac:chgData name="Shampa Shaha" userId="S::shampa.shaha@gardencityacademy.org::cfd2bc40-3494-4a2a-b209-2b6b2e75c6d4" providerId="AD" clId="Web-{2596CF2C-E38D-4D0F-A220-3AAD0B6CA1A0}" dt="2024-01-05T15:07:53.586" v="7" actId="20577"/>
          <ac:spMkLst>
            <pc:docMk/>
            <pc:sldMk cId="896762644" sldId="256"/>
            <ac:spMk id="51" creationId="{A637D7E2-39D8-E3FA-1626-9AF34EC6DC65}"/>
          </ac:spMkLst>
        </pc:spChg>
        <pc:picChg chg="add mod">
          <ac:chgData name="Shampa Shaha" userId="S::shampa.shaha@gardencityacademy.org::cfd2bc40-3494-4a2a-b209-2b6b2e75c6d4" providerId="AD" clId="Web-{2596CF2C-E38D-4D0F-A220-3AAD0B6CA1A0}" dt="2024-01-05T15:33:50.242" v="214" actId="1076"/>
          <ac:picMkLst>
            <pc:docMk/>
            <pc:sldMk cId="896762644" sldId="256"/>
            <ac:picMk id="2" creationId="{D782EA09-69CB-9C76-15C1-4AACC547D2C2}"/>
          </ac:picMkLst>
        </pc:picChg>
        <pc:picChg chg="add mod">
          <ac:chgData name="Shampa Shaha" userId="S::shampa.shaha@gardencityacademy.org::cfd2bc40-3494-4a2a-b209-2b6b2e75c6d4" providerId="AD" clId="Web-{2596CF2C-E38D-4D0F-A220-3AAD0B6CA1A0}" dt="2024-01-05T15:35:46.497" v="219" actId="1076"/>
          <ac:picMkLst>
            <pc:docMk/>
            <pc:sldMk cId="896762644" sldId="256"/>
            <ac:picMk id="3" creationId="{B12E38F3-A9F6-3783-2EFC-0D0202ADA935}"/>
          </ac:picMkLst>
        </pc:picChg>
        <pc:picChg chg="add mod">
          <ac:chgData name="Shampa Shaha" userId="S::shampa.shaha@gardencityacademy.org::cfd2bc40-3494-4a2a-b209-2b6b2e75c6d4" providerId="AD" clId="Web-{2596CF2C-E38D-4D0F-A220-3AAD0B6CA1A0}" dt="2024-01-05T15:36:30.218" v="223" actId="14100"/>
          <ac:picMkLst>
            <pc:docMk/>
            <pc:sldMk cId="896762644" sldId="256"/>
            <ac:picMk id="4" creationId="{3236105E-FFBD-EBFE-59A5-1029E1CB4C54}"/>
          </ac:picMkLst>
        </pc:picChg>
        <pc:picChg chg="add mod">
          <ac:chgData name="Shampa Shaha" userId="S::shampa.shaha@gardencityacademy.org::cfd2bc40-3494-4a2a-b209-2b6b2e75c6d4" providerId="AD" clId="Web-{2596CF2C-E38D-4D0F-A220-3AAD0B6CA1A0}" dt="2024-01-05T15:37:30.079" v="228" actId="1076"/>
          <ac:picMkLst>
            <pc:docMk/>
            <pc:sldMk cId="896762644" sldId="256"/>
            <ac:picMk id="5" creationId="{2564C6A4-0D90-67B1-F7FA-2C1CF11AD8C8}"/>
          </ac:picMkLst>
        </pc:picChg>
      </pc:sldChg>
    </pc:docChg>
  </pc:docChgLst>
  <pc:docChgLst>
    <pc:chgData clId="Web-{2596CF2C-E38D-4D0F-A220-3AAD0B6CA1A0}"/>
    <pc:docChg chg="modSld">
      <pc:chgData name="" userId="" providerId="" clId="Web-{2596CF2C-E38D-4D0F-A220-3AAD0B6CA1A0}" dt="2024-01-05T15:07:04.459" v="1" actId="20577"/>
      <pc:docMkLst>
        <pc:docMk/>
      </pc:docMkLst>
      <pc:sldChg chg="modSp">
        <pc:chgData name="" userId="" providerId="" clId="Web-{2596CF2C-E38D-4D0F-A220-3AAD0B6CA1A0}" dt="2024-01-05T15:07:04.459" v="1" actId="20577"/>
        <pc:sldMkLst>
          <pc:docMk/>
          <pc:sldMk cId="896762644" sldId="256"/>
        </pc:sldMkLst>
        <pc:spChg chg="mod">
          <ac:chgData name="" userId="" providerId="" clId="Web-{2596CF2C-E38D-4D0F-A220-3AAD0B6CA1A0}" dt="2024-01-05T15:07:04.459" v="1" actId="20577"/>
          <ac:spMkLst>
            <pc:docMk/>
            <pc:sldMk cId="896762644" sldId="256"/>
            <ac:spMk id="51" creationId="{A637D7E2-39D8-E3FA-1626-9AF34EC6DC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315591" y="2284385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250200" y="3184240"/>
              <a:ext cx="1856899" cy="13457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Spring Term 1</a:t>
              </a:r>
              <a:endParaRPr lang="en-GB" sz="2000" dirty="0">
                <a:solidFill>
                  <a:schemeClr val="bg1"/>
                </a:solidFill>
              </a:endParaRPr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Nursery Topic</a:t>
              </a:r>
              <a:endParaRPr lang="en-GB" sz="2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  <a:cs typeface="Calibri"/>
                </a:rPr>
                <a:t>Everyday Superheroes</a:t>
              </a:r>
              <a:endParaRPr lang="en-GB">
                <a:solidFill>
                  <a:schemeClr val="bg1"/>
                </a:solidFill>
                <a:cs typeface="Calibri"/>
              </a:endParaRP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5949" y="4521705"/>
              <a:ext cx="785399" cy="6773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60633"/>
            <a:ext cx="3401396" cy="1595384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dirty="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301081" y="2061092"/>
            <a:ext cx="3628995" cy="128201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8023649" y="2061091"/>
            <a:ext cx="3951730" cy="103393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981587" y="160632"/>
            <a:ext cx="3635229" cy="155305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8025972" y="160633"/>
            <a:ext cx="3796679" cy="1538940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8730114" y="5124558"/>
            <a:ext cx="2422268" cy="1356406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418520" y="3602363"/>
            <a:ext cx="3359064" cy="2038550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8129709" y="3430140"/>
            <a:ext cx="3687262" cy="155210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71637" y="213992"/>
            <a:ext cx="3237938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communication and language, we will </a:t>
            </a:r>
            <a:r>
              <a:rPr lang="en-GB" sz="1350" dirty="0">
                <a:ea typeface="+mn-lt"/>
                <a:cs typeface="+mn-lt"/>
              </a:rPr>
              <a:t>articulate our ideas and thoughts in mostly full sentences</a:t>
            </a:r>
            <a:r>
              <a:rPr lang="en-GB" sz="1350" dirty="0"/>
              <a:t>.</a:t>
            </a:r>
            <a:endParaRPr lang="en-GB" sz="1350" dirty="0">
              <a:cs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72833" y="2065382"/>
            <a:ext cx="3514286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Literacy, we will be reading a range of stories related to people who help us</a:t>
            </a:r>
            <a:endParaRPr lang="en-GB" sz="1350" dirty="0">
              <a:cs typeface="Calibri"/>
            </a:endParaRPr>
          </a:p>
          <a:p>
            <a:endParaRPr lang="en-GB" sz="1350" dirty="0"/>
          </a:p>
          <a:p>
            <a:r>
              <a:rPr lang="en-GB" sz="1350" dirty="0"/>
              <a:t>We will be writing to communicate meaning and make marks to represent our name.</a:t>
            </a:r>
            <a:endParaRPr lang="en-GB" sz="1350" dirty="0">
              <a:cs typeface="Calibri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485433" y="3646453"/>
            <a:ext cx="3266161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understanding the world,  we will be discussing the everyday superheroes in our local community.</a:t>
            </a:r>
            <a:endParaRPr lang="en-US" dirty="0"/>
          </a:p>
          <a:p>
            <a:r>
              <a:rPr lang="en-GB" sz="1350" dirty="0">
                <a:cs typeface="Calibri"/>
              </a:rPr>
              <a:t>We will also share our experiences of the everyday superheroes familiar to us.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8256864" y="3518043"/>
            <a:ext cx="3560771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expressive, art &amp; design, we will be using a range of resources to develop</a:t>
            </a:r>
            <a:r>
              <a:rPr lang="en-GB" sz="1350" dirty="0">
                <a:ea typeface="+mn-lt"/>
                <a:cs typeface="+mn-lt"/>
              </a:rPr>
              <a:t> a storyline to their imaginative play . </a:t>
            </a:r>
            <a:endParaRPr lang="en-GB" sz="135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8081289" y="2037161"/>
            <a:ext cx="3809629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maths, we will use our counting skills to know that numbers</a:t>
            </a:r>
            <a:r>
              <a:rPr lang="en-GB" sz="1350" dirty="0">
                <a:ea typeface="+mn-lt"/>
                <a:cs typeface="+mn-lt"/>
              </a:rPr>
              <a:t> have meaning and can be represented by amounts.</a:t>
            </a:r>
            <a:endParaRPr lang="en-GB" sz="1350" dirty="0">
              <a:cs typeface="Calibri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8802490" y="5238377"/>
            <a:ext cx="2250161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phonics, we will be focussing on Aspect 1 of Phase 1, which focusses on developing our listening skills.</a:t>
            </a:r>
            <a:endParaRPr lang="en-GB" sz="1350" dirty="0">
              <a:cs typeface="Calibri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8183875" y="220675"/>
            <a:ext cx="3604827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physical development, we will </a:t>
            </a:r>
            <a:r>
              <a:rPr lang="en-GB" sz="1350" dirty="0">
                <a:ea typeface="+mn-lt"/>
                <a:cs typeface="+mn-lt"/>
              </a:rPr>
              <a:t>begin to build good core muscle strength to sit at a table with correct posture. </a:t>
            </a:r>
            <a:endParaRPr lang="en-GB" sz="135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934928" y="225801"/>
            <a:ext cx="3642418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PSHE, we will </a:t>
            </a:r>
            <a:r>
              <a:rPr lang="en-GB" sz="1350" dirty="0">
                <a:ea typeface="+mn-lt"/>
                <a:cs typeface="+mn-lt"/>
              </a:rPr>
              <a:t>talk about our basic feelings, use talk to solve conflict with support, moderate their own feelings and behaviours with support from an adult.</a:t>
            </a:r>
            <a:endParaRPr lang="en-GB" sz="1350" dirty="0"/>
          </a:p>
        </p:txBody>
      </p:sp>
      <p:pic>
        <p:nvPicPr>
          <p:cNvPr id="2" name="Picture 1" descr="Emoticon, Speaking, Chat, speech bubble, chatting, Emoji, Communications,  Smileys, talk, Talking icon">
            <a:extLst>
              <a:ext uri="{FF2B5EF4-FFF2-40B4-BE49-F238E27FC236}">
                <a16:creationId xmlns:a16="http://schemas.microsoft.com/office/drawing/2014/main" id="{D782EA09-69CB-9C76-15C1-4AACC547D2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3104" y="875770"/>
            <a:ext cx="873125" cy="873125"/>
          </a:xfrm>
          <a:prstGeom prst="rect">
            <a:avLst/>
          </a:prstGeom>
        </p:spPr>
      </p:pic>
      <p:pic>
        <p:nvPicPr>
          <p:cNvPr id="3" name="Picture 2" descr="Happy emoji emoticon running and sweating Stock Vector | Adobe Stock">
            <a:extLst>
              <a:ext uri="{FF2B5EF4-FFF2-40B4-BE49-F238E27FC236}">
                <a16:creationId xmlns:a16="http://schemas.microsoft.com/office/drawing/2014/main" id="{B12E38F3-A9F6-3783-2EFC-0D0202ADA9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5445" y="682096"/>
            <a:ext cx="753888" cy="851253"/>
          </a:xfrm>
          <a:prstGeom prst="rect">
            <a:avLst/>
          </a:prstGeom>
        </p:spPr>
      </p:pic>
      <p:pic>
        <p:nvPicPr>
          <p:cNvPr id="4" name="Picture 3" descr="Painter Smiley — Stock Photo | Smiley, Smiley emoji, Emoji pictures">
            <a:extLst>
              <a:ext uri="{FF2B5EF4-FFF2-40B4-BE49-F238E27FC236}">
                <a16:creationId xmlns:a16="http://schemas.microsoft.com/office/drawing/2014/main" id="{3236105E-FFBD-EBFE-59A5-1029E1CB4C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1684" y="4091089"/>
            <a:ext cx="963084" cy="652287"/>
          </a:xfrm>
          <a:prstGeom prst="rect">
            <a:avLst/>
          </a:prstGeom>
        </p:spPr>
      </p:pic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7A6139F3-EF15-99E9-520E-24F6DCFFF22F}"/>
              </a:ext>
            </a:extLst>
          </p:cNvPr>
          <p:cNvSpPr/>
          <p:nvPr/>
        </p:nvSpPr>
        <p:spPr>
          <a:xfrm>
            <a:off x="4172224" y="4929559"/>
            <a:ext cx="3687262" cy="155210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69B150-1AA8-E220-EFBB-ED5DA6BEC475}"/>
              </a:ext>
            </a:extLst>
          </p:cNvPr>
          <p:cNvSpPr txBox="1"/>
          <p:nvPr/>
        </p:nvSpPr>
        <p:spPr>
          <a:xfrm>
            <a:off x="4237928" y="5029752"/>
            <a:ext cx="3560771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350" b="1" dirty="0">
                <a:cs typeface="Calibri" panose="020F0502020204030204"/>
              </a:rPr>
              <a:t>Home Learning Opportunities</a:t>
            </a:r>
          </a:p>
          <a:p>
            <a:r>
              <a:rPr lang="en-GB" sz="1350" dirty="0">
                <a:cs typeface="Calibri" panose="020F0502020204030204"/>
              </a:rPr>
              <a:t>Discuss with your child the everyday super-heroes that are in the community.  Discuss why they are important to our community.</a:t>
            </a:r>
            <a:endParaRPr lang="en-GB" sz="1350" b="1" dirty="0">
              <a:cs typeface="Calibri" panose="020F0502020204030204"/>
            </a:endParaRPr>
          </a:p>
          <a:p>
            <a:r>
              <a:rPr lang="en-GB" sz="1350" dirty="0">
                <a:cs typeface="Calibri" panose="020F0502020204030204"/>
              </a:rPr>
              <a:t>Draw a picture of your favourite everyday super hero that you have met.</a:t>
            </a:r>
          </a:p>
        </p:txBody>
      </p:sp>
      <p:pic>
        <p:nvPicPr>
          <p:cNvPr id="5" name="Picture 4" descr="Gem Awards' Everyday Heroes Award - Gem Awards">
            <a:extLst>
              <a:ext uri="{FF2B5EF4-FFF2-40B4-BE49-F238E27FC236}">
                <a16:creationId xmlns:a16="http://schemas.microsoft.com/office/drawing/2014/main" id="{165FCCE7-CF7D-6E85-5206-91493FF6D4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8263" y="4740479"/>
            <a:ext cx="1818217" cy="89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4" ma:contentTypeDescription="Create a new document." ma:contentTypeScope="" ma:versionID="1b762759fb7c90c3359e20b32c413b30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f2c22d77fe632f36aacda3dfe47cbbd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5173ED-F5E3-4CD2-8B6F-F862D7816BD7}">
  <ds:schemaRefs>
    <ds:schemaRef ds:uri="http://schemas.microsoft.com/office/2006/metadata/properties"/>
    <ds:schemaRef ds:uri="http://schemas.microsoft.com/office/infopath/2007/PartnerControls"/>
    <ds:schemaRef ds:uri="abddf9f3-fb8d-418e-b470-9b0cf08c8d70"/>
    <ds:schemaRef ds:uri="ba5a2482-dff6-46dd-95a3-b840067f4b93"/>
  </ds:schemaRefs>
</ds:datastoreItem>
</file>

<file path=customXml/itemProps2.xml><?xml version="1.0" encoding="utf-8"?>
<ds:datastoreItem xmlns:ds="http://schemas.openxmlformats.org/officeDocument/2006/customXml" ds:itemID="{041EB82D-439C-4C38-BF79-DA917A40FF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B4E236-2FB6-4A50-AC63-6D5618B5F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5a2482-dff6-46dd-95a3-b840067f4b93"/>
    <ds:schemaRef ds:uri="abddf9f3-fb8d-418e-b470-9b0cf08c8d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lastModifiedBy>Shampa Shaha</cp:lastModifiedBy>
  <cp:revision>329</cp:revision>
  <dcterms:created xsi:type="dcterms:W3CDTF">2024-01-05T08:58:14Z</dcterms:created>
  <dcterms:modified xsi:type="dcterms:W3CDTF">2024-01-07T13:12:47Z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