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A29731-9CFB-4B45-9F84-D37E6A082D6F}" v="50" dt="2024-01-07T13:11:03.294"/>
    <p1510:client id="{B13E3EF8-CEE8-47F4-8C7E-35A49635EEAA}" v="1612" dt="2024-01-07T21:18:55.020"/>
    <p1510:client id="{B6FDCC65-1876-4889-BA46-7474645409A9}" v="64" dt="2024-01-05T14:22:48.682"/>
    <p1510:client id="{DFC6B4FF-38FF-4548-AC3B-256973AE3F6B}" v="366" dt="2024-01-05T14:20:35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>
        <p:scale>
          <a:sx n="81" d="100"/>
          <a:sy n="81" d="100"/>
        </p:scale>
        <p:origin x="46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mpa Shaha" userId="S::shampa.shaha@gardencityacademy.org::cfd2bc40-3494-4a2a-b209-2b6b2e75c6d4" providerId="AD" clId="Web-{A7A29731-9CFB-4B45-9F84-D37E6A082D6F}"/>
    <pc:docChg chg="modSld">
      <pc:chgData name="Shampa Shaha" userId="S::shampa.shaha@gardencityacademy.org::cfd2bc40-3494-4a2a-b209-2b6b2e75c6d4" providerId="AD" clId="Web-{A7A29731-9CFB-4B45-9F84-D37E6A082D6F}" dt="2024-01-07T13:11:03.294" v="29" actId="20577"/>
      <pc:docMkLst>
        <pc:docMk/>
      </pc:docMkLst>
      <pc:sldChg chg="addSp delSp modSp">
        <pc:chgData name="Shampa Shaha" userId="S::shampa.shaha@gardencityacademy.org::cfd2bc40-3494-4a2a-b209-2b6b2e75c6d4" providerId="AD" clId="Web-{A7A29731-9CFB-4B45-9F84-D37E6A082D6F}" dt="2024-01-07T13:11:03.294" v="29" actId="20577"/>
        <pc:sldMkLst>
          <pc:docMk/>
          <pc:sldMk cId="896762644" sldId="256"/>
        </pc:sldMkLst>
        <pc:spChg chg="add mod">
          <ac:chgData name="Shampa Shaha" userId="S::shampa.shaha@gardencityacademy.org::cfd2bc40-3494-4a2a-b209-2b6b2e75c6d4" providerId="AD" clId="Web-{A7A29731-9CFB-4B45-9F84-D37E6A082D6F}" dt="2024-01-07T13:11:03.294" v="29" actId="20577"/>
          <ac:spMkLst>
            <pc:docMk/>
            <pc:sldMk cId="896762644" sldId="256"/>
            <ac:spMk id="2" creationId="{2F0C22DB-225D-BBF0-2B0F-2A0F1ABF6BFE}"/>
          </ac:spMkLst>
        </pc:spChg>
        <pc:spChg chg="mod">
          <ac:chgData name="Shampa Shaha" userId="S::shampa.shaha@gardencityacademy.org::cfd2bc40-3494-4a2a-b209-2b6b2e75c6d4" providerId="AD" clId="Web-{A7A29731-9CFB-4B45-9F84-D37E6A082D6F}" dt="2024-01-07T13:09:46.869" v="17" actId="1076"/>
          <ac:spMkLst>
            <pc:docMk/>
            <pc:sldMk cId="896762644" sldId="256"/>
            <ac:spMk id="28" creationId="{737BC0C6-B3E2-9A41-8DBF-838A4AB417EF}"/>
          </ac:spMkLst>
        </pc:spChg>
        <pc:spChg chg="del mod">
          <ac:chgData name="Shampa Shaha" userId="S::shampa.shaha@gardencityacademy.org::cfd2bc40-3494-4a2a-b209-2b6b2e75c6d4" providerId="AD" clId="Web-{A7A29731-9CFB-4B45-9F84-D37E6A082D6F}" dt="2024-01-07T13:09:35.791" v="14"/>
          <ac:spMkLst>
            <pc:docMk/>
            <pc:sldMk cId="896762644" sldId="256"/>
            <ac:spMk id="45" creationId="{893A9652-2425-BD86-4805-449D385750E6}"/>
          </ac:spMkLst>
        </pc:spChg>
      </pc:sldChg>
    </pc:docChg>
  </pc:docChgLst>
  <pc:docChgLst>
    <pc:chgData clId="Web-{DFC6B4FF-38FF-4548-AC3B-256973AE3F6B}"/>
    <pc:docChg chg="modSld">
      <pc:chgData name="" userId="" providerId="" clId="Web-{DFC6B4FF-38FF-4548-AC3B-256973AE3F6B}" dt="2024-01-05T14:08:48.792" v="1" actId="20577"/>
      <pc:docMkLst>
        <pc:docMk/>
      </pc:docMkLst>
      <pc:sldChg chg="modSp">
        <pc:chgData name="" userId="" providerId="" clId="Web-{DFC6B4FF-38FF-4548-AC3B-256973AE3F6B}" dt="2024-01-05T14:08:48.792" v="1" actId="20577"/>
        <pc:sldMkLst>
          <pc:docMk/>
          <pc:sldMk cId="896762644" sldId="256"/>
        </pc:sldMkLst>
        <pc:spChg chg="mod">
          <ac:chgData name="" userId="" providerId="" clId="Web-{DFC6B4FF-38FF-4548-AC3B-256973AE3F6B}" dt="2024-01-05T14:08:48.792" v="1" actId="20577"/>
          <ac:spMkLst>
            <pc:docMk/>
            <pc:sldMk cId="896762644" sldId="256"/>
            <ac:spMk id="9" creationId="{CE914554-211B-45E6-43F9-D3A9D530E0A2}"/>
          </ac:spMkLst>
        </pc:spChg>
      </pc:sldChg>
    </pc:docChg>
  </pc:docChgLst>
  <pc:docChgLst>
    <pc:chgData clId="Web-{B6FDCC65-1876-4889-BA46-7474645409A9}"/>
    <pc:docChg chg="modSld">
      <pc:chgData name="" userId="" providerId="" clId="Web-{B6FDCC65-1876-4889-BA46-7474645409A9}" dt="2024-01-05T14:21:13.805" v="2" actId="20577"/>
      <pc:docMkLst>
        <pc:docMk/>
      </pc:docMkLst>
      <pc:sldChg chg="modSp">
        <pc:chgData name="" userId="" providerId="" clId="Web-{B6FDCC65-1876-4889-BA46-7474645409A9}" dt="2024-01-05T14:21:13.805" v="2" actId="20577"/>
        <pc:sldMkLst>
          <pc:docMk/>
          <pc:sldMk cId="896762644" sldId="256"/>
        </pc:sldMkLst>
        <pc:spChg chg="mod">
          <ac:chgData name="" userId="" providerId="" clId="Web-{B6FDCC65-1876-4889-BA46-7474645409A9}" dt="2024-01-05T14:21:13.805" v="2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" userId="" providerId="" clId="Web-{B6FDCC65-1876-4889-BA46-7474645409A9}" dt="2024-01-05T14:21:06.820" v="0" actId="20577"/>
          <ac:spMkLst>
            <pc:docMk/>
            <pc:sldMk cId="896762644" sldId="256"/>
            <ac:spMk id="34" creationId="{0DEFC5F1-3656-576F-50B7-11F8DFC5D09A}"/>
          </ac:spMkLst>
        </pc:spChg>
      </pc:sldChg>
    </pc:docChg>
  </pc:docChgLst>
  <pc:docChgLst>
    <pc:chgData name="Shampa Shaha" userId="S::shampa.shaha@gardencityacademy.org::cfd2bc40-3494-4a2a-b209-2b6b2e75c6d4" providerId="AD" clId="Web-{B6FDCC65-1876-4889-BA46-7474645409A9}"/>
    <pc:docChg chg="modSld">
      <pc:chgData name="Shampa Shaha" userId="S::shampa.shaha@gardencityacademy.org::cfd2bc40-3494-4a2a-b209-2b6b2e75c6d4" providerId="AD" clId="Web-{B6FDCC65-1876-4889-BA46-7474645409A9}" dt="2024-01-05T14:22:48.682" v="25" actId="1076"/>
      <pc:docMkLst>
        <pc:docMk/>
      </pc:docMkLst>
      <pc:sldChg chg="modSp">
        <pc:chgData name="Shampa Shaha" userId="S::shampa.shaha@gardencityacademy.org::cfd2bc40-3494-4a2a-b209-2b6b2e75c6d4" providerId="AD" clId="Web-{B6FDCC65-1876-4889-BA46-7474645409A9}" dt="2024-01-05T14:22:48.682" v="25" actId="1076"/>
        <pc:sldMkLst>
          <pc:docMk/>
          <pc:sldMk cId="896762644" sldId="256"/>
        </pc:sldMkLst>
        <pc:spChg chg="mod">
          <ac:chgData name="Shampa Shaha" userId="S::shampa.shaha@gardencityacademy.org::cfd2bc40-3494-4a2a-b209-2b6b2e75c6d4" providerId="AD" clId="Web-{B6FDCC65-1876-4889-BA46-7474645409A9}" dt="2024-01-05T14:21:24.211" v="2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Shampa Shaha" userId="S::shampa.shaha@gardencityacademy.org::cfd2bc40-3494-4a2a-b209-2b6b2e75c6d4" providerId="AD" clId="Web-{B6FDCC65-1876-4889-BA46-7474645409A9}" dt="2024-01-05T14:22:03.056" v="14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Shampa Shaha" userId="S::shampa.shaha@gardencityacademy.org::cfd2bc40-3494-4a2a-b209-2b6b2e75c6d4" providerId="AD" clId="Web-{B6FDCC65-1876-4889-BA46-7474645409A9}" dt="2024-01-05T14:22:06.072" v="16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Shampa Shaha" userId="S::shampa.shaha@gardencityacademy.org::cfd2bc40-3494-4a2a-b209-2b6b2e75c6d4" providerId="AD" clId="Web-{B6FDCC65-1876-4889-BA46-7474645409A9}" dt="2024-01-05T14:22:48.682" v="25" actId="1076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Shampa Shaha" userId="S::shampa.shaha@gardencityacademy.org::cfd2bc40-3494-4a2a-b209-2b6b2e75c6d4" providerId="AD" clId="Web-{B6FDCC65-1876-4889-BA46-7474645409A9}" dt="2024-01-05T14:22:29.104" v="22" actId="1076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Shampa Shaha" userId="S::shampa.shaha@gardencityacademy.org::cfd2bc40-3494-4a2a-b209-2b6b2e75c6d4" providerId="AD" clId="Web-{B6FDCC65-1876-4889-BA46-7474645409A9}" dt="2024-01-05T14:22:33.760" v="23" actId="1076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Shampa Shaha" userId="S::shampa.shaha@gardencityacademy.org::cfd2bc40-3494-4a2a-b209-2b6b2e75c6d4" providerId="AD" clId="Web-{B6FDCC65-1876-4889-BA46-7474645409A9}" dt="2024-01-05T14:22:40.463" v="24" actId="1076"/>
          <ac:spMkLst>
            <pc:docMk/>
            <pc:sldMk cId="896762644" sldId="256"/>
            <ac:spMk id="50" creationId="{5A73CB90-7328-F548-2E55-34183F21A365}"/>
          </ac:spMkLst>
        </pc:spChg>
      </pc:sldChg>
    </pc:docChg>
  </pc:docChgLst>
  <pc:docChgLst>
    <pc:chgData name="Shampa Shaha" userId="S::shampa.shaha@gardencityacademy.org::cfd2bc40-3494-4a2a-b209-2b6b2e75c6d4" providerId="AD" clId="Web-{B13E3EF8-CEE8-47F4-8C7E-35A49635EEAA}"/>
    <pc:docChg chg="modSld">
      <pc:chgData name="Shampa Shaha" userId="S::shampa.shaha@gardencityacademy.org::cfd2bc40-3494-4a2a-b209-2b6b2e75c6d4" providerId="AD" clId="Web-{B13E3EF8-CEE8-47F4-8C7E-35A49635EEAA}" dt="2024-01-07T21:18:55.005" v="853" actId="20577"/>
      <pc:docMkLst>
        <pc:docMk/>
      </pc:docMkLst>
      <pc:sldChg chg="addSp delSp modSp">
        <pc:chgData name="Shampa Shaha" userId="S::shampa.shaha@gardencityacademy.org::cfd2bc40-3494-4a2a-b209-2b6b2e75c6d4" providerId="AD" clId="Web-{B13E3EF8-CEE8-47F4-8C7E-35A49635EEAA}" dt="2024-01-07T21:18:55.005" v="853" actId="20577"/>
        <pc:sldMkLst>
          <pc:docMk/>
          <pc:sldMk cId="896762644" sldId="256"/>
        </pc:sldMkLst>
        <pc:spChg chg="mod">
          <ac:chgData name="Shampa Shaha" userId="S::shampa.shaha@gardencityacademy.org::cfd2bc40-3494-4a2a-b209-2b6b2e75c6d4" providerId="AD" clId="Web-{B13E3EF8-CEE8-47F4-8C7E-35A49635EEAA}" dt="2024-01-07T21:18:55.005" v="853" actId="20577"/>
          <ac:spMkLst>
            <pc:docMk/>
            <pc:sldMk cId="896762644" sldId="256"/>
            <ac:spMk id="2" creationId="{2F0C22DB-225D-BBF0-2B0F-2A0F1ABF6BFE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21:17:05.293" v="815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14:21:16.605" v="138" actId="1076"/>
          <ac:spMkLst>
            <pc:docMk/>
            <pc:sldMk cId="896762644" sldId="256"/>
            <ac:spMk id="15" creationId="{3067AC43-48C2-B10E-0C2C-8A93183048F9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14:38:07.427" v="284" actId="14100"/>
          <ac:spMkLst>
            <pc:docMk/>
            <pc:sldMk cId="896762644" sldId="256"/>
            <ac:spMk id="20" creationId="{84038222-70C8-0E96-91FE-5B98B53EA08F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14:38:24.958" v="287" actId="14100"/>
          <ac:spMkLst>
            <pc:docMk/>
            <pc:sldMk cId="896762644" sldId="256"/>
            <ac:spMk id="23" creationId="{E00B7DB2-6CAC-A621-8A8B-0936D229026C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14:40:30.820" v="372" actId="14100"/>
          <ac:spMkLst>
            <pc:docMk/>
            <pc:sldMk cId="896762644" sldId="256"/>
            <ac:spMk id="24" creationId="{B0188D0E-7F5B-BB37-9D59-C3211F44A439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13:58:25.726" v="68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14:46:57.344" v="441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21:08:55.162" v="652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21:18:00.157" v="841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21:06:57.293" v="588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14:40:21.039" v="371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14:38:32.912" v="289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Shampa Shaha" userId="S::shampa.shaha@gardencityacademy.org::cfd2bc40-3494-4a2a-b209-2b6b2e75c6d4" providerId="AD" clId="Web-{B13E3EF8-CEE8-47F4-8C7E-35A49635EEAA}" dt="2024-01-07T14:38:03.380" v="283" actId="14100"/>
          <ac:spMkLst>
            <pc:docMk/>
            <pc:sldMk cId="896762644" sldId="256"/>
            <ac:spMk id="51" creationId="{A637D7E2-39D8-E3FA-1626-9AF34EC6DC65}"/>
          </ac:spMkLst>
        </pc:spChg>
        <pc:picChg chg="add mod">
          <ac:chgData name="Shampa Shaha" userId="S::shampa.shaha@gardencityacademy.org::cfd2bc40-3494-4a2a-b209-2b6b2e75c6d4" providerId="AD" clId="Web-{B13E3EF8-CEE8-47F4-8C7E-35A49635EEAA}" dt="2024-01-07T14:21:07.855" v="136" actId="1076"/>
          <ac:picMkLst>
            <pc:docMk/>
            <pc:sldMk cId="896762644" sldId="256"/>
            <ac:picMk id="3" creationId="{2C0139A8-67BB-7024-685D-A4872DD073C3}"/>
          </ac:picMkLst>
        </pc:picChg>
        <pc:picChg chg="add del mod">
          <ac:chgData name="Shampa Shaha" userId="S::shampa.shaha@gardencityacademy.org::cfd2bc40-3494-4a2a-b209-2b6b2e75c6d4" providerId="AD" clId="Web-{B13E3EF8-CEE8-47F4-8C7E-35A49635EEAA}" dt="2024-01-07T21:12:13.067" v="765"/>
          <ac:picMkLst>
            <pc:docMk/>
            <pc:sldMk cId="896762644" sldId="256"/>
            <ac:picMk id="4" creationId="{14C9F2F7-D2A8-5FC5-2139-FC7BED183DA0}"/>
          </ac:picMkLst>
        </pc:picChg>
        <pc:picChg chg="add del mod">
          <ac:chgData name="Shampa Shaha" userId="S::shampa.shaha@gardencityacademy.org::cfd2bc40-3494-4a2a-b209-2b6b2e75c6d4" providerId="AD" clId="Web-{B13E3EF8-CEE8-47F4-8C7E-35A49635EEAA}" dt="2024-01-07T14:40:46.758" v="374"/>
          <ac:picMkLst>
            <pc:docMk/>
            <pc:sldMk cId="896762644" sldId="256"/>
            <ac:picMk id="4" creationId="{BD8647EB-9E9C-6EE1-6760-D0E2AE99FF0D}"/>
          </ac:picMkLst>
        </pc:picChg>
        <pc:picChg chg="add mod">
          <ac:chgData name="Shampa Shaha" userId="S::shampa.shaha@gardencityacademy.org::cfd2bc40-3494-4a2a-b209-2b6b2e75c6d4" providerId="AD" clId="Web-{B13E3EF8-CEE8-47F4-8C7E-35A49635EEAA}" dt="2024-01-07T21:05:15.285" v="535" actId="1076"/>
          <ac:picMkLst>
            <pc:docMk/>
            <pc:sldMk cId="896762644" sldId="256"/>
            <ac:picMk id="5" creationId="{17BBC36D-66B5-D60C-753D-688D54B28042}"/>
          </ac:picMkLst>
        </pc:picChg>
        <pc:picChg chg="add mod">
          <ac:chgData name="Shampa Shaha" userId="S::shampa.shaha@gardencityacademy.org::cfd2bc40-3494-4a2a-b209-2b6b2e75c6d4" providerId="AD" clId="Web-{B13E3EF8-CEE8-47F4-8C7E-35A49635EEAA}" dt="2024-01-07T21:18:05.407" v="842" actId="14100"/>
          <ac:picMkLst>
            <pc:docMk/>
            <pc:sldMk cId="896762644" sldId="256"/>
            <ac:picMk id="6" creationId="{AE366854-B7FB-2138-958D-C0BC941B43F6}"/>
          </ac:picMkLst>
        </pc:picChg>
        <pc:picChg chg="add mod">
          <ac:chgData name="Shampa Shaha" userId="S::shampa.shaha@gardencityacademy.org::cfd2bc40-3494-4a2a-b209-2b6b2e75c6d4" providerId="AD" clId="Web-{B13E3EF8-CEE8-47F4-8C7E-35A49635EEAA}" dt="2024-01-07T14:49:07.269" v="448" actId="1076"/>
          <ac:picMkLst>
            <pc:docMk/>
            <pc:sldMk cId="896762644" sldId="256"/>
            <ac:picMk id="7" creationId="{8F3EA772-1AB4-1C1F-EB84-E6A94B5D7DB3}"/>
          </ac:picMkLst>
        </pc:picChg>
        <pc:picChg chg="add mod modCrop">
          <ac:chgData name="Shampa Shaha" userId="S::shampa.shaha@gardencityacademy.org::cfd2bc40-3494-4a2a-b209-2b6b2e75c6d4" providerId="AD" clId="Web-{B13E3EF8-CEE8-47F4-8C7E-35A49635EEAA}" dt="2024-01-07T21:14:02.357" v="775" actId="1076"/>
          <ac:picMkLst>
            <pc:docMk/>
            <pc:sldMk cId="896762644" sldId="256"/>
            <ac:picMk id="12" creationId="{04A18BD7-131F-1917-5A58-20011B89A4B8}"/>
          </ac:picMkLst>
        </pc:picChg>
        <pc:picChg chg="add mod">
          <ac:chgData name="Shampa Shaha" userId="S::shampa.shaha@gardencityacademy.org::cfd2bc40-3494-4a2a-b209-2b6b2e75c6d4" providerId="AD" clId="Web-{B13E3EF8-CEE8-47F4-8C7E-35A49635EEAA}" dt="2024-01-07T21:15:17.066" v="781" actId="1076"/>
          <ac:picMkLst>
            <pc:docMk/>
            <pc:sldMk cId="896762644" sldId="256"/>
            <ac:picMk id="13" creationId="{9B2F6250-E40A-4103-0BE0-412AA01CF322}"/>
          </ac:picMkLst>
        </pc:picChg>
      </pc:sldChg>
    </pc:docChg>
  </pc:docChgLst>
  <pc:docChgLst>
    <pc:chgData name="Shampa Shaha" userId="S::shampa.shaha@gardencityacademy.org::cfd2bc40-3494-4a2a-b209-2b6b2e75c6d4" providerId="AD" clId="Web-{DFC6B4FF-38FF-4548-AC3B-256973AE3F6B}"/>
    <pc:docChg chg="modSld">
      <pc:chgData name="Shampa Shaha" userId="S::shampa.shaha@gardencityacademy.org::cfd2bc40-3494-4a2a-b209-2b6b2e75c6d4" providerId="AD" clId="Web-{DFC6B4FF-38FF-4548-AC3B-256973AE3F6B}" dt="2024-01-05T14:20:35.826" v="223" actId="14100"/>
      <pc:docMkLst>
        <pc:docMk/>
      </pc:docMkLst>
      <pc:sldChg chg="addSp delSp modSp">
        <pc:chgData name="Shampa Shaha" userId="S::shampa.shaha@gardencityacademy.org::cfd2bc40-3494-4a2a-b209-2b6b2e75c6d4" providerId="AD" clId="Web-{DFC6B4FF-38FF-4548-AC3B-256973AE3F6B}" dt="2024-01-05T14:20:35.826" v="223" actId="14100"/>
        <pc:sldMkLst>
          <pc:docMk/>
          <pc:sldMk cId="896762644" sldId="256"/>
        </pc:sldMkLst>
        <pc:spChg chg="mod">
          <ac:chgData name="Shampa Shaha" userId="S::shampa.shaha@gardencityacademy.org::cfd2bc40-3494-4a2a-b209-2b6b2e75c6d4" providerId="AD" clId="Web-{DFC6B4FF-38FF-4548-AC3B-256973AE3F6B}" dt="2024-01-05T14:10:34.123" v="42" actId="1076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20:35.826" v="223" actId="14100"/>
          <ac:spMkLst>
            <pc:docMk/>
            <pc:sldMk cId="896762644" sldId="256"/>
            <ac:spMk id="14" creationId="{C55EC1C2-ABB2-7A00-3681-FEF9627A7737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8:44.729" v="210" actId="14100"/>
          <ac:spMkLst>
            <pc:docMk/>
            <pc:sldMk cId="896762644" sldId="256"/>
            <ac:spMk id="15" creationId="{3067AC43-48C2-B10E-0C2C-8A93183048F9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8:39.557" v="209" actId="14100"/>
          <ac:spMkLst>
            <pc:docMk/>
            <pc:sldMk cId="896762644" sldId="256"/>
            <ac:spMk id="18" creationId="{16B9FBE9-D6EF-0A18-8DA6-D193A88684F1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20:31.764" v="222" actId="14100"/>
          <ac:spMkLst>
            <pc:docMk/>
            <pc:sldMk cId="896762644" sldId="256"/>
            <ac:spMk id="20" creationId="{84038222-70C8-0E96-91FE-5B98B53EA08F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7:45.353" v="199" actId="1076"/>
          <ac:spMkLst>
            <pc:docMk/>
            <pc:sldMk cId="896762644" sldId="256"/>
            <ac:spMk id="23" creationId="{E00B7DB2-6CAC-A621-8A8B-0936D229026C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7:28.321" v="196" actId="14100"/>
          <ac:spMkLst>
            <pc:docMk/>
            <pc:sldMk cId="896762644" sldId="256"/>
            <ac:spMk id="24" creationId="{B0188D0E-7F5B-BB37-9D59-C3211F44A439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7:08.680" v="194" actId="14100"/>
          <ac:spMkLst>
            <pc:docMk/>
            <pc:sldMk cId="896762644" sldId="256"/>
            <ac:spMk id="25" creationId="{160B0756-6574-3EC4-A47B-9DFE6E617E34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8:18.588" v="204" actId="14100"/>
          <ac:spMkLst>
            <pc:docMk/>
            <pc:sldMk cId="896762644" sldId="256"/>
            <ac:spMk id="26" creationId="{8C778655-DEAB-EE28-EE7C-FFBFDD695E42}"/>
          </ac:spMkLst>
        </pc:spChg>
        <pc:spChg chg="add del mod">
          <ac:chgData name="Shampa Shaha" userId="S::shampa.shaha@gardencityacademy.org::cfd2bc40-3494-4a2a-b209-2b6b2e75c6d4" providerId="AD" clId="Web-{DFC6B4FF-38FF-4548-AC3B-256973AE3F6B}" dt="2024-01-05T14:15:26.787" v="173" actId="1076"/>
          <ac:spMkLst>
            <pc:docMk/>
            <pc:sldMk cId="896762644" sldId="256"/>
            <ac:spMk id="28" creationId="{737BC0C6-B3E2-9A41-8DBF-838A4AB417EF}"/>
          </ac:spMkLst>
        </pc:spChg>
        <pc:spChg chg="del">
          <ac:chgData name="Shampa Shaha" userId="S::shampa.shaha@gardencityacademy.org::cfd2bc40-3494-4a2a-b209-2b6b2e75c6d4" providerId="AD" clId="Web-{DFC6B4FF-38FF-4548-AC3B-256973AE3F6B}" dt="2024-01-05T14:14:43.832" v="162"/>
          <ac:spMkLst>
            <pc:docMk/>
            <pc:sldMk cId="896762644" sldId="256"/>
            <ac:spMk id="29" creationId="{03B47CE0-4D55-6BFA-BFA7-4321F8A08A0C}"/>
          </ac:spMkLst>
        </pc:spChg>
        <pc:spChg chg="del">
          <ac:chgData name="Shampa Shaha" userId="S::shampa.shaha@gardencityacademy.org::cfd2bc40-3494-4a2a-b209-2b6b2e75c6d4" providerId="AD" clId="Web-{DFC6B4FF-38FF-4548-AC3B-256973AE3F6B}" dt="2024-01-05T14:15:09.599" v="170"/>
          <ac:spMkLst>
            <pc:docMk/>
            <pc:sldMk cId="896762644" sldId="256"/>
            <ac:spMk id="30" creationId="{9B2E5F59-573C-A060-CA34-BCE7869842ED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1:22.015" v="62" actId="1076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6:41.226" v="189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7:16.290" v="195" actId="1076"/>
          <ac:spMkLst>
            <pc:docMk/>
            <pc:sldMk cId="896762644" sldId="256"/>
            <ac:spMk id="39" creationId="{1B26ECA5-6325-0FEF-A234-3CE5776224FB}"/>
          </ac:spMkLst>
        </pc:spChg>
        <pc:spChg chg="add del">
          <ac:chgData name="Shampa Shaha" userId="S::shampa.shaha@gardencityacademy.org::cfd2bc40-3494-4a2a-b209-2b6b2e75c6d4" providerId="AD" clId="Web-{DFC6B4FF-38FF-4548-AC3B-256973AE3F6B}" dt="2024-01-05T14:15:18.005" v="171"/>
          <ac:spMkLst>
            <pc:docMk/>
            <pc:sldMk cId="896762644" sldId="256"/>
            <ac:spMk id="42" creationId="{32C4C3EF-AA71-5BC6-A091-C6522B0B3403}"/>
          </ac:spMkLst>
        </pc:spChg>
        <pc:spChg chg="add del mod">
          <ac:chgData name="Shampa Shaha" userId="S::shampa.shaha@gardencityacademy.org::cfd2bc40-3494-4a2a-b209-2b6b2e75c6d4" providerId="AD" clId="Web-{DFC6B4FF-38FF-4548-AC3B-256973AE3F6B}" dt="2024-01-05T14:15:22.130" v="172" actId="1076"/>
          <ac:spMkLst>
            <pc:docMk/>
            <pc:sldMk cId="896762644" sldId="256"/>
            <ac:spMk id="45" creationId="{893A9652-2425-BD86-4805-449D385750E6}"/>
          </ac:spMkLst>
        </pc:spChg>
        <pc:spChg chg="del">
          <ac:chgData name="Shampa Shaha" userId="S::shampa.shaha@gardencityacademy.org::cfd2bc40-3494-4a2a-b209-2b6b2e75c6d4" providerId="AD" clId="Web-{DFC6B4FF-38FF-4548-AC3B-256973AE3F6B}" dt="2024-01-05T14:15:08.067" v="169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8:09.072" v="202" actId="1076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9:19.730" v="213" actId="1076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9:37.934" v="214" actId="1076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7:38.150" v="198" actId="1076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Shampa Shaha" userId="S::shampa.shaha@gardencityacademy.org::cfd2bc40-3494-4a2a-b209-2b6b2e75c6d4" providerId="AD" clId="Web-{DFC6B4FF-38FF-4548-AC3B-256973AE3F6B}" dt="2024-01-05T14:11:54.219" v="76" actId="20577"/>
          <ac:spMkLst>
            <pc:docMk/>
            <pc:sldMk cId="896762644" sldId="256"/>
            <ac:spMk id="51" creationId="{A637D7E2-39D8-E3FA-1626-9AF34EC6DC65}"/>
          </ac:spMkLst>
        </pc:spChg>
        <pc:grpChg chg="mod">
          <ac:chgData name="Shampa Shaha" userId="S::shampa.shaha@gardencityacademy.org::cfd2bc40-3494-4a2a-b209-2b6b2e75c6d4" providerId="AD" clId="Web-{DFC6B4FF-38FF-4548-AC3B-256973AE3F6B}" dt="2024-01-05T14:10:15.060" v="39" actId="1076"/>
          <ac:grpSpMkLst>
            <pc:docMk/>
            <pc:sldMk cId="896762644" sldId="256"/>
            <ac:grpSpMk id="11" creationId="{EEA35892-4728-3FF6-0479-9643E4189F4B}"/>
          </ac:grpSpMkLst>
        </pc:grpChg>
        <pc:picChg chg="mod">
          <ac:chgData name="Shampa Shaha" userId="S::shampa.shaha@gardencityacademy.org::cfd2bc40-3494-4a2a-b209-2b6b2e75c6d4" providerId="AD" clId="Web-{DFC6B4FF-38FF-4548-AC3B-256973AE3F6B}" dt="2024-01-05T14:10:23.294" v="40" actId="1076"/>
          <ac:picMkLst>
            <pc:docMk/>
            <pc:sldMk cId="896762644" sldId="256"/>
            <ac:picMk id="10" creationId="{5F1D6339-3FF9-35FD-D0B3-9D041A51335F}"/>
          </ac:picMkLst>
        </pc:picChg>
        <pc:picChg chg="del mod">
          <ac:chgData name="Shampa Shaha" userId="S::shampa.shaha@gardencityacademy.org::cfd2bc40-3494-4a2a-b209-2b6b2e75c6d4" providerId="AD" clId="Web-{DFC6B4FF-38FF-4548-AC3B-256973AE3F6B}" dt="2024-01-05T14:19:47.544" v="217"/>
          <ac:picMkLst>
            <pc:docMk/>
            <pc:sldMk cId="896762644" sldId="256"/>
            <ac:picMk id="36" creationId="{CDBBF85B-9683-49F4-2FBF-DE7A399E9520}"/>
          </ac:picMkLst>
        </pc:picChg>
        <pc:picChg chg="del mod">
          <ac:chgData name="Shampa Shaha" userId="S::shampa.shaha@gardencityacademy.org::cfd2bc40-3494-4a2a-b209-2b6b2e75c6d4" providerId="AD" clId="Web-{DFC6B4FF-38FF-4548-AC3B-256973AE3F6B}" dt="2024-01-05T14:20:03.419" v="220"/>
          <ac:picMkLst>
            <pc:docMk/>
            <pc:sldMk cId="896762644" sldId="256"/>
            <ac:picMk id="38" creationId="{62D377E3-8080-A0DF-4C80-A5CBC55BDA7D}"/>
          </ac:picMkLst>
        </pc:picChg>
        <pc:picChg chg="del">
          <ac:chgData name="Shampa Shaha" userId="S::shampa.shaha@gardencityacademy.org::cfd2bc40-3494-4a2a-b209-2b6b2e75c6d4" providerId="AD" clId="Web-{DFC6B4FF-38FF-4548-AC3B-256973AE3F6B}" dt="2024-01-05T14:13:26.002" v="131"/>
          <ac:picMkLst>
            <pc:docMk/>
            <pc:sldMk cId="896762644" sldId="256"/>
            <ac:picMk id="41" creationId="{BB1EDA09-CDD7-92C3-154C-2774FE6A204C}"/>
          </ac:picMkLst>
        </pc:picChg>
        <pc:picChg chg="del mod">
          <ac:chgData name="Shampa Shaha" userId="S::shampa.shaha@gardencityacademy.org::cfd2bc40-3494-4a2a-b209-2b6b2e75c6d4" providerId="AD" clId="Web-{DFC6B4FF-38FF-4548-AC3B-256973AE3F6B}" dt="2024-01-05T14:19:42.387" v="215"/>
          <ac:picMkLst>
            <pc:docMk/>
            <pc:sldMk cId="896762644" sldId="256"/>
            <ac:picMk id="44" creationId="{1E9A8746-DF84-C007-55C5-BF4A266EB218}"/>
          </ac:picMkLst>
        </pc:picChg>
        <pc:picChg chg="del mod">
          <ac:chgData name="Shampa Shaha" userId="S::shampa.shaha@gardencityacademy.org::cfd2bc40-3494-4a2a-b209-2b6b2e75c6d4" providerId="AD" clId="Web-{DFC6B4FF-38FF-4548-AC3B-256973AE3F6B}" dt="2024-01-05T14:19:56.559" v="219"/>
          <ac:picMkLst>
            <pc:docMk/>
            <pc:sldMk cId="896762644" sldId="256"/>
            <ac:picMk id="53" creationId="{79BC5261-E812-A3AD-3E3C-2A0E7AF588A2}"/>
          </ac:picMkLst>
        </pc:picChg>
        <pc:picChg chg="del mod">
          <ac:chgData name="Shampa Shaha" userId="S::shampa.shaha@gardencityacademy.org::cfd2bc40-3494-4a2a-b209-2b6b2e75c6d4" providerId="AD" clId="Web-{DFC6B4FF-38FF-4548-AC3B-256973AE3F6B}" dt="2024-01-05T14:20:05.607" v="221"/>
          <ac:picMkLst>
            <pc:docMk/>
            <pc:sldMk cId="896762644" sldId="256"/>
            <ac:picMk id="55" creationId="{380BE157-676C-F0A6-D1BD-086D55C54FA4}"/>
          </ac:picMkLst>
        </pc:picChg>
        <pc:picChg chg="del">
          <ac:chgData name="Shampa Shaha" userId="S::shampa.shaha@gardencityacademy.org::cfd2bc40-3494-4a2a-b209-2b6b2e75c6d4" providerId="AD" clId="Web-{DFC6B4FF-38FF-4548-AC3B-256973AE3F6B}" dt="2024-01-05T14:13:55.003" v="136"/>
          <ac:picMkLst>
            <pc:docMk/>
            <pc:sldMk cId="896762644" sldId="256"/>
            <ac:picMk id="57" creationId="{1CE2BD0B-8044-8A71-CE95-1FA7E42A9226}"/>
          </ac:picMkLst>
        </pc:picChg>
        <pc:picChg chg="del">
          <ac:chgData name="Shampa Shaha" userId="S::shampa.shaha@gardencityacademy.org::cfd2bc40-3494-4a2a-b209-2b6b2e75c6d4" providerId="AD" clId="Web-{DFC6B4FF-38FF-4548-AC3B-256973AE3F6B}" dt="2024-01-05T14:13:46.862" v="134"/>
          <ac:picMkLst>
            <pc:docMk/>
            <pc:sldMk cId="896762644" sldId="256"/>
            <ac:picMk id="59" creationId="{A2B0C86D-00E5-67FB-4C03-833058C6DF6B}"/>
          </ac:picMkLst>
        </pc:picChg>
        <pc:picChg chg="del mod">
          <ac:chgData name="Shampa Shaha" userId="S::shampa.shaha@gardencityacademy.org::cfd2bc40-3494-4a2a-b209-2b6b2e75c6d4" providerId="AD" clId="Web-{DFC6B4FF-38FF-4548-AC3B-256973AE3F6B}" dt="2024-01-05T14:19:54.403" v="218"/>
          <ac:picMkLst>
            <pc:docMk/>
            <pc:sldMk cId="896762644" sldId="256"/>
            <ac:picMk id="61" creationId="{43A888E2-4A2D-841A-7389-4D283EA37427}"/>
          </ac:picMkLst>
        </pc:picChg>
        <pc:picChg chg="del">
          <ac:chgData name="Shampa Shaha" userId="S::shampa.shaha@gardencityacademy.org::cfd2bc40-3494-4a2a-b209-2b6b2e75c6d4" providerId="AD" clId="Web-{DFC6B4FF-38FF-4548-AC3B-256973AE3F6B}" dt="2024-01-05T14:19:44.856" v="216"/>
          <ac:picMkLst>
            <pc:docMk/>
            <pc:sldMk cId="896762644" sldId="256"/>
            <ac:picMk id="63" creationId="{2DFB3817-5301-6ADF-CDD6-CF2419ED8C3C}"/>
          </ac:picMkLst>
        </pc:picChg>
        <pc:picChg chg="del">
          <ac:chgData name="Shampa Shaha" userId="S::shampa.shaha@gardencityacademy.org::cfd2bc40-3494-4a2a-b209-2b6b2e75c6d4" providerId="AD" clId="Web-{DFC6B4FF-38FF-4548-AC3B-256973AE3F6B}" dt="2024-01-05T14:16:20.991" v="184"/>
          <ac:picMkLst>
            <pc:docMk/>
            <pc:sldMk cId="896762644" sldId="256"/>
            <ac:picMk id="69" creationId="{3888B744-440C-BBC4-BEF9-FDECC6DDC6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259147" y="2213829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184240"/>
              <a:ext cx="1856899" cy="13457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1</a:t>
              </a:r>
              <a:endParaRPr lang="en-US"/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  <a:cs typeface="Calibri"/>
                </a:rPr>
                <a:t>Reception Topic</a:t>
              </a:r>
              <a:endParaRPr lang="en-GB" sz="2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  <a:cs typeface="Calibri"/>
                </a:rPr>
                <a:t>Everyday Superheroes</a:t>
              </a: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5949" y="4736932"/>
              <a:ext cx="785399" cy="6773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46522"/>
            <a:ext cx="3161508" cy="160949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286970" y="2036512"/>
            <a:ext cx="3641285" cy="2080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8023649" y="2036511"/>
            <a:ext cx="3951730" cy="1967996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69920" y="160632"/>
            <a:ext cx="2266452" cy="155305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304417" y="160633"/>
            <a:ext cx="3091123" cy="1553051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589981" y="146522"/>
            <a:ext cx="2385398" cy="13413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467681" y="4450395"/>
            <a:ext cx="3359064" cy="2038550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8178871" y="4327334"/>
            <a:ext cx="3711842" cy="2105167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4254785" y="4815207"/>
            <a:ext cx="3409452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71637" y="213992"/>
            <a:ext cx="2758161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communication and language, we will be using full sentences to talk about everyday heroes in our </a:t>
            </a:r>
            <a:r>
              <a:rPr lang="en-GB" sz="1350"/>
              <a:t>community and the role they play.</a:t>
            </a:r>
            <a:endParaRPr lang="en-GB" sz="1350" dirty="0"/>
          </a:p>
          <a:p>
            <a:endParaRPr lang="en-GB" sz="135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72833" y="2065382"/>
            <a:ext cx="3457842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Literacy, we will be reading a range of stories and factual books to find out about different jobs.</a:t>
            </a:r>
          </a:p>
          <a:p>
            <a:endParaRPr lang="en-GB" sz="1350" dirty="0"/>
          </a:p>
          <a:p>
            <a:r>
              <a:rPr lang="en-GB" sz="1350" dirty="0"/>
              <a:t>We will be writing we will be using our phonics skills to write about different jobs. 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495903" y="4515424"/>
            <a:ext cx="3237939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understanding the world, we will be finding out the people who help us at school and in our local community. 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8219993" y="4304624"/>
            <a:ext cx="3560771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expressive, art &amp; design, we will be using role play to explore the different jobs in our communities. </a:t>
            </a:r>
          </a:p>
          <a:p>
            <a:r>
              <a:rPr lang="en-GB" sz="1350" dirty="0">
                <a:cs typeface="Calibri"/>
              </a:rPr>
              <a:t>We will be painting pictures of everyday heroes and making puppets to explore their roles.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8081289" y="2037161"/>
            <a:ext cx="3739074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 we will be focussing on numbers to 10 – counting, ordering &amp; subitising'</a:t>
            </a:r>
          </a:p>
          <a:p>
            <a:r>
              <a:rPr lang="en-GB" sz="1350" dirty="0">
                <a:cs typeface="Calibri" panose="020F0502020204030204"/>
              </a:rPr>
              <a:t>We will also be working out 1 more and 1 less.</a:t>
            </a:r>
          </a:p>
          <a:p>
            <a:endParaRPr lang="en-GB" sz="1350" dirty="0">
              <a:cs typeface="Calibri" panose="020F0502020204030204"/>
            </a:endParaRPr>
          </a:p>
          <a:p>
            <a:r>
              <a:rPr lang="en-GB" sz="1350" dirty="0">
                <a:cs typeface="Calibri" panose="020F0502020204030204"/>
              </a:rPr>
              <a:t>In measurements, we will be comparing &amp; exploring weight, height and length.</a:t>
            </a:r>
          </a:p>
          <a:p>
            <a:endParaRPr lang="en-GB" sz="1350" dirty="0">
              <a:cs typeface="Calibri" panose="020F0502020204030204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632314" y="152914"/>
            <a:ext cx="2264273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phonics, we will be using our phase 2 sounds to read </a:t>
            </a:r>
            <a:r>
              <a:rPr lang="en-GB" sz="1350"/>
              <a:t>and write words.</a:t>
            </a:r>
          </a:p>
          <a:p>
            <a:r>
              <a:rPr lang="en-GB" sz="1350" dirty="0">
                <a:ea typeface="Calibri" panose="020F0502020204030204"/>
                <a:cs typeface="Calibri" panose="020F0502020204030204"/>
              </a:rPr>
              <a:t>We will also be learning phase 3 sounds 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391765" y="107786"/>
            <a:ext cx="2913382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physical development, we will be moving around safely in a space and </a:t>
            </a:r>
          </a:p>
          <a:p>
            <a:r>
              <a:rPr lang="en-GB" sz="1350" dirty="0">
                <a:ea typeface="Calibri"/>
                <a:cs typeface="Calibri"/>
              </a:rPr>
              <a:t>Developing control when using PE equipment.</a:t>
            </a:r>
            <a:endParaRPr lang="en-GB" dirty="0"/>
          </a:p>
          <a:p>
            <a:r>
              <a:rPr lang="en-GB" sz="1350" dirty="0">
                <a:ea typeface="Calibri"/>
                <a:cs typeface="Calibri"/>
              </a:rPr>
              <a:t>We will also be talking about how to stay healthy by cleaning our teeth, hand washing etc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090198" cy="13311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PSHE, we will</a:t>
            </a:r>
            <a:r>
              <a:rPr lang="en-GB" sz="1350"/>
              <a:t> be in a range of </a:t>
            </a:r>
            <a:r>
              <a:rPr lang="en-GB" sz="1000">
                <a:latin typeface="Verdana"/>
                <a:ea typeface="Verdana"/>
              </a:rPr>
              <a:t>role-plays </a:t>
            </a:r>
            <a:r>
              <a:rPr lang="en-GB" sz="1000" dirty="0">
                <a:latin typeface="Verdana"/>
                <a:ea typeface="Verdana"/>
              </a:rPr>
              <a:t>with other children, understanding that we play in ways which respect each other, and listen to each other’s ideas.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GB" sz="1350" dirty="0">
              <a:ea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C22DB-225D-BBF0-2B0F-2A0F1ABF6BFE}"/>
              </a:ext>
            </a:extLst>
          </p:cNvPr>
          <p:cNvSpPr txBox="1"/>
          <p:nvPr/>
        </p:nvSpPr>
        <p:spPr>
          <a:xfrm>
            <a:off x="4311215" y="4869068"/>
            <a:ext cx="3560771" cy="15850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350" b="1" dirty="0"/>
              <a:t>Home Learning Opportunities</a:t>
            </a:r>
          </a:p>
          <a:p>
            <a:r>
              <a:rPr lang="en-GB" sz="1400" dirty="0">
                <a:cs typeface="Calibri"/>
              </a:rPr>
              <a:t>Discuss with your child the everyday super-heroes that are in the community.  Discuss why they are important to our community.</a:t>
            </a:r>
            <a:endParaRPr lang="en-GB" dirty="0"/>
          </a:p>
          <a:p>
            <a:r>
              <a:rPr lang="en-GB" sz="1400" dirty="0">
                <a:cs typeface="Calibri"/>
              </a:rPr>
              <a:t>Take a photo of everyday heroes that you  have met in the local community.</a:t>
            </a:r>
            <a:endParaRPr lang="en-GB" dirty="0"/>
          </a:p>
          <a:p>
            <a:endParaRPr lang="en-GB" sz="1350" b="1" dirty="0">
              <a:cs typeface="Calibri"/>
            </a:endParaRPr>
          </a:p>
        </p:txBody>
      </p:sp>
      <p:pic>
        <p:nvPicPr>
          <p:cNvPr id="3" name="Picture 2" descr="A yellow and grey smiley face with a speech bubble&#10;&#10;Description automatically generated">
            <a:extLst>
              <a:ext uri="{FF2B5EF4-FFF2-40B4-BE49-F238E27FC236}">
                <a16:creationId xmlns:a16="http://schemas.microsoft.com/office/drawing/2014/main" id="{2C0139A8-67BB-7024-685D-A4872DD07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740" y="1068740"/>
            <a:ext cx="656520" cy="656520"/>
          </a:xfrm>
          <a:prstGeom prst="rect">
            <a:avLst/>
          </a:prstGeom>
        </p:spPr>
      </p:pic>
      <p:pic>
        <p:nvPicPr>
          <p:cNvPr id="5" name="Picture 4" descr="Emoji Healthy Lifestyle Stock Illustrations – 1,305 Emoji Healthy Lifestyle  Stock Illustrations, Vectors &amp; Clipart - Dreamstime">
            <a:extLst>
              <a:ext uri="{FF2B5EF4-FFF2-40B4-BE49-F238E27FC236}">
                <a16:creationId xmlns:a16="http://schemas.microsoft.com/office/drawing/2014/main" id="{17BBC36D-66B5-D60C-753D-688D54B280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3362" y="972255"/>
            <a:ext cx="563387" cy="835378"/>
          </a:xfrm>
          <a:prstGeom prst="rect">
            <a:avLst/>
          </a:prstGeom>
        </p:spPr>
      </p:pic>
      <p:pic>
        <p:nvPicPr>
          <p:cNvPr id="6" name="Picture 5" descr="Hospital Role Play Ideas - The Imagination Tree">
            <a:extLst>
              <a:ext uri="{FF2B5EF4-FFF2-40B4-BE49-F238E27FC236}">
                <a16:creationId xmlns:a16="http://schemas.microsoft.com/office/drawing/2014/main" id="{AE366854-B7FB-2138-958D-C0BC941B43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80573" y="5435423"/>
            <a:ext cx="727076" cy="940154"/>
          </a:xfrm>
          <a:prstGeom prst="rect">
            <a:avLst/>
          </a:prstGeom>
        </p:spPr>
      </p:pic>
      <p:pic>
        <p:nvPicPr>
          <p:cNvPr id="7" name="Picture 6" descr="Custom Discord Emojis on Tumblr">
            <a:extLst>
              <a:ext uri="{FF2B5EF4-FFF2-40B4-BE49-F238E27FC236}">
                <a16:creationId xmlns:a16="http://schemas.microsoft.com/office/drawing/2014/main" id="{8F3EA772-1AB4-1C1F-EB84-E6A94B5D7D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2656" y="3242204"/>
            <a:ext cx="925690" cy="895703"/>
          </a:xfrm>
          <a:prstGeom prst="rect">
            <a:avLst/>
          </a:prstGeom>
        </p:spPr>
      </p:pic>
      <p:pic>
        <p:nvPicPr>
          <p:cNvPr id="12" name="Picture 11" descr="People Who Help Us - Introducing Community Helpers To Preschoolers">
            <a:extLst>
              <a:ext uri="{FF2B5EF4-FFF2-40B4-BE49-F238E27FC236}">
                <a16:creationId xmlns:a16="http://schemas.microsoft.com/office/drawing/2014/main" id="{04A18BD7-131F-1917-5A58-20011B89A4B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7737" r="-725" b="16883"/>
          <a:stretch/>
        </p:blipFill>
        <p:spPr>
          <a:xfrm>
            <a:off x="637821" y="5233562"/>
            <a:ext cx="2957751" cy="1068245"/>
          </a:xfrm>
          <a:prstGeom prst="rect">
            <a:avLst/>
          </a:prstGeom>
        </p:spPr>
      </p:pic>
      <p:pic>
        <p:nvPicPr>
          <p:cNvPr id="13" name="Picture 12" descr="Themes">
            <a:extLst>
              <a:ext uri="{FF2B5EF4-FFF2-40B4-BE49-F238E27FC236}">
                <a16:creationId xmlns:a16="http://schemas.microsoft.com/office/drawing/2014/main" id="{9B2F6250-E40A-4103-0BE0-412AA01CF3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2761" y="5525205"/>
            <a:ext cx="1268590" cy="87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5173ED-F5E3-4CD2-8B6F-F862D7816BD7}">
  <ds:schemaRefs>
    <ds:schemaRef ds:uri="http://schemas.microsoft.com/office/2006/metadata/properties"/>
    <ds:schemaRef ds:uri="http://schemas.microsoft.com/office/infopath/2007/PartnerControls"/>
    <ds:schemaRef ds:uri="abddf9f3-fb8d-418e-b470-9b0cf08c8d70"/>
    <ds:schemaRef ds:uri="ba5a2482-dff6-46dd-95a3-b840067f4b93"/>
  </ds:schemaRefs>
</ds:datastoreItem>
</file>

<file path=customXml/itemProps2.xml><?xml version="1.0" encoding="utf-8"?>
<ds:datastoreItem xmlns:ds="http://schemas.openxmlformats.org/officeDocument/2006/customXml" ds:itemID="{041EB82D-439C-4C38-BF79-DA917A40FF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B4E236-2FB6-4A50-AC63-6D5618B5F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a2482-dff6-46dd-95a3-b840067f4b93"/>
    <ds:schemaRef ds:uri="abddf9f3-fb8d-418e-b470-9b0cf08c8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Samantha Ruck</cp:lastModifiedBy>
  <cp:revision>288</cp:revision>
  <dcterms:created xsi:type="dcterms:W3CDTF">2024-01-05T08:58:14Z</dcterms:created>
  <dcterms:modified xsi:type="dcterms:W3CDTF">2024-01-07T21:19:00Z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