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D88C6E-5D19-4923-94EC-097416902B4E}" v="473" dt="2024-01-05T14:06:19.015"/>
    <p1510:client id="{CBCEFD64-2BD4-4A6C-A9F3-3153B3FBB14B}" v="529" dt="2024-01-05T14:23:12.8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Coley" userId="6e9f3e3b-9945-40c3-94d6-44678fc30a70" providerId="ADAL" clId="{CBCEFD64-2BD4-4A6C-A9F3-3153B3FBB14B}"/>
    <pc:docChg chg="custSel modSld">
      <pc:chgData name="Katie Coley" userId="6e9f3e3b-9945-40c3-94d6-44678fc30a70" providerId="ADAL" clId="{CBCEFD64-2BD4-4A6C-A9F3-3153B3FBB14B}" dt="2024-01-05T14:23:12.822" v="527" actId="20577"/>
      <pc:docMkLst>
        <pc:docMk/>
      </pc:docMkLst>
      <pc:sldChg chg="delSp modSp mod">
        <pc:chgData name="Katie Coley" userId="6e9f3e3b-9945-40c3-94d6-44678fc30a70" providerId="ADAL" clId="{CBCEFD64-2BD4-4A6C-A9F3-3153B3FBB14B}" dt="2024-01-05T14:23:12.822" v="527" actId="20577"/>
        <pc:sldMkLst>
          <pc:docMk/>
          <pc:sldMk cId="896762644" sldId="256"/>
        </pc:sldMkLst>
        <pc:spChg chg="mod">
          <ac:chgData name="Katie Coley" userId="6e9f3e3b-9945-40c3-94d6-44678fc30a70" providerId="ADAL" clId="{CBCEFD64-2BD4-4A6C-A9F3-3153B3FBB14B}" dt="2024-01-05T14:15:46.455" v="331" actId="1076"/>
          <ac:spMkLst>
            <pc:docMk/>
            <pc:sldMk cId="896762644" sldId="256"/>
            <ac:spMk id="28" creationId="{737BC0C6-B3E2-9A41-8DBF-838A4AB417EF}"/>
          </ac:spMkLst>
        </pc:spChg>
        <pc:spChg chg="mod">
          <ac:chgData name="Katie Coley" userId="6e9f3e3b-9945-40c3-94d6-44678fc30a70" providerId="ADAL" clId="{CBCEFD64-2BD4-4A6C-A9F3-3153B3FBB14B}" dt="2024-01-05T14:16:03.088" v="336" actId="1076"/>
          <ac:spMkLst>
            <pc:docMk/>
            <pc:sldMk cId="896762644" sldId="256"/>
            <ac:spMk id="29" creationId="{03B47CE0-4D55-6BFA-BFA7-4321F8A08A0C}"/>
          </ac:spMkLst>
        </pc:spChg>
        <pc:spChg chg="del">
          <ac:chgData name="Katie Coley" userId="6e9f3e3b-9945-40c3-94d6-44678fc30a70" providerId="ADAL" clId="{CBCEFD64-2BD4-4A6C-A9F3-3153B3FBB14B}" dt="2024-01-05T14:12:01.999" v="101" actId="478"/>
          <ac:spMkLst>
            <pc:docMk/>
            <pc:sldMk cId="896762644" sldId="256"/>
            <ac:spMk id="30" creationId="{9B2E5F59-573C-A060-CA34-BCE7869842ED}"/>
          </ac:spMkLst>
        </pc:spChg>
        <pc:spChg chg="mod">
          <ac:chgData name="Katie Coley" userId="6e9f3e3b-9945-40c3-94d6-44678fc30a70" providerId="ADAL" clId="{CBCEFD64-2BD4-4A6C-A9F3-3153B3FBB14B}" dt="2024-01-05T14:21:10.593" v="469" actId="20577"/>
          <ac:spMkLst>
            <pc:docMk/>
            <pc:sldMk cId="896762644" sldId="256"/>
            <ac:spMk id="31" creationId="{C4933F77-E998-C23C-01C9-E71B23D6865E}"/>
          </ac:spMkLst>
        </pc:spChg>
        <pc:spChg chg="mod">
          <ac:chgData name="Katie Coley" userId="6e9f3e3b-9945-40c3-94d6-44678fc30a70" providerId="ADAL" clId="{CBCEFD64-2BD4-4A6C-A9F3-3153B3FBB14B}" dt="2024-01-05T14:19:47.976" v="465" actId="20577"/>
          <ac:spMkLst>
            <pc:docMk/>
            <pc:sldMk cId="896762644" sldId="256"/>
            <ac:spMk id="34" creationId="{0DEFC5F1-3656-576F-50B7-11F8DFC5D09A}"/>
          </ac:spMkLst>
        </pc:spChg>
        <pc:spChg chg="mod">
          <ac:chgData name="Katie Coley" userId="6e9f3e3b-9945-40c3-94d6-44678fc30a70" providerId="ADAL" clId="{CBCEFD64-2BD4-4A6C-A9F3-3153B3FBB14B}" dt="2024-01-05T14:23:12.822" v="527" actId="20577"/>
          <ac:spMkLst>
            <pc:docMk/>
            <pc:sldMk cId="896762644" sldId="256"/>
            <ac:spMk id="39" creationId="{1B26ECA5-6325-0FEF-A234-3CE5776224FB}"/>
          </ac:spMkLst>
        </pc:spChg>
        <pc:spChg chg="mod">
          <ac:chgData name="Katie Coley" userId="6e9f3e3b-9945-40c3-94d6-44678fc30a70" providerId="ADAL" clId="{CBCEFD64-2BD4-4A6C-A9F3-3153B3FBB14B}" dt="2024-01-05T14:22:51.489" v="521" actId="20577"/>
          <ac:spMkLst>
            <pc:docMk/>
            <pc:sldMk cId="896762644" sldId="256"/>
            <ac:spMk id="42" creationId="{32C4C3EF-AA71-5BC6-A091-C6522B0B3403}"/>
          </ac:spMkLst>
        </pc:spChg>
        <pc:spChg chg="mod">
          <ac:chgData name="Katie Coley" userId="6e9f3e3b-9945-40c3-94d6-44678fc30a70" providerId="ADAL" clId="{CBCEFD64-2BD4-4A6C-A9F3-3153B3FBB14B}" dt="2024-01-05T14:22:25.615" v="518" actId="20577"/>
          <ac:spMkLst>
            <pc:docMk/>
            <pc:sldMk cId="896762644" sldId="256"/>
            <ac:spMk id="45" creationId="{893A9652-2425-BD86-4805-449D385750E6}"/>
          </ac:spMkLst>
        </pc:spChg>
        <pc:spChg chg="del mod">
          <ac:chgData name="Katie Coley" userId="6e9f3e3b-9945-40c3-94d6-44678fc30a70" providerId="ADAL" clId="{CBCEFD64-2BD4-4A6C-A9F3-3153B3FBB14B}" dt="2024-01-05T14:12:13.602" v="122"/>
          <ac:spMkLst>
            <pc:docMk/>
            <pc:sldMk cId="896762644" sldId="256"/>
            <ac:spMk id="46" creationId="{C3D0D322-1DE2-DD76-6074-BC0ADBB623CD}"/>
          </ac:spMkLst>
        </pc:spChg>
        <pc:spChg chg="mod">
          <ac:chgData name="Katie Coley" userId="6e9f3e3b-9945-40c3-94d6-44678fc30a70" providerId="ADAL" clId="{CBCEFD64-2BD4-4A6C-A9F3-3153B3FBB14B}" dt="2024-01-05T14:22:21.507" v="516" actId="6549"/>
          <ac:spMkLst>
            <pc:docMk/>
            <pc:sldMk cId="896762644" sldId="256"/>
            <ac:spMk id="47" creationId="{197AF450-CDC6-50E5-EC86-94A673576A90}"/>
          </ac:spMkLst>
        </pc:spChg>
        <pc:spChg chg="mod">
          <ac:chgData name="Katie Coley" userId="6e9f3e3b-9945-40c3-94d6-44678fc30a70" providerId="ADAL" clId="{CBCEFD64-2BD4-4A6C-A9F3-3153B3FBB14B}" dt="2024-01-05T14:22:09.536" v="496" actId="20577"/>
          <ac:spMkLst>
            <pc:docMk/>
            <pc:sldMk cId="896762644" sldId="256"/>
            <ac:spMk id="48" creationId="{3BD12BB2-7CED-299B-0B1F-151B91579837}"/>
          </ac:spMkLst>
        </pc:spChg>
        <pc:spChg chg="mod">
          <ac:chgData name="Katie Coley" userId="6e9f3e3b-9945-40c3-94d6-44678fc30a70" providerId="ADAL" clId="{CBCEFD64-2BD4-4A6C-A9F3-3153B3FBB14B}" dt="2024-01-05T14:22:00.318" v="490" actId="20577"/>
          <ac:spMkLst>
            <pc:docMk/>
            <pc:sldMk cId="896762644" sldId="256"/>
            <ac:spMk id="49" creationId="{64CDEAF9-F6E5-9351-0EED-99973D6B915D}"/>
          </ac:spMkLst>
        </pc:spChg>
        <pc:spChg chg="mod">
          <ac:chgData name="Katie Coley" userId="6e9f3e3b-9945-40c3-94d6-44678fc30a70" providerId="ADAL" clId="{CBCEFD64-2BD4-4A6C-A9F3-3153B3FBB14B}" dt="2024-01-05T14:21:41.344" v="480" actId="20577"/>
          <ac:spMkLst>
            <pc:docMk/>
            <pc:sldMk cId="896762644" sldId="256"/>
            <ac:spMk id="50" creationId="{5A73CB90-7328-F548-2E55-34183F21A365}"/>
          </ac:spMkLst>
        </pc:spChg>
        <pc:spChg chg="mod">
          <ac:chgData name="Katie Coley" userId="6e9f3e3b-9945-40c3-94d6-44678fc30a70" providerId="ADAL" clId="{CBCEFD64-2BD4-4A6C-A9F3-3153B3FBB14B}" dt="2024-01-05T14:21:24.934" v="473" actId="20577"/>
          <ac:spMkLst>
            <pc:docMk/>
            <pc:sldMk cId="896762644" sldId="256"/>
            <ac:spMk id="51" creationId="{A637D7E2-39D8-E3FA-1626-9AF34EC6DC65}"/>
          </ac:spMkLst>
        </pc:spChg>
        <pc:picChg chg="del">
          <ac:chgData name="Katie Coley" userId="6e9f3e3b-9945-40c3-94d6-44678fc30a70" providerId="ADAL" clId="{CBCEFD64-2BD4-4A6C-A9F3-3153B3FBB14B}" dt="2024-01-05T14:12:13.597" v="120" actId="478"/>
          <ac:picMkLst>
            <pc:docMk/>
            <pc:sldMk cId="896762644" sldId="256"/>
            <ac:picMk id="69" creationId="{3888B744-440C-BBC4-BEF9-FDECC6DDC629}"/>
          </ac:picMkLst>
        </pc:picChg>
      </pc:sldChg>
    </pc:docChg>
  </pc:docChgLst>
  <pc:docChgLst>
    <pc:chgData name="Katie Coley" userId="S::katie.coley@gardencityacademy.org::6e9f3e3b-9945-40c3-94d6-44678fc30a70" providerId="AD" clId="Web-{B6D88C6E-5D19-4923-94EC-097416902B4E}"/>
    <pc:docChg chg="modSld">
      <pc:chgData name="Katie Coley" userId="S::katie.coley@gardencityacademy.org::6e9f3e3b-9945-40c3-94d6-44678fc30a70" providerId="AD" clId="Web-{B6D88C6E-5D19-4923-94EC-097416902B4E}" dt="2024-01-05T14:06:19.015" v="244" actId="20577"/>
      <pc:docMkLst>
        <pc:docMk/>
      </pc:docMkLst>
      <pc:sldChg chg="modSp">
        <pc:chgData name="Katie Coley" userId="S::katie.coley@gardencityacademy.org::6e9f3e3b-9945-40c3-94d6-44678fc30a70" providerId="AD" clId="Web-{B6D88C6E-5D19-4923-94EC-097416902B4E}" dt="2024-01-05T14:06:19.015" v="244" actId="20577"/>
        <pc:sldMkLst>
          <pc:docMk/>
          <pc:sldMk cId="896762644" sldId="256"/>
        </pc:sldMkLst>
        <pc:spChg chg="mod">
          <ac:chgData name="Katie Coley" userId="S::katie.coley@gardencityacademy.org::6e9f3e3b-9945-40c3-94d6-44678fc30a70" providerId="AD" clId="Web-{B6D88C6E-5D19-4923-94EC-097416902B4E}" dt="2024-01-05T14:06:19.015" v="244" actId="20577"/>
          <ac:spMkLst>
            <pc:docMk/>
            <pc:sldMk cId="896762644" sldId="256"/>
            <ac:spMk id="46" creationId="{C3D0D322-1DE2-DD76-6074-BC0ADBB623CD}"/>
          </ac:spMkLst>
        </pc:spChg>
        <pc:spChg chg="mod">
          <ac:chgData name="Katie Coley" userId="S::katie.coley@gardencityacademy.org::6e9f3e3b-9945-40c3-94d6-44678fc30a70" providerId="AD" clId="Web-{B6D88C6E-5D19-4923-94EC-097416902B4E}" dt="2024-01-05T14:05:58.264" v="242" actId="20577"/>
          <ac:spMkLst>
            <pc:docMk/>
            <pc:sldMk cId="896762644" sldId="256"/>
            <ac:spMk id="47" creationId="{197AF450-CDC6-50E5-EC86-94A673576A90}"/>
          </ac:spMkLst>
        </pc:spChg>
        <pc:spChg chg="mod">
          <ac:chgData name="Katie Coley" userId="S::katie.coley@gardencityacademy.org::6e9f3e3b-9945-40c3-94d6-44678fc30a70" providerId="AD" clId="Web-{B6D88C6E-5D19-4923-94EC-097416902B4E}" dt="2024-01-05T14:05:20.747" v="195" actId="20577"/>
          <ac:spMkLst>
            <pc:docMk/>
            <pc:sldMk cId="896762644" sldId="256"/>
            <ac:spMk id="48" creationId="{3BD12BB2-7CED-299B-0B1F-151B9157983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248B-1648-7D21-EAED-342E436F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91B76-F9F6-1088-550D-1AD96B93B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5AACC-D7E9-2379-8855-3EC45989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FEAA-C4B0-6067-2F73-9E9F3D82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8FB2-09EF-7142-4621-2447E12A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5142-4FC9-1A9C-C8F7-D3F72FD6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98821-FEFE-7FB3-EEF3-9E8789C1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A879C-601C-CBCD-3F51-EADDE10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4B761-4957-EE8C-5F9D-19C59E78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54E-04A7-A016-81A7-3C43A593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E3F94-04FF-3B45-9329-77F814821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0C795-1FFC-5738-AED1-EFFE15734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BD445-90C5-E8A2-E8BB-7233FC7D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1FF3-D027-F7BA-FD10-5747D173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946C-8F5A-1DAB-7AF1-CBB68B6E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226E-F39B-D807-1B76-A4D765F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72142-1A3E-4DC8-7555-7225C772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7936-C7AA-709A-1604-958E5103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C80F1-0B51-B62D-41B4-2383318C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B627-1FA6-9773-1D9C-A748EFBE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5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7B43-EB48-8B00-8DF7-113D2AB1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AB741-85CB-6BF5-840B-1CB851975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292FC-0A98-F58D-ACFE-D55DB1A0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1FD5-2ECF-CAEB-DFE8-181DA32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BE15-F1FC-196F-35D9-6D97D851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3EA7-EA1F-220B-F0AA-973858C6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6E72-EDCA-C59C-C87F-A2CE85B74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0F712-F03A-6222-7089-1FF852437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EE072-6CE8-98B4-F6C1-80623534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25F0C-283C-D098-DF7C-3BD966A7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E547D-B3F7-D86E-6A96-E73AAB48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408A-4C27-5FB3-A97A-61D1929F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7DAE4-667B-9188-3F02-67D83A7D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9E86C-D778-F327-A81A-FE9C2062C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BEDDC-CCB4-E121-AE15-F17F89CCD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19621-6753-C217-6B17-8F97C6C95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1644D-CD95-D931-B5F0-B0E2762B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A869-4C27-C045-0150-A84F7078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BF782-8710-9B83-F6CC-CBDD708B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7D4-D119-A02A-BAD0-77101E92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ED5F9-27C8-42B4-D085-8B2D24B0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38A72-7118-01F2-BEF9-4968BBF9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3A6F1-898A-9D8E-FB37-F23FAD74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A30F2-492D-3CAB-F332-F3770FBC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94C7B-379D-07EA-EBC0-CC819BB8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C0156-D112-F5ED-316D-5E6A25BC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0860-70CE-39BF-0228-02DFA390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AE36-D84D-AC82-EFD5-04AE5F46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15A0A-BDEE-E1C4-230D-2FEF245E9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F66E-A3B8-0134-6909-C9086613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518B6-73B6-775E-EBA7-FAB6FFE0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B4EF0-BDA6-CD29-9EF2-AEA72911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7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D972-7CC5-CC9E-CB1F-0CCA3835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C738-9DB3-96AA-E774-B961E0727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D63AF-2246-4262-7133-9F863D39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C063D-AC89-291B-6DBA-BDD5D9F8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BD10A-12F8-BBDF-E318-99A00C0F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68F4-7550-9B55-69DA-EBF3F7F0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E866B-6676-E9F3-1064-8B82FC36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D55FE-CF43-9B16-E664-369EC80D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32F8-963F-6A24-E0C7-D6FA1B79A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F52E-A685-4091-96AB-64865AAE987A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F48B0-05C4-9511-33BF-EE8A4E491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D95D-E0FC-1967-F89A-715444B1B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EA35892-4728-3FF6-0479-9643E4189F4B}"/>
              </a:ext>
            </a:extLst>
          </p:cNvPr>
          <p:cNvGrpSpPr/>
          <p:nvPr/>
        </p:nvGrpSpPr>
        <p:grpSpPr>
          <a:xfrm>
            <a:off x="4428480" y="2199718"/>
            <a:ext cx="3301955" cy="2458563"/>
            <a:chOff x="616122" y="2926045"/>
            <a:chExt cx="3125055" cy="2499919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9C6A0093-87A0-9428-C9F2-0AFAC8DF55C4}"/>
                </a:ext>
              </a:extLst>
            </p:cNvPr>
            <p:cNvSpPr/>
            <p:nvPr/>
          </p:nvSpPr>
          <p:spPr>
            <a:xfrm>
              <a:off x="616122" y="2926045"/>
              <a:ext cx="3125055" cy="2499919"/>
            </a:xfrm>
            <a:prstGeom prst="cloud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1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14554-211B-45E6-43F9-D3A9D530E0A2}"/>
                </a:ext>
              </a:extLst>
            </p:cNvPr>
            <p:cNvSpPr txBox="1"/>
            <p:nvPr/>
          </p:nvSpPr>
          <p:spPr>
            <a:xfrm>
              <a:off x="1250200" y="3385119"/>
              <a:ext cx="1856899" cy="64210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Year </a:t>
              </a:r>
            </a:p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Spring Term 1</a:t>
              </a:r>
            </a:p>
          </p:txBody>
        </p:sp>
        <p:pic>
          <p:nvPicPr>
            <p:cNvPr id="10" name="Picture 9" descr="Teacher Recruitment , Hertfordshire UK - School View">
              <a:extLst>
                <a:ext uri="{FF2B5EF4-FFF2-40B4-BE49-F238E27FC236}">
                  <a16:creationId xmlns:a16="http://schemas.microsoft.com/office/drawing/2014/main" id="{5F1D6339-3FF9-35FD-D0B3-9D041A513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043" y="4062555"/>
              <a:ext cx="1079211" cy="92129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</p:grp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55EC1C2-ABB2-7A00-3681-FEF9627A7737}"/>
              </a:ext>
            </a:extLst>
          </p:cNvPr>
          <p:cNvSpPr/>
          <p:nvPr/>
        </p:nvSpPr>
        <p:spPr>
          <a:xfrm>
            <a:off x="301081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3067AC43-48C2-B10E-0C2C-8A93183048F9}"/>
              </a:ext>
            </a:extLst>
          </p:cNvPr>
          <p:cNvSpPr/>
          <p:nvPr/>
        </p:nvSpPr>
        <p:spPr>
          <a:xfrm>
            <a:off x="301081" y="2008290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16B9FBE9-D6EF-0A18-8DA6-D193A88684F1}"/>
              </a:ext>
            </a:extLst>
          </p:cNvPr>
          <p:cNvSpPr/>
          <p:nvPr/>
        </p:nvSpPr>
        <p:spPr>
          <a:xfrm>
            <a:off x="9053759" y="2008289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84038222-70C8-0E96-91FE-5B98B53EA08F}"/>
              </a:ext>
            </a:extLst>
          </p:cNvPr>
          <p:cNvSpPr/>
          <p:nvPr/>
        </p:nvSpPr>
        <p:spPr>
          <a:xfrm>
            <a:off x="3741698" y="132410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00B7DB2-6CAC-A621-8A8B-0936D229026C}"/>
              </a:ext>
            </a:extLst>
          </p:cNvPr>
          <p:cNvSpPr/>
          <p:nvPr/>
        </p:nvSpPr>
        <p:spPr>
          <a:xfrm>
            <a:off x="6473748" y="132411"/>
            <a:ext cx="2061014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B0188D0E-7F5B-BB37-9D59-C3211F44A439}"/>
              </a:ext>
            </a:extLst>
          </p:cNvPr>
          <p:cNvSpPr/>
          <p:nvPr/>
        </p:nvSpPr>
        <p:spPr>
          <a:xfrm>
            <a:off x="9053759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160B0756-6574-3EC4-A47B-9DFE6E617E34}"/>
              </a:ext>
            </a:extLst>
          </p:cNvPr>
          <p:cNvSpPr/>
          <p:nvPr/>
        </p:nvSpPr>
        <p:spPr>
          <a:xfrm>
            <a:off x="284236" y="3871838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C778655-DEAB-EE28-EE7C-FFBFDD695E42}"/>
              </a:ext>
            </a:extLst>
          </p:cNvPr>
          <p:cNvSpPr/>
          <p:nvPr/>
        </p:nvSpPr>
        <p:spPr>
          <a:xfrm>
            <a:off x="9053759" y="3889890"/>
            <a:ext cx="2921620" cy="155483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737BC0C6-B3E2-9A41-8DBF-838A4AB417EF}"/>
              </a:ext>
            </a:extLst>
          </p:cNvPr>
          <p:cNvSpPr/>
          <p:nvPr/>
        </p:nvSpPr>
        <p:spPr>
          <a:xfrm>
            <a:off x="6459677" y="5158425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03B47CE0-4D55-6BFA-BFA7-4321F8A08A0C}"/>
              </a:ext>
            </a:extLst>
          </p:cNvPr>
          <p:cNvSpPr/>
          <p:nvPr/>
        </p:nvSpPr>
        <p:spPr>
          <a:xfrm>
            <a:off x="3725672" y="5153292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33F77-E998-C23C-01C9-E71B23D6865E}"/>
              </a:ext>
            </a:extLst>
          </p:cNvPr>
          <p:cNvSpPr txBox="1"/>
          <p:nvPr/>
        </p:nvSpPr>
        <p:spPr>
          <a:xfrm>
            <a:off x="301081" y="143437"/>
            <a:ext cx="259294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/>
              <a:t>In maths, we will be looking at place value within 20 and addition and subtraction within 20.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EFC5F1-3656-576F-50B7-11F8DFC5D09A}"/>
              </a:ext>
            </a:extLst>
          </p:cNvPr>
          <p:cNvSpPr txBox="1"/>
          <p:nvPr/>
        </p:nvSpPr>
        <p:spPr>
          <a:xfrm>
            <a:off x="344611" y="2037160"/>
            <a:ext cx="29216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/>
              <a:t>In English, we will be reading the text:</a:t>
            </a:r>
          </a:p>
          <a:p>
            <a:r>
              <a:rPr lang="en-GB" sz="1350" err="1"/>
              <a:t>Beegu</a:t>
            </a:r>
            <a:endParaRPr lang="en-GB" sz="1350"/>
          </a:p>
          <a:p>
            <a:r>
              <a:rPr lang="en-GB" sz="1350"/>
              <a:t>The Odd egg</a:t>
            </a:r>
          </a:p>
          <a:p>
            <a:endParaRPr lang="en-GB" sz="1350"/>
          </a:p>
          <a:p>
            <a:r>
              <a:rPr lang="en-GB" sz="1350"/>
              <a:t>We will be writing poetry and a non-fiction report. </a:t>
            </a:r>
          </a:p>
        </p:txBody>
      </p:sp>
      <p:pic>
        <p:nvPicPr>
          <p:cNvPr id="36" name="Graphic 35" descr="Books outline">
            <a:extLst>
              <a:ext uri="{FF2B5EF4-FFF2-40B4-BE49-F238E27FC236}">
                <a16:creationId xmlns:a16="http://schemas.microsoft.com/office/drawing/2014/main" id="{CDBBF85B-9683-49F4-2FBF-DE7A399E9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1391" y="3190953"/>
            <a:ext cx="373988" cy="373988"/>
          </a:xfrm>
          <a:prstGeom prst="rect">
            <a:avLst/>
          </a:prstGeom>
        </p:spPr>
      </p:pic>
      <p:pic>
        <p:nvPicPr>
          <p:cNvPr id="38" name="Graphic 37" descr="Mathematics outline">
            <a:extLst>
              <a:ext uri="{FF2B5EF4-FFF2-40B4-BE49-F238E27FC236}">
                <a16:creationId xmlns:a16="http://schemas.microsoft.com/office/drawing/2014/main" id="{62D377E3-8080-A0DF-4C80-A5CBC55BD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25539" y="1237503"/>
            <a:ext cx="445692" cy="44569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1B26ECA5-6325-0FEF-A234-3CE5776224FB}"/>
              </a:ext>
            </a:extLst>
          </p:cNvPr>
          <p:cNvSpPr txBox="1"/>
          <p:nvPr/>
        </p:nvSpPr>
        <p:spPr>
          <a:xfrm>
            <a:off x="284236" y="3894535"/>
            <a:ext cx="1869162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/>
              <a:t>In science, we will be looking at everyday materials. </a:t>
            </a:r>
          </a:p>
        </p:txBody>
      </p:sp>
      <p:pic>
        <p:nvPicPr>
          <p:cNvPr id="41" name="Graphic 40" descr="Flask outline">
            <a:extLst>
              <a:ext uri="{FF2B5EF4-FFF2-40B4-BE49-F238E27FC236}">
                <a16:creationId xmlns:a16="http://schemas.microsoft.com/office/drawing/2014/main" id="{BB1EDA09-CDD7-92C3-154C-2774FE6A20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8490" y="3900368"/>
            <a:ext cx="474211" cy="474211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2C4C3EF-AA71-5BC6-A091-C6522B0B3403}"/>
              </a:ext>
            </a:extLst>
          </p:cNvPr>
          <p:cNvSpPr txBox="1"/>
          <p:nvPr/>
        </p:nvSpPr>
        <p:spPr>
          <a:xfrm>
            <a:off x="3874928" y="5479341"/>
            <a:ext cx="18691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/>
              <a:t>In PE, we will be doing gymnastics and dance.</a:t>
            </a:r>
          </a:p>
        </p:txBody>
      </p:sp>
      <p:pic>
        <p:nvPicPr>
          <p:cNvPr id="44" name="Graphic 43" descr="Skipping Rope outline">
            <a:extLst>
              <a:ext uri="{FF2B5EF4-FFF2-40B4-BE49-F238E27FC236}">
                <a16:creationId xmlns:a16="http://schemas.microsoft.com/office/drawing/2014/main" id="{1E9A8746-DF84-C007-55C5-BF4A266EB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81145" y="6268803"/>
            <a:ext cx="428365" cy="42836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93A9652-2425-BD86-4805-449D385750E6}"/>
              </a:ext>
            </a:extLst>
          </p:cNvPr>
          <p:cNvSpPr txBox="1"/>
          <p:nvPr/>
        </p:nvSpPr>
        <p:spPr>
          <a:xfrm>
            <a:off x="6665600" y="5445567"/>
            <a:ext cx="18691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/>
              <a:t>In music, we will be exploring sounds.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7AF450-CDC6-50E5-EC86-94A673576A90}"/>
              </a:ext>
            </a:extLst>
          </p:cNvPr>
          <p:cNvSpPr txBox="1"/>
          <p:nvPr/>
        </p:nvSpPr>
        <p:spPr>
          <a:xfrm>
            <a:off x="9024326" y="3923624"/>
            <a:ext cx="2883438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/>
              <a:t>In art, we will be looking at colour mixing and the work of Kandinsky. 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D12BB2-7CED-299B-0B1F-151B91579837}"/>
              </a:ext>
            </a:extLst>
          </p:cNvPr>
          <p:cNvSpPr txBox="1"/>
          <p:nvPr/>
        </p:nvSpPr>
        <p:spPr>
          <a:xfrm>
            <a:off x="9097289" y="2037160"/>
            <a:ext cx="2793630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/>
              <a:t>In history, we will be looking at the topic of nurturing nurses. We will be focusing on two key individuals; 'Florence Nightingale' and 'Mary Seacole'. </a:t>
            </a:r>
            <a:endParaRPr lang="en-GB" sz="1350">
              <a:cs typeface="Calibri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CDEAF9-F6E5-9351-0EED-99973D6B915D}"/>
              </a:ext>
            </a:extLst>
          </p:cNvPr>
          <p:cNvSpPr txBox="1"/>
          <p:nvPr/>
        </p:nvSpPr>
        <p:spPr>
          <a:xfrm>
            <a:off x="9053758" y="152914"/>
            <a:ext cx="254190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/>
              <a:t>In computing, we will be looking at text and images and dance mat.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73CB90-7328-F548-2E55-34183F21A365}"/>
              </a:ext>
            </a:extLst>
          </p:cNvPr>
          <p:cNvSpPr txBox="1"/>
          <p:nvPr/>
        </p:nvSpPr>
        <p:spPr>
          <a:xfrm>
            <a:off x="6546985" y="178341"/>
            <a:ext cx="1869162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/>
              <a:t>In RHE, we will be looking at relationships and friendships.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37D7E2-39D8-E3FA-1626-9AF34EC6DC65}"/>
              </a:ext>
            </a:extLst>
          </p:cNvPr>
          <p:cNvSpPr txBox="1"/>
          <p:nvPr/>
        </p:nvSpPr>
        <p:spPr>
          <a:xfrm>
            <a:off x="3765595" y="155246"/>
            <a:ext cx="220308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/>
              <a:t>In religious education, we will be looking at Christianity ‘Jesus as a friend’. </a:t>
            </a:r>
          </a:p>
        </p:txBody>
      </p:sp>
      <p:pic>
        <p:nvPicPr>
          <p:cNvPr id="53" name="Graphic 52" descr="Music notes outline">
            <a:extLst>
              <a:ext uri="{FF2B5EF4-FFF2-40B4-BE49-F238E27FC236}">
                <a16:creationId xmlns:a16="http://schemas.microsoft.com/office/drawing/2014/main" id="{79BC5261-E812-A3AD-3E3C-2A0E7AF588A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83127" y="6268803"/>
            <a:ext cx="410856" cy="410856"/>
          </a:xfrm>
          <a:prstGeom prst="rect">
            <a:avLst/>
          </a:prstGeom>
        </p:spPr>
      </p:pic>
      <p:pic>
        <p:nvPicPr>
          <p:cNvPr id="55" name="Graphic 54" descr="Palette outline">
            <a:extLst>
              <a:ext uri="{FF2B5EF4-FFF2-40B4-BE49-F238E27FC236}">
                <a16:creationId xmlns:a16="http://schemas.microsoft.com/office/drawing/2014/main" id="{380BE157-676C-F0A6-D1BD-086D55C54FA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469927" y="5002679"/>
            <a:ext cx="489055" cy="489055"/>
          </a:xfrm>
          <a:prstGeom prst="rect">
            <a:avLst/>
          </a:prstGeom>
        </p:spPr>
      </p:pic>
      <p:pic>
        <p:nvPicPr>
          <p:cNvPr id="57" name="Graphic 56" descr="Computer outline">
            <a:extLst>
              <a:ext uri="{FF2B5EF4-FFF2-40B4-BE49-F238E27FC236}">
                <a16:creationId xmlns:a16="http://schemas.microsoft.com/office/drawing/2014/main" id="{1CE2BD0B-8044-8A71-CE95-1FA7E42A922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433719" y="1225995"/>
            <a:ext cx="457200" cy="457200"/>
          </a:xfrm>
          <a:prstGeom prst="rect">
            <a:avLst/>
          </a:prstGeom>
        </p:spPr>
      </p:pic>
      <p:pic>
        <p:nvPicPr>
          <p:cNvPr id="59" name="Graphic 58" descr="Classroom outline">
            <a:extLst>
              <a:ext uri="{FF2B5EF4-FFF2-40B4-BE49-F238E27FC236}">
                <a16:creationId xmlns:a16="http://schemas.microsoft.com/office/drawing/2014/main" id="{A2B0C86D-00E5-67FB-4C03-833058C6DF6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954077" y="1237503"/>
            <a:ext cx="462070" cy="462070"/>
          </a:xfrm>
          <a:prstGeom prst="rect">
            <a:avLst/>
          </a:prstGeom>
        </p:spPr>
      </p:pic>
      <p:pic>
        <p:nvPicPr>
          <p:cNvPr id="61" name="Graphic 60" descr="Globe outline">
            <a:extLst>
              <a:ext uri="{FF2B5EF4-FFF2-40B4-BE49-F238E27FC236}">
                <a16:creationId xmlns:a16="http://schemas.microsoft.com/office/drawing/2014/main" id="{43A888E2-4A2D-841A-7389-4D283EA3742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595668" y="3135770"/>
            <a:ext cx="363314" cy="363314"/>
          </a:xfrm>
          <a:prstGeom prst="rect">
            <a:avLst/>
          </a:prstGeom>
        </p:spPr>
      </p:pic>
      <p:pic>
        <p:nvPicPr>
          <p:cNvPr id="63" name="Graphic 62" descr="Cheers outline">
            <a:extLst>
              <a:ext uri="{FF2B5EF4-FFF2-40B4-BE49-F238E27FC236}">
                <a16:creationId xmlns:a16="http://schemas.microsoft.com/office/drawing/2014/main" id="{2DFB3817-5301-6ADF-CDD6-CF2419ED8C3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347799" y="1187246"/>
            <a:ext cx="512328" cy="51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6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09FD31160974790EF968AD39A3C1C" ma:contentTypeVersion="14" ma:contentTypeDescription="Create a new document." ma:contentTypeScope="" ma:versionID="1b762759fb7c90c3359e20b32c413b30">
  <xsd:schema xmlns:xsd="http://www.w3.org/2001/XMLSchema" xmlns:xs="http://www.w3.org/2001/XMLSchema" xmlns:p="http://schemas.microsoft.com/office/2006/metadata/properties" xmlns:ns2="ba5a2482-dff6-46dd-95a3-b840067f4b93" xmlns:ns3="abddf9f3-fb8d-418e-b470-9b0cf08c8d70" targetNamespace="http://schemas.microsoft.com/office/2006/metadata/properties" ma:root="true" ma:fieldsID="df2c22d77fe632f36aacda3dfe47cbbd" ns2:_="" ns3:_="">
    <xsd:import namespace="ba5a2482-dff6-46dd-95a3-b840067f4b93"/>
    <xsd:import namespace="abddf9f3-fb8d-418e-b470-9b0cf08c8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a2482-dff6-46dd-95a3-b840067f4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d2af9-c4c4-4881-a912-41534b348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df9f3-fb8d-418e-b470-9b0cf08c8d7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68d026a-47b9-4e8d-af54-2b854d14143e}" ma:internalName="TaxCatchAll" ma:showField="CatchAllData" ma:web="abddf9f3-fb8d-418e-b470-9b0cf08c8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ddf9f3-fb8d-418e-b470-9b0cf08c8d70" xsi:nil="true"/>
    <lcf76f155ced4ddcb4097134ff3c332f xmlns="ba5a2482-dff6-46dd-95a3-b840067f4b9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DCBA40A-F498-4352-811C-3586D7221255}">
  <ds:schemaRefs>
    <ds:schemaRef ds:uri="abddf9f3-fb8d-418e-b470-9b0cf08c8d70"/>
    <ds:schemaRef ds:uri="ba5a2482-dff6-46dd-95a3-b840067f4b9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ABC7B59-7260-469B-A98E-029D7E8846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3CA9FD-3864-4BB3-BF54-0351B4DCF50E}">
  <ds:schemaRefs>
    <ds:schemaRef ds:uri="abddf9f3-fb8d-418e-b470-9b0cf08c8d70"/>
    <ds:schemaRef ds:uri="ba5a2482-dff6-46dd-95a3-b840067f4b9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Leannda Best</dc:creator>
  <cp:revision>1</cp:revision>
  <dcterms:created xsi:type="dcterms:W3CDTF">2024-01-05T08:58:14Z</dcterms:created>
  <dcterms:modified xsi:type="dcterms:W3CDTF">2024-01-05T14:23:30Z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0x0101005F309FD31160974790EF968AD39A3C1C</vt:lpwstr>
  </property>
  <property fmtid="{D5CDD505-2E9C-101B-9397-08002B2CF9AE}" pid="3" name="MediaServiceImageTags">
    <vt:lpwstr/>
  </property>
</Properties>
</file>