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C394C-274D-48E3-99D7-378C0F9EDE5F}" v="14" dt="2024-01-05T14:24:32.233"/>
    <p1510:client id="{C521CFA1-F88A-4934-976E-18A8D0DDB36E}" v="10" dt="2024-01-05T13:33:26.114"/>
    <p1510:client id="{C77BB516-0E81-4024-BDA7-C000CF7D225E}" v="84" dt="2024-01-05T14:05:22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Ruck" userId="S::samantha.ruck@gardencityacademy.org::1d16a330-edd7-4b3a-b45c-6c2ec8efe37b" providerId="AD" clId="Web-{C521CFA1-F88A-4934-976E-18A8D0DDB36E}"/>
    <pc:docChg chg="modSld">
      <pc:chgData name="Samantha Ruck" userId="S::samantha.ruck@gardencityacademy.org::1d16a330-edd7-4b3a-b45c-6c2ec8efe37b" providerId="AD" clId="Web-{C521CFA1-F88A-4934-976E-18A8D0DDB36E}" dt="2024-01-05T13:33:26.114" v="4" actId="20577"/>
      <pc:docMkLst>
        <pc:docMk/>
      </pc:docMkLst>
      <pc:sldChg chg="modSp">
        <pc:chgData name="Samantha Ruck" userId="S::samantha.ruck@gardencityacademy.org::1d16a330-edd7-4b3a-b45c-6c2ec8efe37b" providerId="AD" clId="Web-{C521CFA1-F88A-4934-976E-18A8D0DDB36E}" dt="2024-01-05T13:33:26.114" v="4" actId="20577"/>
        <pc:sldMkLst>
          <pc:docMk/>
          <pc:sldMk cId="896762644" sldId="256"/>
        </pc:sldMkLst>
        <pc:spChg chg="mod">
          <ac:chgData name="Samantha Ruck" userId="S::samantha.ruck@gardencityacademy.org::1d16a330-edd7-4b3a-b45c-6c2ec8efe37b" providerId="AD" clId="Web-{C521CFA1-F88A-4934-976E-18A8D0DDB36E}" dt="2024-01-05T13:33:26.114" v="4" actId="20577"/>
          <ac:spMkLst>
            <pc:docMk/>
            <pc:sldMk cId="896762644" sldId="256"/>
            <ac:spMk id="9" creationId="{CE914554-211B-45E6-43F9-D3A9D530E0A2}"/>
          </ac:spMkLst>
        </pc:spChg>
      </pc:sldChg>
    </pc:docChg>
  </pc:docChgLst>
  <pc:docChgLst>
    <pc:chgData name="Sarah Comerford" userId="S::sarah.comerford@gardencityacademy.org::ad28ee92-a3ab-4a3a-b5ae-89541baed173" providerId="AD" clId="Web-{C77BB516-0E81-4024-BDA7-C000CF7D225E}"/>
    <pc:docChg chg="modSld">
      <pc:chgData name="Sarah Comerford" userId="S::sarah.comerford@gardencityacademy.org::ad28ee92-a3ab-4a3a-b5ae-89541baed173" providerId="AD" clId="Web-{C77BB516-0E81-4024-BDA7-C000CF7D225E}" dt="2024-01-05T14:05:22.397" v="42" actId="20577"/>
      <pc:docMkLst>
        <pc:docMk/>
      </pc:docMkLst>
      <pc:sldChg chg="modSp">
        <pc:chgData name="Sarah Comerford" userId="S::sarah.comerford@gardencityacademy.org::ad28ee92-a3ab-4a3a-b5ae-89541baed173" providerId="AD" clId="Web-{C77BB516-0E81-4024-BDA7-C000CF7D225E}" dt="2024-01-05T14:05:22.397" v="42" actId="20577"/>
        <pc:sldMkLst>
          <pc:docMk/>
          <pc:sldMk cId="896762644" sldId="256"/>
        </pc:sldMkLst>
        <pc:spChg chg="mod">
          <ac:chgData name="Sarah Comerford" userId="S::sarah.comerford@gardencityacademy.org::ad28ee92-a3ab-4a3a-b5ae-89541baed173" providerId="AD" clId="Web-{C77BB516-0E81-4024-BDA7-C000CF7D225E}" dt="2024-01-05T14:05:22.397" v="42" actId="20577"/>
          <ac:spMkLst>
            <pc:docMk/>
            <pc:sldMk cId="896762644" sldId="256"/>
            <ac:spMk id="31" creationId="{C4933F77-E998-C23C-01C9-E71B23D6865E}"/>
          </ac:spMkLst>
        </pc:spChg>
      </pc:sldChg>
    </pc:docChg>
  </pc:docChgLst>
  <pc:docChgLst>
    <pc:chgData name="Sarah Comerford" userId="S::sarah.comerford@gardencityacademy.org::ad28ee92-a3ab-4a3a-b5ae-89541baed173" providerId="AD" clId="Web-{394C394C-274D-48E3-99D7-378C0F9EDE5F}"/>
    <pc:docChg chg="modSld">
      <pc:chgData name="Sarah Comerford" userId="S::sarah.comerford@gardencityacademy.org::ad28ee92-a3ab-4a3a-b5ae-89541baed173" providerId="AD" clId="Web-{394C394C-274D-48E3-99D7-378C0F9EDE5F}" dt="2024-01-05T14:24:32.233" v="7" actId="20577"/>
      <pc:docMkLst>
        <pc:docMk/>
      </pc:docMkLst>
      <pc:sldChg chg="modSp">
        <pc:chgData name="Sarah Comerford" userId="S::sarah.comerford@gardencityacademy.org::ad28ee92-a3ab-4a3a-b5ae-89541baed173" providerId="AD" clId="Web-{394C394C-274D-48E3-99D7-378C0F9EDE5F}" dt="2024-01-05T14:24:32.233" v="7" actId="20577"/>
        <pc:sldMkLst>
          <pc:docMk/>
          <pc:sldMk cId="896762644" sldId="256"/>
        </pc:sldMkLst>
        <pc:spChg chg="mod">
          <ac:chgData name="Sarah Comerford" userId="S::sarah.comerford@gardencityacademy.org::ad28ee92-a3ab-4a3a-b5ae-89541baed173" providerId="AD" clId="Web-{394C394C-274D-48E3-99D7-378C0F9EDE5F}" dt="2024-01-05T14:24:32.233" v="7" actId="20577"/>
          <ac:spMkLst>
            <pc:docMk/>
            <pc:sldMk cId="896762644" sldId="256"/>
            <ac:spMk id="47" creationId="{197AF450-CDC6-50E5-EC86-94A673576A90}"/>
          </ac:spMkLst>
        </pc:spChg>
      </pc:sldChg>
    </pc:docChg>
  </pc:docChgLst>
  <pc:docChgLst>
    <pc:chgData name="Sarah Comerford" userId="ad28ee92-a3ab-4a3a-b5ae-89541baed173" providerId="ADAL" clId="{05142768-AE39-43C6-84DC-B7D6670C1D5F}"/>
    <pc:docChg chg="undo custSel modSld">
      <pc:chgData name="Sarah Comerford" userId="ad28ee92-a3ab-4a3a-b5ae-89541baed173" providerId="ADAL" clId="{05142768-AE39-43C6-84DC-B7D6670C1D5F}" dt="2024-01-05T14:22:10.106" v="879" actId="20577"/>
      <pc:docMkLst>
        <pc:docMk/>
      </pc:docMkLst>
      <pc:sldChg chg="delSp modSp mod">
        <pc:chgData name="Sarah Comerford" userId="ad28ee92-a3ab-4a3a-b5ae-89541baed173" providerId="ADAL" clId="{05142768-AE39-43C6-84DC-B7D6670C1D5F}" dt="2024-01-05T14:22:10.106" v="879" actId="20577"/>
        <pc:sldMkLst>
          <pc:docMk/>
          <pc:sldMk cId="896762644" sldId="256"/>
        </pc:sldMkLst>
        <pc:spChg chg="del">
          <ac:chgData name="Sarah Comerford" userId="ad28ee92-a3ab-4a3a-b5ae-89541baed173" providerId="ADAL" clId="{05142768-AE39-43C6-84DC-B7D6670C1D5F}" dt="2024-01-05T14:15:13.765" v="389" actId="478"/>
          <ac:spMkLst>
            <pc:docMk/>
            <pc:sldMk cId="896762644" sldId="256"/>
            <ac:spMk id="30" creationId="{9B2E5F59-573C-A060-CA34-BCE7869842ED}"/>
          </ac:spMkLst>
        </pc:spChg>
        <pc:spChg chg="mod">
          <ac:chgData name="Sarah Comerford" userId="ad28ee92-a3ab-4a3a-b5ae-89541baed173" providerId="ADAL" clId="{05142768-AE39-43C6-84DC-B7D6670C1D5F}" dt="2024-01-05T14:21:36.828" v="877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Sarah Comerford" userId="ad28ee92-a3ab-4a3a-b5ae-89541baed173" providerId="ADAL" clId="{05142768-AE39-43C6-84DC-B7D6670C1D5F}" dt="2024-01-05T14:17:58.131" v="571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Sarah Comerford" userId="ad28ee92-a3ab-4a3a-b5ae-89541baed173" providerId="ADAL" clId="{05142768-AE39-43C6-84DC-B7D6670C1D5F}" dt="2024-01-05T14:14:22.121" v="372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Sarah Comerford" userId="ad28ee92-a3ab-4a3a-b5ae-89541baed173" providerId="ADAL" clId="{05142768-AE39-43C6-84DC-B7D6670C1D5F}" dt="2024-01-05T14:14:11.935" v="368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Sarah Comerford" userId="ad28ee92-a3ab-4a3a-b5ae-89541baed173" providerId="ADAL" clId="{05142768-AE39-43C6-84DC-B7D6670C1D5F}" dt="2024-01-05T14:15:03.866" v="388" actId="14100"/>
          <ac:spMkLst>
            <pc:docMk/>
            <pc:sldMk cId="896762644" sldId="256"/>
            <ac:spMk id="45" creationId="{893A9652-2425-BD86-4805-449D385750E6}"/>
          </ac:spMkLst>
        </pc:spChg>
        <pc:spChg chg="del">
          <ac:chgData name="Sarah Comerford" userId="ad28ee92-a3ab-4a3a-b5ae-89541baed173" providerId="ADAL" clId="{05142768-AE39-43C6-84DC-B7D6670C1D5F}" dt="2024-01-05T14:15:16.249" v="390" actId="478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Sarah Comerford" userId="ad28ee92-a3ab-4a3a-b5ae-89541baed173" providerId="ADAL" clId="{05142768-AE39-43C6-84DC-B7D6670C1D5F}" dt="2024-01-05T14:20:55.940" v="868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Sarah Comerford" userId="ad28ee92-a3ab-4a3a-b5ae-89541baed173" providerId="ADAL" clId="{05142768-AE39-43C6-84DC-B7D6670C1D5F}" dt="2024-01-05T14:22:10.106" v="879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Sarah Comerford" userId="ad28ee92-a3ab-4a3a-b5ae-89541baed173" providerId="ADAL" clId="{05142768-AE39-43C6-84DC-B7D6670C1D5F}" dt="2024-01-05T14:19:48.445" v="666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Sarah Comerford" userId="ad28ee92-a3ab-4a3a-b5ae-89541baed173" providerId="ADAL" clId="{05142768-AE39-43C6-84DC-B7D6670C1D5F}" dt="2024-01-05T14:16:11.656" v="520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Sarah Comerford" userId="ad28ee92-a3ab-4a3a-b5ae-89541baed173" providerId="ADAL" clId="{05142768-AE39-43C6-84DC-B7D6670C1D5F}" dt="2024-01-05T14:15:48.099" v="465" actId="20577"/>
          <ac:spMkLst>
            <pc:docMk/>
            <pc:sldMk cId="896762644" sldId="256"/>
            <ac:spMk id="51" creationId="{A637D7E2-39D8-E3FA-1626-9AF34EC6DC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  2</a:t>
              </a:r>
            </a:p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Spring Term </a:t>
              </a:r>
              <a:endParaRPr lang="en-GB" sz="2000" b="1">
                <a:solidFill>
                  <a:schemeClr val="bg1"/>
                </a:solidFill>
                <a:cs typeface="Calibri"/>
              </a:endParaRP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5073229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2642203" y="5167984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83429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maths, we will be learning about money, multiplication and division.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English, we will be reading the text – The Minpins by Roald Dahl.  </a:t>
            </a:r>
          </a:p>
          <a:p>
            <a:endParaRPr lang="en-GB" sz="1350"/>
          </a:p>
          <a:p>
            <a:r>
              <a:rPr lang="en-GB" sz="1350"/>
              <a:t>We will be writing danger posters, setting descriptions and character descriptions.</a:t>
            </a: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84236" y="3894535"/>
            <a:ext cx="186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science, we will be exploring materials through the topic of ‘playground games’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2660018" y="5191652"/>
            <a:ext cx="209355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PE, we will be developing our gymnastic and dance skills. 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5062657" y="5182449"/>
            <a:ext cx="213132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music, we will be inventing a musical story.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art, we will be developing our painting skills by exploring still life work by Morandi. 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history, we will be learning about extraordinary explorers starting with Christopher Columbus.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8" y="152914"/>
            <a:ext cx="2854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computing, we will be beginning to learn about animation. 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RHE, we will be exploring relationships and bullying.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religious education, we will be learning about Judaism and the importance of Passover. 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pic>
        <p:nvPicPr>
          <p:cNvPr id="69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240253" y="6315043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45D08-D79A-447E-B6C4-1DA5CCBF9055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5294B5-3229-4517-935B-4100AD555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AFC2E5-66C1-4245-BF1A-281BD9CEFA12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revision>1</cp:revision>
  <dcterms:created xsi:type="dcterms:W3CDTF">2024-01-05T08:58:14Z</dcterms:created>
  <dcterms:modified xsi:type="dcterms:W3CDTF">2024-01-05T14:25:07Z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