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B5F6A-7E09-CCAD-934F-56A36D20F9F2}" v="1328" dt="2024-01-05T14:30:39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>
        <p:scale>
          <a:sx n="81" d="100"/>
          <a:sy n="81" d="100"/>
        </p:scale>
        <p:origin x="4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Pritchett" userId="S::natalie.pritchett@gardencityacademy.org::5ebb68df-1ca8-4d46-92cc-9a8488e6319e" providerId="AD" clId="Web-{737B5F6A-7E09-CCAD-934F-56A36D20F9F2}"/>
    <pc:docChg chg="modSld">
      <pc:chgData name="Natalie Pritchett" userId="S::natalie.pritchett@gardencityacademy.org::5ebb68df-1ca8-4d46-92cc-9a8488e6319e" providerId="AD" clId="Web-{737B5F6A-7E09-CCAD-934F-56A36D20F9F2}" dt="2024-01-05T14:30:39.601" v="696" actId="20577"/>
      <pc:docMkLst>
        <pc:docMk/>
      </pc:docMkLst>
      <pc:sldChg chg="modSp">
        <pc:chgData name="Natalie Pritchett" userId="S::natalie.pritchett@gardencityacademy.org::5ebb68df-1ca8-4d46-92cc-9a8488e6319e" providerId="AD" clId="Web-{737B5F6A-7E09-CCAD-934F-56A36D20F9F2}" dt="2024-01-05T14:30:39.601" v="696" actId="20577"/>
        <pc:sldMkLst>
          <pc:docMk/>
          <pc:sldMk cId="896762644" sldId="256"/>
        </pc:sldMkLst>
        <pc:spChg chg="mod">
          <ac:chgData name="Natalie Pritchett" userId="S::natalie.pritchett@gardencityacademy.org::5ebb68df-1ca8-4d46-92cc-9a8488e6319e" providerId="AD" clId="Web-{737B5F6A-7E09-CCAD-934F-56A36D20F9F2}" dt="2024-01-05T14:30:39.601" v="696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28:50.894" v="651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29:16.333" v="667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29:18.598" v="668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29:25.130" v="675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29:47.599" v="687" actId="20577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15:10.119" v="283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29:50.990" v="690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29:58.287" v="691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30:05.037" v="692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Natalie Pritchett" userId="S::natalie.pritchett@gardencityacademy.org::5ebb68df-1ca8-4d46-92cc-9a8488e6319e" providerId="AD" clId="Web-{737B5F6A-7E09-CCAD-934F-56A36D20F9F2}" dt="2024-01-05T14:30:07.787" v="693" actId="20577"/>
          <ac:spMkLst>
            <pc:docMk/>
            <pc:sldMk cId="896762644" sldId="256"/>
            <ac:spMk id="51" creationId="{A637D7E2-39D8-E3FA-1626-9AF34EC6DC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28480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64210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Year </a:t>
              </a: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1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84236" y="3871838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5073229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2642203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9B2E5F59-573C-A060-CA34-BCE7869842ED}"/>
              </a:ext>
            </a:extLst>
          </p:cNvPr>
          <p:cNvSpPr/>
          <p:nvPr/>
        </p:nvSpPr>
        <p:spPr>
          <a:xfrm>
            <a:off x="7504255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1869162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 we will be learning multiplication and </a:t>
            </a:r>
            <a:r>
              <a:rPr lang="en-GB" sz="1350" dirty="0" err="1"/>
              <a:t>divison</a:t>
            </a:r>
            <a:r>
              <a:rPr lang="en-GB" sz="1350" dirty="0"/>
              <a:t>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we will be reading the text</a:t>
            </a:r>
          </a:p>
          <a:p>
            <a:r>
              <a:rPr lang="en-GB" sz="1350" dirty="0">
                <a:ea typeface="Calibri" panose="020F0502020204030204"/>
                <a:cs typeface="Calibri" panose="020F0502020204030204"/>
              </a:rPr>
              <a:t>The Pied Piper of Hamelin by Michael Morpurgo.</a:t>
            </a:r>
          </a:p>
          <a:p>
            <a:endParaRPr lang="en-GB" sz="1350" dirty="0"/>
          </a:p>
          <a:p>
            <a:r>
              <a:rPr lang="en-GB" sz="1350" dirty="0"/>
              <a:t>We will be writing our own version of a myth/legend.</a:t>
            </a:r>
            <a:endParaRPr lang="en-GB" sz="1350" dirty="0">
              <a:ea typeface="Calibri"/>
              <a:cs typeface="Calibri"/>
            </a:endParaRP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4132" y="3894535"/>
            <a:ext cx="2294694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Science, we will be looking at Animals including humans. We will be looking at topics such as:  vertebrates/invertebrates and healthy eating.</a:t>
            </a:r>
            <a:endParaRPr lang="en-GB" dirty="0"/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2660018" y="5191652"/>
            <a:ext cx="1869162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PE, we will be studying dance and composing dances connected to machines  and learning mindful techniques in Yoga.</a:t>
            </a: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5062657" y="5182449"/>
            <a:ext cx="186916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we will be looking at composing pieces using your imagination.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D0D322-1DE2-DD76-6074-BC0ADBB623CD}"/>
              </a:ext>
            </a:extLst>
          </p:cNvPr>
          <p:cNvSpPr txBox="1"/>
          <p:nvPr/>
        </p:nvSpPr>
        <p:spPr>
          <a:xfrm>
            <a:off x="7529798" y="5191652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French, we will be learning about Les instruments ( musical instruments) and the relevant vocabulary.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24326" y="3923624"/>
            <a:ext cx="2883438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Art, we will be looking at Textiles and learning all about Gunta </a:t>
            </a:r>
            <a:r>
              <a:rPr lang="en-GB" sz="1350" dirty="0" err="1"/>
              <a:t>Stolzl</a:t>
            </a:r>
            <a:r>
              <a:rPr lang="en-GB" sz="1350" dirty="0"/>
              <a:t> and her work.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History, our topic is Tribe Tales which covers the Bronze age.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53759" y="152914"/>
            <a:ext cx="186916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Computing, we will be looking at Comics and designing our own comic creations.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PSHE, we will be</a:t>
            </a:r>
          </a:p>
          <a:p>
            <a:r>
              <a:rPr lang="en-GB" sz="1350" dirty="0">
                <a:ea typeface="Calibri"/>
                <a:cs typeface="Calibri"/>
              </a:rPr>
              <a:t>focusing on Relationships and looking at body language/touch.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Religious Education, we will be learning all about Christianity including Jesus`  miracles.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  <p:pic>
        <p:nvPicPr>
          <p:cNvPr id="69" name="Graphic 68" descr="Pencil outline">
            <a:extLst>
              <a:ext uri="{FF2B5EF4-FFF2-40B4-BE49-F238E27FC236}">
                <a16:creationId xmlns:a16="http://schemas.microsoft.com/office/drawing/2014/main" id="{3888B744-440C-BBC4-BEF9-FDECC6DDC6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240253" y="6315043"/>
            <a:ext cx="362580" cy="3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8B1342-32D5-400B-A34A-A9A6438BE903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customXml/itemProps2.xml><?xml version="1.0" encoding="utf-8"?>
<ds:datastoreItem xmlns:ds="http://schemas.openxmlformats.org/officeDocument/2006/customXml" ds:itemID="{4AB7FFBA-7C17-49EB-A7F5-007D9CBCBC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6FE1DD-8DE1-4699-A7FF-0B7239B3E6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Samantha Ruck</cp:lastModifiedBy>
  <cp:revision>134</cp:revision>
  <dcterms:created xsi:type="dcterms:W3CDTF">2024-01-05T08:58:14Z</dcterms:created>
  <dcterms:modified xsi:type="dcterms:W3CDTF">2024-01-05T14:30:40Z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