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7A7FA-24F3-5D6F-E036-3D53B2F540F2}" v="1382" dt="2024-02-28T16:45:42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81" d="100"/>
          <a:sy n="81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Kennington" userId="S::charlotte.kennington@gardencityacademy.org::a25abe59-716d-499e-b565-5d6e7ee5ecfe" providerId="AD" clId="Web-{D527A7FA-24F3-5D6F-E036-3D53B2F540F2}"/>
    <pc:docChg chg="modSld">
      <pc:chgData name="Charlotte Kennington" userId="S::charlotte.kennington@gardencityacademy.org::a25abe59-716d-499e-b565-5d6e7ee5ecfe" providerId="AD" clId="Web-{D527A7FA-24F3-5D6F-E036-3D53B2F540F2}" dt="2024-02-28T16:45:42.901" v="730" actId="20577"/>
      <pc:docMkLst>
        <pc:docMk/>
      </pc:docMkLst>
      <pc:sldChg chg="modSp">
        <pc:chgData name="Charlotte Kennington" userId="S::charlotte.kennington@gardencityacademy.org::a25abe59-716d-499e-b565-5d6e7ee5ecfe" providerId="AD" clId="Web-{D527A7FA-24F3-5D6F-E036-3D53B2F540F2}" dt="2024-02-28T16:45:42.901" v="730" actId="20577"/>
        <pc:sldMkLst>
          <pc:docMk/>
          <pc:sldMk cId="896762644" sldId="256"/>
        </pc:sldMkLst>
        <pc:spChg chg="mod">
          <ac:chgData name="Charlotte Kennington" userId="S::charlotte.kennington@gardencityacademy.org::a25abe59-716d-499e-b565-5d6e7ee5ecfe" providerId="AD" clId="Web-{D527A7FA-24F3-5D6F-E036-3D53B2F540F2}" dt="2024-02-28T16:38:05.246" v="208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35:06.693" v="35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36:24.164" v="108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37:53.027" v="207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5:18.572" v="698" actId="14100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2:32.395" v="596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2:10.847" v="550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1:24.346" v="483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0:18.719" v="384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39:42.921" v="324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Charlotte Kennington" userId="S::charlotte.kennington@gardencityacademy.org::a25abe59-716d-499e-b565-5d6e7ee5ecfe" providerId="AD" clId="Web-{D527A7FA-24F3-5D6F-E036-3D53B2F540F2}" dt="2024-02-28T16:45:42.901" v="730" actId="20577"/>
          <ac:spMkLst>
            <pc:docMk/>
            <pc:sldMk cId="896762644" sldId="256"/>
            <ac:spMk id="51" creationId="{A637D7E2-39D8-E3FA-1626-9AF34EC6DC65}"/>
          </ac:spMkLst>
        </pc:spChg>
        <pc:picChg chg="mod">
          <ac:chgData name="Charlotte Kennington" userId="S::charlotte.kennington@gardencityacademy.org::a25abe59-716d-499e-b565-5d6e7ee5ecfe" providerId="AD" clId="Web-{D527A7FA-24F3-5D6F-E036-3D53B2F540F2}" dt="2024-02-28T16:45:23.229" v="699" actId="1076"/>
          <ac:picMkLst>
            <pc:docMk/>
            <pc:sldMk cId="896762644" sldId="256"/>
            <ac:picMk id="36" creationId="{CDBBF85B-9683-49F4-2FBF-DE7A399E9520}"/>
          </ac:picMkLst>
        </pc:picChg>
        <pc:picChg chg="mod">
          <ac:chgData name="Charlotte Kennington" userId="S::charlotte.kennington@gardencityacademy.org::a25abe59-716d-499e-b565-5d6e7ee5ecfe" providerId="AD" clId="Web-{D527A7FA-24F3-5D6F-E036-3D53B2F540F2}" dt="2024-02-28T16:38:45.341" v="235" actId="1076"/>
          <ac:picMkLst>
            <pc:docMk/>
            <pc:sldMk cId="896762644" sldId="256"/>
            <ac:picMk id="59" creationId="{A2B0C86D-00E5-67FB-4C03-833058C6DF6B}"/>
          </ac:picMkLst>
        </pc:picChg>
      </pc:sldChg>
    </pc:docChg>
  </pc:docChgLst>
  <pc:docChgLst>
    <pc:chgData name="Charlotte Kennington" userId="S::charlotte.kennington@gardencityacademy.org::a25abe59-716d-499e-b565-5d6e7ee5ecfe" providerId="AD" clId="Web-{EE43694F-5513-31AC-B033-0DF8FEEFBA71}"/>
    <pc:docChg chg="modSld">
      <pc:chgData name="Charlotte Kennington" userId="S::charlotte.kennington@gardencityacademy.org::a25abe59-716d-499e-b565-5d6e7ee5ecfe" providerId="AD" clId="Web-{EE43694F-5513-31AC-B033-0DF8FEEFBA71}" dt="2024-01-05T14:31:30.473" v="735" actId="20577"/>
      <pc:docMkLst>
        <pc:docMk/>
      </pc:docMkLst>
      <pc:sldChg chg="modSp">
        <pc:chgData name="Charlotte Kennington" userId="S::charlotte.kennington@gardencityacademy.org::a25abe59-716d-499e-b565-5d6e7ee5ecfe" providerId="AD" clId="Web-{EE43694F-5513-31AC-B033-0DF8FEEFBA71}" dt="2024-01-05T14:31:30.473" v="735" actId="20577"/>
        <pc:sldMkLst>
          <pc:docMk/>
          <pc:sldMk cId="896762644" sldId="256"/>
        </pc:sldMkLst>
        <pc:spChg chg="mod">
          <ac:chgData name="Charlotte Kennington" userId="S::charlotte.kennington@gardencityacademy.org::a25abe59-716d-499e-b565-5d6e7ee5ecfe" providerId="AD" clId="Web-{EE43694F-5513-31AC-B033-0DF8FEEFBA71}" dt="2024-01-05T14:03:30.415" v="1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9:19.729" v="730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2:55.483" v="578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2:18.371" v="576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09:44.754" v="12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6:27.389" v="692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31:30.473" v="735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22.757" v="550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18.695" v="548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9:54.247" v="732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37.305" v="559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8:09.943" v="726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4 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2</a:t>
              </a:r>
              <a:endParaRPr lang="en-GB" sz="2000" b="1" dirty="0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9B2E5F59-573C-A060-CA34-BCE7869842ED}"/>
              </a:ext>
            </a:extLst>
          </p:cNvPr>
          <p:cNvSpPr/>
          <p:nvPr/>
        </p:nvSpPr>
        <p:spPr>
          <a:xfrm>
            <a:off x="7504255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41721" y="255197"/>
            <a:ext cx="258036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learning about adding and subtracting fractions and mixed numbers. We will also be learning about decimals and looking at tenths and hundredths.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 the text Shackleton's Journey by William Grill.</a:t>
            </a:r>
            <a:endParaRPr lang="en-GB" sz="1350" dirty="0">
              <a:cs typeface="Calibri"/>
            </a:endParaRPr>
          </a:p>
          <a:p>
            <a:endParaRPr lang="en-GB" sz="1350" dirty="0"/>
          </a:p>
          <a:p>
            <a:r>
              <a:rPr lang="en-GB" sz="1350" dirty="0"/>
              <a:t>We will be building up to writing a newspaper report about Ernest </a:t>
            </a:r>
            <a:r>
              <a:rPr lang="en-GB" sz="1350"/>
              <a:t>Shackleton's expedition to Antartica.</a:t>
            </a:r>
            <a:endParaRPr lang="en-GB" sz="1350">
              <a:ea typeface="Calibri"/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2032" y="3205330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4396" y="3894535"/>
            <a:ext cx="268196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 learning about animals including humans. We will be looking into food chains, how food is digested and what our teeth do for us.</a:t>
            </a:r>
          </a:p>
          <a:p>
            <a:endParaRPr lang="en-GB" sz="1350" dirty="0">
              <a:cs typeface="Calibri"/>
            </a:endParaRP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186916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going swimming at the Leisure Centre. 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2142331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continue to learn the cornet and will be exploring our feelings through music with songs such as' The Other Side of The Moon.'</a:t>
            </a:r>
            <a:endParaRPr lang="en-GB" sz="1350" dirty="0"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D0D322-1DE2-DD76-6074-BC0ADBB623CD}"/>
              </a:ext>
            </a:extLst>
          </p:cNvPr>
          <p:cNvSpPr txBox="1"/>
          <p:nvPr/>
        </p:nvSpPr>
        <p:spPr>
          <a:xfrm>
            <a:off x="7509478" y="5181492"/>
            <a:ext cx="190980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French, we will be learning about the different habitats animals live in.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looking at quilts and how they are made. We will also make patches together as a class using our sewing skills from last half term.</a:t>
            </a:r>
            <a:endParaRPr lang="en-GB" sz="1350" dirty="0"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Geography, we will be learning about Spain. Within this we will cover: compass directions, human and physical features and climate.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33439" y="132594"/>
            <a:ext cx="249908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learning computer programming using the programme Scratch.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will be looking at our emotions specifically jealousy. We will learn ways of dealing with it and when it may occur.</a:t>
            </a:r>
            <a:endParaRPr lang="en-GB" sz="1350" dirty="0"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will be learning about forgiveness within </a:t>
            </a:r>
            <a:r>
              <a:rPr lang="en-GB" sz="1350"/>
              <a:t>Christianity. </a:t>
            </a:r>
            <a:endParaRPr lang="en-GB" sz="1350" dirty="0">
              <a:cs typeface="Calibri"/>
            </a:endParaRP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62111" y="1184951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69808-CA7E-4775-8F7D-08B520B5BC9F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F9F61A65-BC90-4356-B3E5-FD8E21D31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60B35F-6283-40DD-A3BF-BDC8427D15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Samantha Ruck</cp:lastModifiedBy>
  <cp:revision>192</cp:revision>
  <dcterms:created xsi:type="dcterms:W3CDTF">2024-01-05T08:58:14Z</dcterms:created>
  <dcterms:modified xsi:type="dcterms:W3CDTF">2024-02-28T16:45:46Z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