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43694F-5513-31AC-B033-0DF8FEEFBA71}" v="1451" dt="2024-01-05T14:31:30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>
        <p:scale>
          <a:sx n="81" d="100"/>
          <a:sy n="81" d="100"/>
        </p:scale>
        <p:origin x="46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Kennington" userId="S::charlotte.kennington@gardencityacademy.org::a25abe59-716d-499e-b565-5d6e7ee5ecfe" providerId="AD" clId="Web-{EE43694F-5513-31AC-B033-0DF8FEEFBA71}"/>
    <pc:docChg chg="modSld">
      <pc:chgData name="Charlotte Kennington" userId="S::charlotte.kennington@gardencityacademy.org::a25abe59-716d-499e-b565-5d6e7ee5ecfe" providerId="AD" clId="Web-{EE43694F-5513-31AC-B033-0DF8FEEFBA71}" dt="2024-01-05T14:31:30.473" v="735" actId="20577"/>
      <pc:docMkLst>
        <pc:docMk/>
      </pc:docMkLst>
      <pc:sldChg chg="modSp">
        <pc:chgData name="Charlotte Kennington" userId="S::charlotte.kennington@gardencityacademy.org::a25abe59-716d-499e-b565-5d6e7ee5ecfe" providerId="AD" clId="Web-{EE43694F-5513-31AC-B033-0DF8FEEFBA71}" dt="2024-01-05T14:31:30.473" v="735" actId="20577"/>
        <pc:sldMkLst>
          <pc:docMk/>
          <pc:sldMk cId="896762644" sldId="256"/>
        </pc:sldMkLst>
        <pc:spChg chg="mod">
          <ac:chgData name="Charlotte Kennington" userId="S::charlotte.kennington@gardencityacademy.org::a25abe59-716d-499e-b565-5d6e7ee5ecfe" providerId="AD" clId="Web-{EE43694F-5513-31AC-B033-0DF8FEEFBA71}" dt="2024-01-05T14:03:30.415" v="1" actId="20577"/>
          <ac:spMkLst>
            <pc:docMk/>
            <pc:sldMk cId="896762644" sldId="256"/>
            <ac:spMk id="9" creationId="{CE914554-211B-45E6-43F9-D3A9D530E0A2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9:19.729" v="730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2:55.483" v="578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2:18.371" v="576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09:44.754" v="12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6:27.389" v="692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31:30.473" v="735" actId="20577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1:22.757" v="550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1:18.695" v="548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9:54.247" v="732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1:37.305" v="559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Charlotte Kennington" userId="S::charlotte.kennington@gardencityacademy.org::a25abe59-716d-499e-b565-5d6e7ee5ecfe" providerId="AD" clId="Web-{EE43694F-5513-31AC-B033-0DF8FEEFBA71}" dt="2024-01-05T14:28:09.943" v="726" actId="20577"/>
          <ac:spMkLst>
            <pc:docMk/>
            <pc:sldMk cId="896762644" sldId="256"/>
            <ac:spMk id="51" creationId="{A637D7E2-39D8-E3FA-1626-9AF34EC6DC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28480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7197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Year 4 </a:t>
              </a: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1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84236" y="3871838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5073229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2642203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9B2E5F59-573C-A060-CA34-BCE7869842ED}"/>
              </a:ext>
            </a:extLst>
          </p:cNvPr>
          <p:cNvSpPr/>
          <p:nvPr/>
        </p:nvSpPr>
        <p:spPr>
          <a:xfrm>
            <a:off x="7504255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41721" y="255197"/>
            <a:ext cx="25803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 we will learning about multiplying and dividing by 10 and 100 and multiplying 3 digits by 1 digit. We will also be looking at length and perimeter.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we will be reading the text The Mermaid of Zennor.</a:t>
            </a:r>
          </a:p>
          <a:p>
            <a:endParaRPr lang="en-GB" sz="1350" dirty="0"/>
          </a:p>
          <a:p>
            <a:endParaRPr lang="en-GB" sz="1350" dirty="0"/>
          </a:p>
          <a:p>
            <a:r>
              <a:rPr lang="en-GB" sz="1350" dirty="0"/>
              <a:t>We will be retelling the story and writing our own narrative.</a:t>
            </a:r>
            <a:endParaRPr lang="en-GB" sz="1350" dirty="0">
              <a:ea typeface="Calibri"/>
              <a:cs typeface="Calibri"/>
            </a:endParaRP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4396" y="3894535"/>
            <a:ext cx="268196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science, we will be learning about sound. We will be looking into how sound is made and volume and pitch are linked to this.</a:t>
            </a: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2660018" y="5191652"/>
            <a:ext cx="1869162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PE, we will be going swimming at the Leisure Centre. </a:t>
            </a: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5062657" y="5182449"/>
            <a:ext cx="1869162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we will be looking at composing our own music.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D0D322-1DE2-DD76-6074-BC0ADBB623CD}"/>
              </a:ext>
            </a:extLst>
          </p:cNvPr>
          <p:cNvSpPr txBox="1"/>
          <p:nvPr/>
        </p:nvSpPr>
        <p:spPr>
          <a:xfrm>
            <a:off x="7509478" y="5181492"/>
            <a:ext cx="190980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French, we will be learning about the story of Goldilocks and the Three Bears and reading it in French.</a:t>
            </a:r>
            <a:endParaRPr lang="fr-FR" sz="1000" dirty="0">
              <a:ea typeface="Calibri"/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24326" y="3923624"/>
            <a:ext cx="288343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art, we will be looking at the Fashion Designer Vivienne Westwood and will be experimenting with different embroidery stitches.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history, we will be learning about the Anglo-Saxons. We will look into King Alfred, their lives, culture and weapons.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33439" y="132594"/>
            <a:ext cx="249908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computing, we will be data handling using Excel and learning what parts are inside a computer.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RHE, we will be looking at how to be responsible and considering things like coming home on time.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religious education, we will be learning about Buddhism and the Eight - Fold Path.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  <p:pic>
        <p:nvPicPr>
          <p:cNvPr id="69" name="Graphic 68" descr="Pencil outline">
            <a:extLst>
              <a:ext uri="{FF2B5EF4-FFF2-40B4-BE49-F238E27FC236}">
                <a16:creationId xmlns:a16="http://schemas.microsoft.com/office/drawing/2014/main" id="{3888B744-440C-BBC4-BEF9-FDECC6DDC6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240253" y="6315043"/>
            <a:ext cx="362580" cy="3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B69808-CA7E-4775-8F7D-08B520B5BC9F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customXml/itemProps2.xml><?xml version="1.0" encoding="utf-8"?>
<ds:datastoreItem xmlns:ds="http://schemas.openxmlformats.org/officeDocument/2006/customXml" ds:itemID="{BF60B35F-6283-40DD-A3BF-BDC8427D15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0E31FB-230E-405F-8C5B-BDC034869F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Samantha Ruck</cp:lastModifiedBy>
  <cp:revision>121</cp:revision>
  <dcterms:created xsi:type="dcterms:W3CDTF">2024-01-05T08:58:14Z</dcterms:created>
  <dcterms:modified xsi:type="dcterms:W3CDTF">2024-01-05T14:31:31Z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