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Eddy" userId="9f26d207-a01e-415f-a34c-078e6763cc2d" providerId="ADAL" clId="{FB59D9CB-D3FE-422E-8DC6-4D5A03D4DED7}"/>
    <pc:docChg chg="custSel modSld">
      <pc:chgData name="Laura Eddy" userId="9f26d207-a01e-415f-a34c-078e6763cc2d" providerId="ADAL" clId="{FB59D9CB-D3FE-422E-8DC6-4D5A03D4DED7}" dt="2024-03-01T15:49:41.694" v="1386" actId="1076"/>
      <pc:docMkLst>
        <pc:docMk/>
      </pc:docMkLst>
      <pc:sldChg chg="modSp mod">
        <pc:chgData name="Laura Eddy" userId="9f26d207-a01e-415f-a34c-078e6763cc2d" providerId="ADAL" clId="{FB59D9CB-D3FE-422E-8DC6-4D5A03D4DED7}" dt="2024-03-01T15:49:41.694" v="1386" actId="1076"/>
        <pc:sldMkLst>
          <pc:docMk/>
          <pc:sldMk cId="896762644" sldId="256"/>
        </pc:sldMkLst>
        <pc:spChg chg="mod">
          <ac:chgData name="Laura Eddy" userId="9f26d207-a01e-415f-a34c-078e6763cc2d" providerId="ADAL" clId="{FB59D9CB-D3FE-422E-8DC6-4D5A03D4DED7}" dt="2024-03-01T15:42:45.565" v="127" actId="5793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Laura Eddy" userId="9f26d207-a01e-415f-a34c-078e6763cc2d" providerId="ADAL" clId="{FB59D9CB-D3FE-422E-8DC6-4D5A03D4DED7}" dt="2024-03-01T15:43:55.692" v="376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Laura Eddy" userId="9f26d207-a01e-415f-a34c-078e6763cc2d" providerId="ADAL" clId="{FB59D9CB-D3FE-422E-8DC6-4D5A03D4DED7}" dt="2024-03-01T15:48:30.581" v="1202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Laura Eddy" userId="9f26d207-a01e-415f-a34c-078e6763cc2d" providerId="ADAL" clId="{FB59D9CB-D3FE-422E-8DC6-4D5A03D4DED7}" dt="2024-03-01T15:44:44.525" v="510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Laura Eddy" userId="9f26d207-a01e-415f-a34c-078e6763cc2d" providerId="ADAL" clId="{FB59D9CB-D3FE-422E-8DC6-4D5A03D4DED7}" dt="2024-03-01T15:45:14.286" v="613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Laura Eddy" userId="9f26d207-a01e-415f-a34c-078e6763cc2d" providerId="ADAL" clId="{FB59D9CB-D3FE-422E-8DC6-4D5A03D4DED7}" dt="2024-03-01T15:49:41.694" v="1386" actId="1076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Laura Eddy" userId="9f26d207-a01e-415f-a34c-078e6763cc2d" providerId="ADAL" clId="{FB59D9CB-D3FE-422E-8DC6-4D5A03D4DED7}" dt="2024-03-01T15:47:18.001" v="915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Laura Eddy" userId="9f26d207-a01e-415f-a34c-078e6763cc2d" providerId="ADAL" clId="{FB59D9CB-D3FE-422E-8DC6-4D5A03D4DED7}" dt="2024-03-01T15:49:34.375" v="1384" actId="1076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Laura Eddy" userId="9f26d207-a01e-415f-a34c-078e6763cc2d" providerId="ADAL" clId="{FB59D9CB-D3FE-422E-8DC6-4D5A03D4DED7}" dt="2024-03-01T15:49:37.813" v="1385" actId="1076"/>
          <ac:spMkLst>
            <pc:docMk/>
            <pc:sldMk cId="896762644" sldId="256"/>
            <ac:spMk id="50" creationId="{5A73CB90-7328-F548-2E55-34183F21A365}"/>
          </ac:spMkLst>
        </pc:spChg>
      </pc:sldChg>
    </pc:docChg>
  </pc:docChgLst>
  <pc:docChgLst>
    <pc:chgData name="Lucy Hopkinson" userId="75c6ebe6-243a-48e2-bee1-99b23aad0b9c" providerId="ADAL" clId="{78A22353-8ADC-4A38-B029-0F8DFDC0E07C}"/>
    <pc:docChg chg="modSld">
      <pc:chgData name="Lucy Hopkinson" userId="75c6ebe6-243a-48e2-bee1-99b23aad0b9c" providerId="ADAL" clId="{78A22353-8ADC-4A38-B029-0F8DFDC0E07C}" dt="2024-02-12T17:31:17.463" v="23" actId="20577"/>
      <pc:docMkLst>
        <pc:docMk/>
      </pc:docMkLst>
      <pc:sldChg chg="modSp mod">
        <pc:chgData name="Lucy Hopkinson" userId="75c6ebe6-243a-48e2-bee1-99b23aad0b9c" providerId="ADAL" clId="{78A22353-8ADC-4A38-B029-0F8DFDC0E07C}" dt="2024-02-12T17:31:17.463" v="23" actId="20577"/>
        <pc:sldMkLst>
          <pc:docMk/>
          <pc:sldMk cId="896762644" sldId="256"/>
        </pc:sldMkLst>
        <pc:spChg chg="mod">
          <ac:chgData name="Lucy Hopkinson" userId="75c6ebe6-243a-48e2-bee1-99b23aad0b9c" providerId="ADAL" clId="{78A22353-8ADC-4A38-B029-0F8DFDC0E07C}" dt="2024-02-12T17:30:32.060" v="1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Lucy Hopkinson" userId="75c6ebe6-243a-48e2-bee1-99b23aad0b9c" providerId="ADAL" clId="{78A22353-8ADC-4A38-B029-0F8DFDC0E07C}" dt="2024-02-12T17:30:36.338" v="2" actId="1076"/>
          <ac:spMkLst>
            <pc:docMk/>
            <pc:sldMk cId="896762644" sldId="256"/>
            <ac:spMk id="25" creationId="{160B0756-6574-3EC4-A47B-9DFE6E617E34}"/>
          </ac:spMkLst>
        </pc:spChg>
        <pc:spChg chg="mod">
          <ac:chgData name="Lucy Hopkinson" userId="75c6ebe6-243a-48e2-bee1-99b23aad0b9c" providerId="ADAL" clId="{78A22353-8ADC-4A38-B029-0F8DFDC0E07C}" dt="2024-02-12T17:30:45.837" v="6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Lucy Hopkinson" userId="75c6ebe6-243a-48e2-bee1-99b23aad0b9c" providerId="ADAL" clId="{78A22353-8ADC-4A38-B029-0F8DFDC0E07C}" dt="2024-02-12T17:30:43.187" v="5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Lucy Hopkinson" userId="75c6ebe6-243a-48e2-bee1-99b23aad0b9c" providerId="ADAL" clId="{78A22353-8ADC-4A38-B029-0F8DFDC0E07C}" dt="2024-02-12T17:30:39.386" v="4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Lucy Hopkinson" userId="75c6ebe6-243a-48e2-bee1-99b23aad0b9c" providerId="ADAL" clId="{78A22353-8ADC-4A38-B029-0F8DFDC0E07C}" dt="2024-02-12T17:31:17.463" v="23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Lucy Hopkinson" userId="75c6ebe6-243a-48e2-bee1-99b23aad0b9c" providerId="ADAL" clId="{78A22353-8ADC-4A38-B029-0F8DFDC0E07C}" dt="2024-02-12T17:31:13.463" v="22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Lucy Hopkinson" userId="75c6ebe6-243a-48e2-bee1-99b23aad0b9c" providerId="ADAL" clId="{78A22353-8ADC-4A38-B029-0F8DFDC0E07C}" dt="2024-02-12T17:31:10.695" v="21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Lucy Hopkinson" userId="75c6ebe6-243a-48e2-bee1-99b23aad0b9c" providerId="ADAL" clId="{78A22353-8ADC-4A38-B029-0F8DFDC0E07C}" dt="2024-02-12T17:31:02.961" v="19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Lucy Hopkinson" userId="75c6ebe6-243a-48e2-bee1-99b23aad0b9c" providerId="ADAL" clId="{78A22353-8ADC-4A38-B029-0F8DFDC0E07C}" dt="2024-02-12T17:30:57.303" v="16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Lucy Hopkinson" userId="75c6ebe6-243a-48e2-bee1-99b23aad0b9c" providerId="ADAL" clId="{78A22353-8ADC-4A38-B029-0F8DFDC0E07C}" dt="2024-02-12T17:30:52.317" v="8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Lucy Hopkinson" userId="75c6ebe6-243a-48e2-bee1-99b23aad0b9c" providerId="ADAL" clId="{78A22353-8ADC-4A38-B029-0F8DFDC0E07C}" dt="2024-02-12T17:30:48.827" v="7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  <pc:docChgLst>
    <pc:chgData name="Christine Woolston" userId="S::christine.woolston@gardencityacademy.org::6a40e998-9ebc-41c3-9c20-379fa7535e80" providerId="AD" clId="Web-{81EAB867-0D6F-F7A3-D0CB-5C3ECA878977}"/>
    <pc:docChg chg="modSld">
      <pc:chgData name="Christine Woolston" userId="S::christine.woolston@gardencityacademy.org::6a40e998-9ebc-41c3-9c20-379fa7535e80" providerId="AD" clId="Web-{81EAB867-0D6F-F7A3-D0CB-5C3ECA878977}" dt="2024-02-12T18:47:40.359" v="883" actId="20577"/>
      <pc:docMkLst>
        <pc:docMk/>
      </pc:docMkLst>
      <pc:sldChg chg="modSp">
        <pc:chgData name="Christine Woolston" userId="S::christine.woolston@gardencityacademy.org::6a40e998-9ebc-41c3-9c20-379fa7535e80" providerId="AD" clId="Web-{81EAB867-0D6F-F7A3-D0CB-5C3ECA878977}" dt="2024-02-12T18:47:40.359" v="883" actId="20577"/>
        <pc:sldMkLst>
          <pc:docMk/>
          <pc:sldMk cId="896762644" sldId="256"/>
        </pc:sldMkLst>
        <pc:spChg chg="mod">
          <ac:chgData name="Christine Woolston" userId="S::christine.woolston@gardencityacademy.org::6a40e998-9ebc-41c3-9c20-379fa7535e80" providerId="AD" clId="Web-{81EAB867-0D6F-F7A3-D0CB-5C3ECA878977}" dt="2024-02-12T18:47:40.359" v="883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7:55:04.513" v="211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39:49.111" v="824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18:15.449" v="294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37:56.858" v="733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47:28.202" v="880" actId="1076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19:55.733" v="399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28:54.623" v="670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26:59.058" v="619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21:54.174" v="472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Christine Woolston" userId="S::christine.woolston@gardencityacademy.org::6a40e998-9ebc-41c3-9c20-379fa7535e80" providerId="AD" clId="Web-{81EAB867-0D6F-F7A3-D0CB-5C3ECA878977}" dt="2024-02-12T18:24:26.256" v="572" actId="20577"/>
          <ac:spMkLst>
            <pc:docMk/>
            <pc:sldMk cId="896762644" sldId="256"/>
            <ac:spMk id="51" creationId="{A637D7E2-39D8-E3FA-1626-9AF34EC6DC65}"/>
          </ac:spMkLst>
        </pc:spChg>
        <pc:grpChg chg="mod">
          <ac:chgData name="Christine Woolston" userId="S::christine.woolston@gardencityacademy.org::6a40e998-9ebc-41c3-9c20-379fa7535e80" providerId="AD" clId="Web-{81EAB867-0D6F-F7A3-D0CB-5C3ECA878977}" dt="2024-02-12T18:47:37.281" v="881" actId="1076"/>
          <ac:grpSpMkLst>
            <pc:docMk/>
            <pc:sldMk cId="896762644" sldId="256"/>
            <ac:grpSpMk id="11" creationId="{EEA35892-4728-3FF6-0479-9643E4189F4B}"/>
          </ac:grpSpMkLst>
        </pc:grpChg>
      </pc:sldChg>
    </pc:docChg>
  </pc:docChgLst>
  <pc:docChgLst>
    <pc:chgData name="Natalie Pritchett" userId="S::natalie.pritchett@gardencityacademy.org::5ebb68df-1ca8-4d46-92cc-9a8488e6319e" providerId="AD" clId="Web-{FDB3F326-42D3-D12B-0DA3-C08E4855723E}"/>
    <pc:docChg chg="modSld">
      <pc:chgData name="Natalie Pritchett" userId="S::natalie.pritchett@gardencityacademy.org::5ebb68df-1ca8-4d46-92cc-9a8488e6319e" providerId="AD" clId="Web-{FDB3F326-42D3-D12B-0DA3-C08E4855723E}" dt="2024-03-01T15:39:25.026" v="57" actId="20577"/>
      <pc:docMkLst>
        <pc:docMk/>
      </pc:docMkLst>
      <pc:sldChg chg="modSp">
        <pc:chgData name="Natalie Pritchett" userId="S::natalie.pritchett@gardencityacademy.org::5ebb68df-1ca8-4d46-92cc-9a8488e6319e" providerId="AD" clId="Web-{FDB3F326-42D3-D12B-0DA3-C08E4855723E}" dt="2024-03-01T15:39:25.026" v="57" actId="20577"/>
        <pc:sldMkLst>
          <pc:docMk/>
          <pc:sldMk cId="896762644" sldId="256"/>
        </pc:sldMkLst>
        <pc:spChg chg="mod">
          <ac:chgData name="Natalie Pritchett" userId="S::natalie.pritchett@gardencityacademy.org::5ebb68df-1ca8-4d46-92cc-9a8488e6319e" providerId="AD" clId="Web-{FDB3F326-42D3-D12B-0DA3-C08E4855723E}" dt="2024-03-01T15:39:05.697" v="2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Natalie Pritchett" userId="S::natalie.pritchett@gardencityacademy.org::5ebb68df-1ca8-4d46-92cc-9a8488e6319e" providerId="AD" clId="Web-{FDB3F326-42D3-D12B-0DA3-C08E4855723E}" dt="2024-03-01T15:39:21.198" v="43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Natalie Pritchett" userId="S::natalie.pritchett@gardencityacademy.org::5ebb68df-1ca8-4d46-92cc-9a8488e6319e" providerId="AD" clId="Web-{FDB3F326-42D3-D12B-0DA3-C08E4855723E}" dt="2024-03-01T15:39:25.026" v="57" actId="20577"/>
          <ac:spMkLst>
            <pc:docMk/>
            <pc:sldMk cId="896762644" sldId="256"/>
            <ac:spMk id="39" creationId="{1B26ECA5-6325-0FEF-A234-3CE5776224FB}"/>
          </ac:spMkLst>
        </pc:spChg>
      </pc:sldChg>
    </pc:docChg>
  </pc:docChgLst>
  <pc:docChgLst>
    <pc:chgData name="Gary Bryan" userId="3fb57143-3898-45c5-b422-d690cd4cbd98" providerId="ADAL" clId="{43CF79FA-FFA2-45CA-AF93-C6430FB678CA}"/>
    <pc:docChg chg="undo custSel modSld">
      <pc:chgData name="Gary Bryan" userId="3fb57143-3898-45c5-b422-d690cd4cbd98" providerId="ADAL" clId="{43CF79FA-FFA2-45CA-AF93-C6430FB678CA}" dt="2024-03-11T15:51:58.391" v="1033" actId="20577"/>
      <pc:docMkLst>
        <pc:docMk/>
      </pc:docMkLst>
      <pc:sldChg chg="modSp mod">
        <pc:chgData name="Gary Bryan" userId="3fb57143-3898-45c5-b422-d690cd4cbd98" providerId="ADAL" clId="{43CF79FA-FFA2-45CA-AF93-C6430FB678CA}" dt="2024-03-11T15:51:58.391" v="1033" actId="20577"/>
        <pc:sldMkLst>
          <pc:docMk/>
          <pc:sldMk cId="896762644" sldId="256"/>
        </pc:sldMkLst>
        <pc:spChg chg="mod">
          <ac:chgData name="Gary Bryan" userId="3fb57143-3898-45c5-b422-d690cd4cbd98" providerId="ADAL" clId="{43CF79FA-FFA2-45CA-AF93-C6430FB678CA}" dt="2024-03-11T15:47:54.948" v="765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Gary Bryan" userId="3fb57143-3898-45c5-b422-d690cd4cbd98" providerId="ADAL" clId="{43CF79FA-FFA2-45CA-AF93-C6430FB678CA}" dt="2024-03-11T15:50:57.746" v="1024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Gary Bryan" userId="3fb57143-3898-45c5-b422-d690cd4cbd98" providerId="ADAL" clId="{43CF79FA-FFA2-45CA-AF93-C6430FB678CA}" dt="2024-03-11T15:51:11.044" v="1025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Gary Bryan" userId="3fb57143-3898-45c5-b422-d690cd4cbd98" providerId="ADAL" clId="{43CF79FA-FFA2-45CA-AF93-C6430FB678CA}" dt="2024-03-11T15:51:27.048" v="1027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Gary Bryan" userId="3fb57143-3898-45c5-b422-d690cd4cbd98" providerId="ADAL" clId="{43CF79FA-FFA2-45CA-AF93-C6430FB678CA}" dt="2024-03-11T15:51:58.391" v="1033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Gary Bryan" userId="3fb57143-3898-45c5-b422-d690cd4cbd98" providerId="ADAL" clId="{43CF79FA-FFA2-45CA-AF93-C6430FB678CA}" dt="2024-03-11T15:48:05.613" v="766" actId="1076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Gary Bryan" userId="3fb57143-3898-45c5-b422-d690cd4cbd98" providerId="ADAL" clId="{43CF79FA-FFA2-45CA-AF93-C6430FB678CA}" dt="2024-03-11T15:50:29.689" v="1020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Gary Bryan" userId="3fb57143-3898-45c5-b422-d690cd4cbd98" providerId="ADAL" clId="{43CF79FA-FFA2-45CA-AF93-C6430FB678CA}" dt="2024-03-11T15:50:50.313" v="1022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Gary Bryan" userId="3fb57143-3898-45c5-b422-d690cd4cbd98" providerId="ADAL" clId="{43CF79FA-FFA2-45CA-AF93-C6430FB678CA}" dt="2024-03-11T15:48:43.018" v="786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Gary Bryan" userId="3fb57143-3898-45c5-b422-d690cd4cbd98" providerId="ADAL" clId="{43CF79FA-FFA2-45CA-AF93-C6430FB678CA}" dt="2024-03-11T15:43:04.261" v="197" actId="1076"/>
          <ac:spMkLst>
            <pc:docMk/>
            <pc:sldMk cId="896762644" sldId="256"/>
            <ac:spMk id="50" creationId="{5A73CB90-7328-F548-2E55-34183F21A365}"/>
          </ac:spMkLst>
        </pc:spChg>
      </pc:sldChg>
    </pc:docChg>
  </pc:docChgLst>
  <pc:docChgLst>
    <pc:chgData name="Christine Woolston" userId="6a40e998-9ebc-41c3-9c20-379fa7535e80" providerId="ADAL" clId="{1CFB8EAA-4AEB-46C4-BE1E-9AE4747D9887}"/>
    <pc:docChg chg="modSld">
      <pc:chgData name="Christine Woolston" userId="6a40e998-9ebc-41c3-9c20-379fa7535e80" providerId="ADAL" clId="{1CFB8EAA-4AEB-46C4-BE1E-9AE4747D9887}" dt="2024-02-12T18:32:31.334" v="75" actId="20577"/>
      <pc:docMkLst>
        <pc:docMk/>
      </pc:docMkLst>
      <pc:sldChg chg="modSp mod">
        <pc:chgData name="Christine Woolston" userId="6a40e998-9ebc-41c3-9c20-379fa7535e80" providerId="ADAL" clId="{1CFB8EAA-4AEB-46C4-BE1E-9AE4747D9887}" dt="2024-02-12T18:32:31.334" v="75" actId="20577"/>
        <pc:sldMkLst>
          <pc:docMk/>
          <pc:sldMk cId="896762644" sldId="256"/>
        </pc:sldMkLst>
        <pc:spChg chg="mod">
          <ac:chgData name="Christine Woolston" userId="6a40e998-9ebc-41c3-9c20-379fa7535e80" providerId="ADAL" clId="{1CFB8EAA-4AEB-46C4-BE1E-9AE4747D9887}" dt="2024-02-12T18:32:31.334" v="75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ristine Woolston" userId="6a40e998-9ebc-41c3-9c20-379fa7535e80" providerId="ADAL" clId="{1CFB8EAA-4AEB-46C4-BE1E-9AE4747D9887}" dt="2024-02-12T18:31:29.532" v="69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Christine Woolston" userId="6a40e998-9ebc-41c3-9c20-379fa7535e80" providerId="ADAL" clId="{1CFB8EAA-4AEB-46C4-BE1E-9AE4747D9887}" dt="2024-02-12T18:30:56.773" v="48" actId="20577"/>
          <ac:spMkLst>
            <pc:docMk/>
            <pc:sldMk cId="896762644" sldId="256"/>
            <ac:spMk id="48" creationId="{3BD12BB2-7CED-299B-0B1F-151B915798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39523" y="218867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6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2</a:t>
              </a:r>
              <a:endParaRPr lang="en-GB" sz="2000" b="1" dirty="0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53413" y="3810193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 we will be learning about fractions, decimals and percentages as well as completing many arithmetic tasks each morning.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</a:t>
            </a:r>
            <a:r>
              <a:rPr lang="en-US" sz="1350" dirty="0"/>
              <a:t>writing a flash- back, where the children write about a man playing a piano and the music triggers many memories. In addition to this, they will prepare and write a recount of their French trip in the form of a travel blog.</a:t>
            </a:r>
            <a:endParaRPr lang="en-GB" sz="1350" dirty="0"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5279" y="3894535"/>
            <a:ext cx="2476553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 looking at Evolution and how animals and plants have adapted to survive in different environments. This will include work by Mary Anning and Charles Darwin.</a:t>
            </a:r>
            <a:endParaRPr lang="en-GB" sz="1350" dirty="0">
              <a:cs typeface="Calibri"/>
            </a:endParaRP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69487" y="5228423"/>
            <a:ext cx="1990640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P.E., </a:t>
            </a:r>
            <a:r>
              <a:rPr lang="en-GB" sz="1350" dirty="0"/>
              <a:t>we will be playing cricket as well </a:t>
            </a:r>
            <a:r>
              <a:rPr lang="en-GB" sz="1350"/>
              <a:t>as team-building games; </a:t>
            </a:r>
            <a:r>
              <a:rPr lang="en-GB" sz="1350" dirty="0"/>
              <a:t>this will put them in good stead for their French trip.</a:t>
            </a:r>
            <a:endParaRPr lang="en-US" dirty="0"/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681022" y="5158425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will be  </a:t>
            </a:r>
            <a:r>
              <a:rPr lang="en-GB" sz="1350" dirty="0">
                <a:solidFill>
                  <a:srgbClr val="000000"/>
                </a:solidFill>
              </a:rPr>
              <a:t>e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njoying</a:t>
            </a:r>
            <a:r>
              <a:rPr lang="en-GB" sz="1350" dirty="0">
                <a:solidFill>
                  <a:srgbClr val="000000"/>
                </a:solidFill>
              </a:rPr>
              <a:t> a range of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 musical styles and using percussion instruments</a:t>
            </a:r>
            <a:r>
              <a:rPr lang="en-GB" sz="1350" dirty="0">
                <a:solidFill>
                  <a:srgbClr val="000000"/>
                </a:solidFill>
              </a:rPr>
              <a:t>.</a:t>
            </a:r>
            <a:r>
              <a:rPr lang="en-GB" sz="1350" b="1" dirty="0">
                <a:solidFill>
                  <a:srgbClr val="000000"/>
                </a:solidFill>
              </a:rPr>
              <a:t> </a:t>
            </a:r>
            <a:endParaRPr lang="en-GB" sz="13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97289" y="4240087"/>
            <a:ext cx="288343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DT, we will  be using our sewing skills making a cushion.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53759" y="2047519"/>
            <a:ext cx="279363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Geography, we are learning about the oceans and what lives in them. We will also discover the layers of the ocean and how marine life adapt to each and every layer – looking at the light, temperature and pressure.</a:t>
            </a:r>
            <a:endParaRPr lang="en-GB" sz="100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172545" y="563806"/>
            <a:ext cx="2541909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learning about image editing.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608933" y="181643"/>
            <a:ext cx="186916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will be learning about things that worry us and how we deal with those worries in appositive way.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religious education, we will be  studying Christianity and the Easter Salvation. We will be attending St Paul's Easter Journey.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077626-C76D-4E3A-9CCC-E7894EC113D3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Gary Bryan</cp:lastModifiedBy>
  <cp:revision>1</cp:revision>
  <dcterms:created xsi:type="dcterms:W3CDTF">2024-01-05T08:58:14Z</dcterms:created>
  <dcterms:modified xsi:type="dcterms:W3CDTF">2024-03-11T15:52:04Z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