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10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Bryan" userId="3fb57143-3898-45c5-b422-d690cd4cbd98" providerId="ADAL" clId="{8CA3179C-019D-495D-9E1A-7640E56BD6CD}"/>
    <pc:docChg chg="undo redo custSel modSld">
      <pc:chgData name="Gary Bryan" userId="3fb57143-3898-45c5-b422-d690cd4cbd98" providerId="ADAL" clId="{8CA3179C-019D-495D-9E1A-7640E56BD6CD}" dt="2024-01-05T14:27:58.954" v="772" actId="20577"/>
      <pc:docMkLst>
        <pc:docMk/>
      </pc:docMkLst>
      <pc:sldChg chg="addSp delSp modSp mod">
        <pc:chgData name="Gary Bryan" userId="3fb57143-3898-45c5-b422-d690cd4cbd98" providerId="ADAL" clId="{8CA3179C-019D-495D-9E1A-7640E56BD6CD}" dt="2024-01-05T14:27:58.954" v="772" actId="20577"/>
        <pc:sldMkLst>
          <pc:docMk/>
          <pc:sldMk cId="896762644" sldId="256"/>
        </pc:sldMkLst>
        <pc:spChg chg="mod">
          <ac:chgData name="Gary Bryan" userId="3fb57143-3898-45c5-b422-d690cd4cbd98" providerId="ADAL" clId="{8CA3179C-019D-495D-9E1A-7640E56BD6CD}" dt="2024-01-05T14:22:11.798" v="700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Gary Bryan" userId="3fb57143-3898-45c5-b422-d690cd4cbd98" providerId="ADAL" clId="{8CA3179C-019D-495D-9E1A-7640E56BD6CD}" dt="2024-01-05T14:24:36.728" v="728" actId="313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Gary Bryan" userId="3fb57143-3898-45c5-b422-d690cd4cbd98" providerId="ADAL" clId="{8CA3179C-019D-495D-9E1A-7640E56BD6CD}" dt="2024-01-05T14:24:51.331" v="735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Gary Bryan" userId="3fb57143-3898-45c5-b422-d690cd4cbd98" providerId="ADAL" clId="{8CA3179C-019D-495D-9E1A-7640E56BD6CD}" dt="2024-01-05T14:22:42.686" v="712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Gary Bryan" userId="3fb57143-3898-45c5-b422-d690cd4cbd98" providerId="ADAL" clId="{8CA3179C-019D-495D-9E1A-7640E56BD6CD}" dt="2024-01-05T14:23:24.137" v="714" actId="20577"/>
          <ac:spMkLst>
            <pc:docMk/>
            <pc:sldMk cId="896762644" sldId="256"/>
            <ac:spMk id="45" creationId="{893A9652-2425-BD86-4805-449D385750E6}"/>
          </ac:spMkLst>
        </pc:spChg>
        <pc:spChg chg="mod">
          <ac:chgData name="Gary Bryan" userId="3fb57143-3898-45c5-b422-d690cd4cbd98" providerId="ADAL" clId="{8CA3179C-019D-495D-9E1A-7640E56BD6CD}" dt="2024-01-05T14:25:31.474" v="745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Gary Bryan" userId="3fb57143-3898-45c5-b422-d690cd4cbd98" providerId="ADAL" clId="{8CA3179C-019D-495D-9E1A-7640E56BD6CD}" dt="2024-01-05T14:25:51.717" v="751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Gary Bryan" userId="3fb57143-3898-45c5-b422-d690cd4cbd98" providerId="ADAL" clId="{8CA3179C-019D-495D-9E1A-7640E56BD6CD}" dt="2024-01-05T14:26:01.362" v="753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Gary Bryan" userId="3fb57143-3898-45c5-b422-d690cd4cbd98" providerId="ADAL" clId="{8CA3179C-019D-495D-9E1A-7640E56BD6CD}" dt="2024-01-05T14:27:16.562" v="766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Gary Bryan" userId="3fb57143-3898-45c5-b422-d690cd4cbd98" providerId="ADAL" clId="{8CA3179C-019D-495D-9E1A-7640E56BD6CD}" dt="2024-01-05T14:27:58.954" v="772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Gary Bryan" userId="3fb57143-3898-45c5-b422-d690cd4cbd98" providerId="ADAL" clId="{8CA3179C-019D-495D-9E1A-7640E56BD6CD}" dt="2024-01-05T14:27:48.422" v="771" actId="20577"/>
          <ac:spMkLst>
            <pc:docMk/>
            <pc:sldMk cId="896762644" sldId="256"/>
            <ac:spMk id="51" creationId="{A637D7E2-39D8-E3FA-1626-9AF34EC6DC65}"/>
          </ac:spMkLst>
        </pc:spChg>
        <pc:picChg chg="add del">
          <ac:chgData name="Gary Bryan" userId="3fb57143-3898-45c5-b422-d690cd4cbd98" providerId="ADAL" clId="{8CA3179C-019D-495D-9E1A-7640E56BD6CD}" dt="2024-01-05T14:21:18.731" v="662" actId="22"/>
          <ac:picMkLst>
            <pc:docMk/>
            <pc:sldMk cId="896762644" sldId="256"/>
            <ac:picMk id="3" creationId="{F715BA84-3D0B-117B-D8F1-0601A0DA85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64210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Year 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1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5073229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2642203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9B2E5F59-573C-A060-CA34-BCE7869842ED}"/>
              </a:ext>
            </a:extLst>
          </p:cNvPr>
          <p:cNvSpPr/>
          <p:nvPr/>
        </p:nvSpPr>
        <p:spPr>
          <a:xfrm>
            <a:off x="7504255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186916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maths, we will be working on fractions, adding and subtracting with different denominators as well as ordering on a number line.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</a:t>
            </a:r>
            <a:r>
              <a:rPr lang="en-GB" sz="1350" dirty="0" err="1"/>
              <a:t>english</a:t>
            </a:r>
            <a:r>
              <a:rPr lang="en-GB" sz="1350" dirty="0"/>
              <a:t>, we will be reading the text ‘Journey to the River Sea’ by Eva Ibbotson.</a:t>
            </a:r>
          </a:p>
          <a:p>
            <a:endParaRPr lang="en-GB" sz="1350" dirty="0"/>
          </a:p>
          <a:p>
            <a:r>
              <a:rPr lang="en-GB" sz="1350" dirty="0"/>
              <a:t>We will be writing a non-chronological text and a mystery story.</a:t>
            </a: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84236" y="3894535"/>
            <a:ext cx="186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science, we will be learning about Living Things and Their Habitats.</a:t>
            </a: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2660018" y="5191652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P.E., we will be using our Yoga and Gymnastic skills.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5062657" y="5182449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music, we will be learning to Develop ensemble skills.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D0D322-1DE2-DD76-6074-BC0ADBB623CD}"/>
              </a:ext>
            </a:extLst>
          </p:cNvPr>
          <p:cNvSpPr txBox="1"/>
          <p:nvPr/>
        </p:nvSpPr>
        <p:spPr>
          <a:xfrm>
            <a:off x="7529798" y="5191652"/>
            <a:ext cx="186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</a:t>
            </a:r>
            <a:r>
              <a:rPr lang="en-GB" sz="1350" dirty="0" err="1"/>
              <a:t>french</a:t>
            </a:r>
            <a:r>
              <a:rPr lang="en-GB" sz="1350" dirty="0"/>
              <a:t>, we will be learning to say words about the weekend, Le week-end.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art, we will be looking at the work of Andy Warhol using the skill of relief printing and colour.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history, we will be learning about The Maya civilization.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53759" y="152914"/>
            <a:ext cx="18691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computing, we will be image editing.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RHE, we will be learning about </a:t>
            </a:r>
            <a:r>
              <a:rPr lang="en-GB" sz="1350"/>
              <a:t>being responsible - </a:t>
            </a:r>
            <a:r>
              <a:rPr lang="en-GB" sz="1350" dirty="0"/>
              <a:t>stealing. 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Religious Education, we will be studying Islam: beliefs and practices.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pic>
        <p:nvPicPr>
          <p:cNvPr id="69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40253" y="6315043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B81B21-5C31-4E96-87B6-58CE6B04E70E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customXml/itemProps2.xml><?xml version="1.0" encoding="utf-8"?>
<ds:datastoreItem xmlns:ds="http://schemas.openxmlformats.org/officeDocument/2006/customXml" ds:itemID="{C4A8B958-4E14-4202-9A0C-3FE1D9E7E6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C9F7FF-7E1F-4480-8158-E8D933EF7E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5a2482-dff6-46dd-95a3-b840067f4b93"/>
    <ds:schemaRef ds:uri="abddf9f3-fb8d-418e-b470-9b0cf08c8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Gary Bryan</cp:lastModifiedBy>
  <cp:revision>1</cp:revision>
  <dcterms:created xsi:type="dcterms:W3CDTF">2024-01-05T08:58:14Z</dcterms:created>
  <dcterms:modified xsi:type="dcterms:W3CDTF">2024-01-05T14:28:07Z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