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FB8EAA-4AEB-46C4-BE1E-9AE4747D9887}" v="80" vWet="82" dt="2024-02-12T18:33:04.458"/>
    <p1510:client id="{81EAB867-0D6F-F7A3-D0CB-5C3ECA878977}" v="1669" dt="2024-02-12T18:47:40.3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9248B-1648-7D21-EAED-342E436F42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C491B76-F9F6-1088-550D-1AD96B93B3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285AACC-D7E9-2379-8855-3EC4598977E6}"/>
              </a:ext>
            </a:extLst>
          </p:cNvPr>
          <p:cNvSpPr>
            <a:spLocks noGrp="1"/>
          </p:cNvSpPr>
          <p:nvPr>
            <p:ph type="dt" sz="half" idx="10"/>
          </p:nvPr>
        </p:nvSpPr>
        <p:spPr/>
        <p:txBody>
          <a:bodyPr/>
          <a:lstStyle/>
          <a:p>
            <a:fld id="{6A2CF52E-A685-4091-96AB-64865AAE987A}" type="datetimeFigureOut">
              <a:rPr lang="en-GB" smtClean="0"/>
              <a:t>11/03/2024</a:t>
            </a:fld>
            <a:endParaRPr lang="en-GB"/>
          </a:p>
        </p:txBody>
      </p:sp>
      <p:sp>
        <p:nvSpPr>
          <p:cNvPr id="5" name="Footer Placeholder 4">
            <a:extLst>
              <a:ext uri="{FF2B5EF4-FFF2-40B4-BE49-F238E27FC236}">
                <a16:creationId xmlns:a16="http://schemas.microsoft.com/office/drawing/2014/main" id="{2CFBFEAA-C4B0-6067-2F73-9E9F3D82A2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BF8FB2-09EF-7142-4621-2447E12AD8E0}"/>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1897918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25142-4FC9-1A9C-C8F7-D3F72FD605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598821-FEFE-7FB3-EEF3-9E8789C19D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DA879C-601C-CBCD-3F51-EADDE1057F1C}"/>
              </a:ext>
            </a:extLst>
          </p:cNvPr>
          <p:cNvSpPr>
            <a:spLocks noGrp="1"/>
          </p:cNvSpPr>
          <p:nvPr>
            <p:ph type="dt" sz="half" idx="10"/>
          </p:nvPr>
        </p:nvSpPr>
        <p:spPr/>
        <p:txBody>
          <a:bodyPr/>
          <a:lstStyle/>
          <a:p>
            <a:fld id="{6A2CF52E-A685-4091-96AB-64865AAE987A}" type="datetimeFigureOut">
              <a:rPr lang="en-GB" smtClean="0"/>
              <a:t>11/03/2024</a:t>
            </a:fld>
            <a:endParaRPr lang="en-GB"/>
          </a:p>
        </p:txBody>
      </p:sp>
      <p:sp>
        <p:nvSpPr>
          <p:cNvPr id="5" name="Footer Placeholder 4">
            <a:extLst>
              <a:ext uri="{FF2B5EF4-FFF2-40B4-BE49-F238E27FC236}">
                <a16:creationId xmlns:a16="http://schemas.microsoft.com/office/drawing/2014/main" id="{8E44B761-4957-EE8C-5F9D-19C59E7898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19154E-04A7-A016-81A7-3C43A5930D00}"/>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585265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9E3F94-04FF-3B45-9329-77F814821E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350C795-1FFC-5738-AED1-EFFE15734D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ABD445-90C5-E8A2-E8BB-7233FC7D0AD8}"/>
              </a:ext>
            </a:extLst>
          </p:cNvPr>
          <p:cNvSpPr>
            <a:spLocks noGrp="1"/>
          </p:cNvSpPr>
          <p:nvPr>
            <p:ph type="dt" sz="half" idx="10"/>
          </p:nvPr>
        </p:nvSpPr>
        <p:spPr/>
        <p:txBody>
          <a:bodyPr/>
          <a:lstStyle/>
          <a:p>
            <a:fld id="{6A2CF52E-A685-4091-96AB-64865AAE987A}" type="datetimeFigureOut">
              <a:rPr lang="en-GB" smtClean="0"/>
              <a:t>11/03/2024</a:t>
            </a:fld>
            <a:endParaRPr lang="en-GB"/>
          </a:p>
        </p:txBody>
      </p:sp>
      <p:sp>
        <p:nvSpPr>
          <p:cNvPr id="5" name="Footer Placeholder 4">
            <a:extLst>
              <a:ext uri="{FF2B5EF4-FFF2-40B4-BE49-F238E27FC236}">
                <a16:creationId xmlns:a16="http://schemas.microsoft.com/office/drawing/2014/main" id="{26A31FF3-D027-F7BA-FD10-5747D17333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FB946C-8F5A-1DAB-7AF1-CBB68B6E3F43}"/>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901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F226E-F39B-D807-1B76-A4D765FDE29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B72142-1A3E-4DC8-7555-7225C77238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C67936-C7AA-709A-1604-958E51035134}"/>
              </a:ext>
            </a:extLst>
          </p:cNvPr>
          <p:cNvSpPr>
            <a:spLocks noGrp="1"/>
          </p:cNvSpPr>
          <p:nvPr>
            <p:ph type="dt" sz="half" idx="10"/>
          </p:nvPr>
        </p:nvSpPr>
        <p:spPr/>
        <p:txBody>
          <a:bodyPr/>
          <a:lstStyle/>
          <a:p>
            <a:fld id="{6A2CF52E-A685-4091-96AB-64865AAE987A}" type="datetimeFigureOut">
              <a:rPr lang="en-GB" smtClean="0"/>
              <a:t>11/03/2024</a:t>
            </a:fld>
            <a:endParaRPr lang="en-GB"/>
          </a:p>
        </p:txBody>
      </p:sp>
      <p:sp>
        <p:nvSpPr>
          <p:cNvPr id="5" name="Footer Placeholder 4">
            <a:extLst>
              <a:ext uri="{FF2B5EF4-FFF2-40B4-BE49-F238E27FC236}">
                <a16:creationId xmlns:a16="http://schemas.microsoft.com/office/drawing/2014/main" id="{341C80F1-0B51-B62D-41B4-2383318C57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92B627-1FA6-9773-1D9C-A748EFBE40B7}"/>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227265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17B43-EB48-8B00-8DF7-113D2AB171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F3AB741-85CB-6BF5-840B-1CB8519753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A292FC-0A98-F58D-ACFE-D55DB1A09045}"/>
              </a:ext>
            </a:extLst>
          </p:cNvPr>
          <p:cNvSpPr>
            <a:spLocks noGrp="1"/>
          </p:cNvSpPr>
          <p:nvPr>
            <p:ph type="dt" sz="half" idx="10"/>
          </p:nvPr>
        </p:nvSpPr>
        <p:spPr/>
        <p:txBody>
          <a:bodyPr/>
          <a:lstStyle/>
          <a:p>
            <a:fld id="{6A2CF52E-A685-4091-96AB-64865AAE987A}" type="datetimeFigureOut">
              <a:rPr lang="en-GB" smtClean="0"/>
              <a:t>11/03/2024</a:t>
            </a:fld>
            <a:endParaRPr lang="en-GB"/>
          </a:p>
        </p:txBody>
      </p:sp>
      <p:sp>
        <p:nvSpPr>
          <p:cNvPr id="5" name="Footer Placeholder 4">
            <a:extLst>
              <a:ext uri="{FF2B5EF4-FFF2-40B4-BE49-F238E27FC236}">
                <a16:creationId xmlns:a16="http://schemas.microsoft.com/office/drawing/2014/main" id="{D9601FD5-2ECF-CAEB-DFE8-181DA321B1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48BE15-F1FC-196F-35D9-6D97D85194D2}"/>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4460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53EA7-EA1F-220B-F0AA-973858C633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B16E72-EDCA-C59C-C87F-A2CE85B74B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B20F712-F03A-6222-7089-1FF8524373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EEEE072-6CE8-98B4-F6C1-80623534D451}"/>
              </a:ext>
            </a:extLst>
          </p:cNvPr>
          <p:cNvSpPr>
            <a:spLocks noGrp="1"/>
          </p:cNvSpPr>
          <p:nvPr>
            <p:ph type="dt" sz="half" idx="10"/>
          </p:nvPr>
        </p:nvSpPr>
        <p:spPr/>
        <p:txBody>
          <a:bodyPr/>
          <a:lstStyle/>
          <a:p>
            <a:fld id="{6A2CF52E-A685-4091-96AB-64865AAE987A}" type="datetimeFigureOut">
              <a:rPr lang="en-GB" smtClean="0"/>
              <a:t>11/03/2024</a:t>
            </a:fld>
            <a:endParaRPr lang="en-GB"/>
          </a:p>
        </p:txBody>
      </p:sp>
      <p:sp>
        <p:nvSpPr>
          <p:cNvPr id="6" name="Footer Placeholder 5">
            <a:extLst>
              <a:ext uri="{FF2B5EF4-FFF2-40B4-BE49-F238E27FC236}">
                <a16:creationId xmlns:a16="http://schemas.microsoft.com/office/drawing/2014/main" id="{6E925F0C-283C-D098-DF7C-3BD966A75A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9E547D-B3F7-D86E-6A96-E73AAB4804DD}"/>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70686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7408A-4C27-5FB3-A97A-61D1929F768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97DAE4-667B-9188-3F02-67D83A7D96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09E86C-D778-F327-A81A-FE9C2062C1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24BEDDC-CCB4-E121-AE15-F17F89CCDE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019621-6753-C217-6B17-8F97C6C95F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A1644D-CD95-D931-B5F0-B0E2762BF935}"/>
              </a:ext>
            </a:extLst>
          </p:cNvPr>
          <p:cNvSpPr>
            <a:spLocks noGrp="1"/>
          </p:cNvSpPr>
          <p:nvPr>
            <p:ph type="dt" sz="half" idx="10"/>
          </p:nvPr>
        </p:nvSpPr>
        <p:spPr/>
        <p:txBody>
          <a:bodyPr/>
          <a:lstStyle/>
          <a:p>
            <a:fld id="{6A2CF52E-A685-4091-96AB-64865AAE987A}" type="datetimeFigureOut">
              <a:rPr lang="en-GB" smtClean="0"/>
              <a:t>11/03/2024</a:t>
            </a:fld>
            <a:endParaRPr lang="en-GB"/>
          </a:p>
        </p:txBody>
      </p:sp>
      <p:sp>
        <p:nvSpPr>
          <p:cNvPr id="8" name="Footer Placeholder 7">
            <a:extLst>
              <a:ext uri="{FF2B5EF4-FFF2-40B4-BE49-F238E27FC236}">
                <a16:creationId xmlns:a16="http://schemas.microsoft.com/office/drawing/2014/main" id="{9873A869-4C27-C045-0150-A84F7078945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B1BF782-8710-9B83-F6CC-CBDD708B2F50}"/>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107526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D87D4-D119-A02A-BAD0-77101E921B5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08ED5F9-27C8-42B4-D085-8B2D24B09E3C}"/>
              </a:ext>
            </a:extLst>
          </p:cNvPr>
          <p:cNvSpPr>
            <a:spLocks noGrp="1"/>
          </p:cNvSpPr>
          <p:nvPr>
            <p:ph type="dt" sz="half" idx="10"/>
          </p:nvPr>
        </p:nvSpPr>
        <p:spPr/>
        <p:txBody>
          <a:bodyPr/>
          <a:lstStyle/>
          <a:p>
            <a:fld id="{6A2CF52E-A685-4091-96AB-64865AAE987A}" type="datetimeFigureOut">
              <a:rPr lang="en-GB" smtClean="0"/>
              <a:t>11/03/2024</a:t>
            </a:fld>
            <a:endParaRPr lang="en-GB"/>
          </a:p>
        </p:txBody>
      </p:sp>
      <p:sp>
        <p:nvSpPr>
          <p:cNvPr id="4" name="Footer Placeholder 3">
            <a:extLst>
              <a:ext uri="{FF2B5EF4-FFF2-40B4-BE49-F238E27FC236}">
                <a16:creationId xmlns:a16="http://schemas.microsoft.com/office/drawing/2014/main" id="{FD638A72-7118-01F2-BEF9-4968BBF9F67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03A6F1-898A-9D8E-FB37-F23FAD741849}"/>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255233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EA30F2-492D-3CAB-F332-F3770FBCE856}"/>
              </a:ext>
            </a:extLst>
          </p:cNvPr>
          <p:cNvSpPr>
            <a:spLocks noGrp="1"/>
          </p:cNvSpPr>
          <p:nvPr>
            <p:ph type="dt" sz="half" idx="10"/>
          </p:nvPr>
        </p:nvSpPr>
        <p:spPr/>
        <p:txBody>
          <a:bodyPr/>
          <a:lstStyle/>
          <a:p>
            <a:fld id="{6A2CF52E-A685-4091-96AB-64865AAE987A}" type="datetimeFigureOut">
              <a:rPr lang="en-GB" smtClean="0"/>
              <a:t>11/03/2024</a:t>
            </a:fld>
            <a:endParaRPr lang="en-GB"/>
          </a:p>
        </p:txBody>
      </p:sp>
      <p:sp>
        <p:nvSpPr>
          <p:cNvPr id="3" name="Footer Placeholder 2">
            <a:extLst>
              <a:ext uri="{FF2B5EF4-FFF2-40B4-BE49-F238E27FC236}">
                <a16:creationId xmlns:a16="http://schemas.microsoft.com/office/drawing/2014/main" id="{94894C7B-379D-07EA-EBC0-CC819BB88CC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7BC0156-D112-F5ED-316D-5E6A25BC3F0E}"/>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688718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B0860-70CE-39BF-0228-02DFA390AD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296AE36-D84D-AC82-EFD5-04AE5F46AD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C315A0A-BDEE-E1C4-230D-2FEF245E97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08F66E-A3B8-0134-6909-C9086613006A}"/>
              </a:ext>
            </a:extLst>
          </p:cNvPr>
          <p:cNvSpPr>
            <a:spLocks noGrp="1"/>
          </p:cNvSpPr>
          <p:nvPr>
            <p:ph type="dt" sz="half" idx="10"/>
          </p:nvPr>
        </p:nvSpPr>
        <p:spPr/>
        <p:txBody>
          <a:bodyPr/>
          <a:lstStyle/>
          <a:p>
            <a:fld id="{6A2CF52E-A685-4091-96AB-64865AAE987A}" type="datetimeFigureOut">
              <a:rPr lang="en-GB" smtClean="0"/>
              <a:t>11/03/2024</a:t>
            </a:fld>
            <a:endParaRPr lang="en-GB"/>
          </a:p>
        </p:txBody>
      </p:sp>
      <p:sp>
        <p:nvSpPr>
          <p:cNvPr id="6" name="Footer Placeholder 5">
            <a:extLst>
              <a:ext uri="{FF2B5EF4-FFF2-40B4-BE49-F238E27FC236}">
                <a16:creationId xmlns:a16="http://schemas.microsoft.com/office/drawing/2014/main" id="{541518B6-73B6-775E-EBA7-FAB6FFE022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9B4EF0-BDA6-CD29-9EF2-AEA72911108A}"/>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62697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0D972-7CC5-CC9E-CB1F-0CCA383507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A95C738-9DB3-96AA-E774-B961E07279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FD63AF-2246-4262-7133-9F863D3923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7C063D-AC89-291B-6DBA-BDD5D9F87B2E}"/>
              </a:ext>
            </a:extLst>
          </p:cNvPr>
          <p:cNvSpPr>
            <a:spLocks noGrp="1"/>
          </p:cNvSpPr>
          <p:nvPr>
            <p:ph type="dt" sz="half" idx="10"/>
          </p:nvPr>
        </p:nvSpPr>
        <p:spPr/>
        <p:txBody>
          <a:bodyPr/>
          <a:lstStyle/>
          <a:p>
            <a:fld id="{6A2CF52E-A685-4091-96AB-64865AAE987A}" type="datetimeFigureOut">
              <a:rPr lang="en-GB" smtClean="0"/>
              <a:t>11/03/2024</a:t>
            </a:fld>
            <a:endParaRPr lang="en-GB"/>
          </a:p>
        </p:txBody>
      </p:sp>
      <p:sp>
        <p:nvSpPr>
          <p:cNvPr id="6" name="Footer Placeholder 5">
            <a:extLst>
              <a:ext uri="{FF2B5EF4-FFF2-40B4-BE49-F238E27FC236}">
                <a16:creationId xmlns:a16="http://schemas.microsoft.com/office/drawing/2014/main" id="{BBCBD10A-12F8-BBDF-E318-99A00C0F9E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7768F4-7550-9B55-69DA-EBF3F7F01830}"/>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144124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AE866B-6676-E9F3-1064-8B82FC361E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57D55FE-CF43-9B16-E664-369EC80DAC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5B32F8-963F-6A24-E0C7-D6FA1B79AF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CF52E-A685-4091-96AB-64865AAE987A}" type="datetimeFigureOut">
              <a:rPr lang="en-GB" smtClean="0"/>
              <a:t>11/03/2024</a:t>
            </a:fld>
            <a:endParaRPr lang="en-GB"/>
          </a:p>
        </p:txBody>
      </p:sp>
      <p:sp>
        <p:nvSpPr>
          <p:cNvPr id="5" name="Footer Placeholder 4">
            <a:extLst>
              <a:ext uri="{FF2B5EF4-FFF2-40B4-BE49-F238E27FC236}">
                <a16:creationId xmlns:a16="http://schemas.microsoft.com/office/drawing/2014/main" id="{AF2F48B0-05C4-9511-33BF-EE8A4E4913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8D2D95D-E0FC-1967-F89A-715444B1B1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D8F5E9-6254-43F6-A684-0797E1B45349}" type="slidenum">
              <a:rPr lang="en-GB" smtClean="0"/>
              <a:t>‹#›</a:t>
            </a:fld>
            <a:endParaRPr lang="en-GB"/>
          </a:p>
        </p:txBody>
      </p:sp>
    </p:spTree>
    <p:extLst>
      <p:ext uri="{BB962C8B-B14F-4D97-AF65-F5344CB8AC3E}">
        <p14:creationId xmlns:p14="http://schemas.microsoft.com/office/powerpoint/2010/main" val="149725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18" Type="http://schemas.openxmlformats.org/officeDocument/2006/relationships/image" Target="../media/image17.sv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svg"/><Relationship Id="rId17" Type="http://schemas.openxmlformats.org/officeDocument/2006/relationships/image" Target="../media/image16.png"/><Relationship Id="rId2" Type="http://schemas.openxmlformats.org/officeDocument/2006/relationships/image" Target="../media/image1.jpeg"/><Relationship Id="rId16" Type="http://schemas.openxmlformats.org/officeDocument/2006/relationships/image" Target="../media/image15.svg"/><Relationship Id="rId20" Type="http://schemas.openxmlformats.org/officeDocument/2006/relationships/image" Target="../media/image19.svg"/><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19" Type="http://schemas.openxmlformats.org/officeDocument/2006/relationships/image" Target="../media/image18.pn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 Id="rId22"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EA35892-4728-3FF6-0479-9643E4189F4B}"/>
              </a:ext>
            </a:extLst>
          </p:cNvPr>
          <p:cNvGrpSpPr/>
          <p:nvPr/>
        </p:nvGrpSpPr>
        <p:grpSpPr>
          <a:xfrm>
            <a:off x="4439523" y="2188675"/>
            <a:ext cx="3301955" cy="2458563"/>
            <a:chOff x="616122" y="2926045"/>
            <a:chExt cx="3125055" cy="2499919"/>
          </a:xfrm>
          <a:effectLst>
            <a:glow rad="139700">
              <a:schemeClr val="accent6">
                <a:satMod val="175000"/>
                <a:alpha val="40000"/>
              </a:schemeClr>
            </a:glow>
          </a:effectLst>
        </p:grpSpPr>
        <p:sp>
          <p:nvSpPr>
            <p:cNvPr id="8" name="Cloud 7">
              <a:extLst>
                <a:ext uri="{FF2B5EF4-FFF2-40B4-BE49-F238E27FC236}">
                  <a16:creationId xmlns:a16="http://schemas.microsoft.com/office/drawing/2014/main" id="{9C6A0093-87A0-9428-C9F2-0AFAC8DF55C4}"/>
                </a:ext>
              </a:extLst>
            </p:cNvPr>
            <p:cNvSpPr/>
            <p:nvPr/>
          </p:nvSpPr>
          <p:spPr>
            <a:xfrm>
              <a:off x="616122" y="2926045"/>
              <a:ext cx="3125055" cy="2499919"/>
            </a:xfrm>
            <a:prstGeom prst="cloud">
              <a:avLst/>
            </a:prstGeom>
            <a:scene3d>
              <a:camera prst="orthographicFront"/>
              <a:lightRig rig="threePt" dir="t"/>
            </a:scene3d>
            <a:sp3d>
              <a:bevelT w="165100" prst="coolSlan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800" b="1">
                <a:solidFill>
                  <a:schemeClr val="bg1"/>
                </a:solidFill>
              </a:endParaRPr>
            </a:p>
          </p:txBody>
        </p:sp>
        <p:sp>
          <p:nvSpPr>
            <p:cNvPr id="9" name="TextBox 8">
              <a:extLst>
                <a:ext uri="{FF2B5EF4-FFF2-40B4-BE49-F238E27FC236}">
                  <a16:creationId xmlns:a16="http://schemas.microsoft.com/office/drawing/2014/main" id="{CE914554-211B-45E6-43F9-D3A9D530E0A2}"/>
                </a:ext>
              </a:extLst>
            </p:cNvPr>
            <p:cNvSpPr txBox="1"/>
            <p:nvPr/>
          </p:nvSpPr>
          <p:spPr>
            <a:xfrm>
              <a:off x="1250200" y="3385119"/>
              <a:ext cx="1856899" cy="719793"/>
            </a:xfrm>
            <a:prstGeom prst="rect">
              <a:avLst/>
            </a:prstGeom>
            <a:noFill/>
            <a:scene3d>
              <a:camera prst="orthographicFront"/>
              <a:lightRig rig="threePt" dir="t"/>
            </a:scene3d>
            <a:sp3d>
              <a:bevelT w="165100" prst="coolSlant"/>
            </a:sp3d>
          </p:spPr>
          <p:txBody>
            <a:bodyPr wrap="square" lIns="91440" tIns="45720" rIns="91440" bIns="45720" rtlCol="0" anchor="t">
              <a:spAutoFit/>
            </a:bodyPr>
            <a:lstStyle/>
            <a:p>
              <a:pPr algn="ctr"/>
              <a:r>
                <a:rPr lang="en-GB" sz="2000" b="1" dirty="0">
                  <a:solidFill>
                    <a:schemeClr val="bg1"/>
                  </a:solidFill>
                </a:rPr>
                <a:t>Year 2</a:t>
              </a:r>
            </a:p>
            <a:p>
              <a:pPr algn="ctr"/>
              <a:r>
                <a:rPr lang="en-GB" sz="2000" b="1" dirty="0">
                  <a:solidFill>
                    <a:schemeClr val="bg1"/>
                  </a:solidFill>
                </a:rPr>
                <a:t>Spring Term 2</a:t>
              </a:r>
            </a:p>
          </p:txBody>
        </p:sp>
        <p:pic>
          <p:nvPicPr>
            <p:cNvPr id="10" name="Picture 9" descr="Teacher Recruitment , Hertfordshire UK - School View">
              <a:extLst>
                <a:ext uri="{FF2B5EF4-FFF2-40B4-BE49-F238E27FC236}">
                  <a16:creationId xmlns:a16="http://schemas.microsoft.com/office/drawing/2014/main" id="{5F1D6339-3FF9-35FD-D0B3-9D041A5133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39043" y="4062555"/>
              <a:ext cx="1079211" cy="921296"/>
            </a:xfrm>
            <a:prstGeom prst="rect">
              <a:avLst/>
            </a:prstGeom>
            <a:noFill/>
            <a:ln>
              <a:noFill/>
            </a:ln>
            <a:scene3d>
              <a:camera prst="orthographicFront"/>
              <a:lightRig rig="threePt" dir="t"/>
            </a:scene3d>
            <a:sp3d>
              <a:bevelT w="165100" prst="coolSlant"/>
            </a:sp3d>
          </p:spPr>
        </p:pic>
      </p:grpSp>
      <p:sp>
        <p:nvSpPr>
          <p:cNvPr id="14" name="Flowchart: Process 13">
            <a:extLst>
              <a:ext uri="{FF2B5EF4-FFF2-40B4-BE49-F238E27FC236}">
                <a16:creationId xmlns:a16="http://schemas.microsoft.com/office/drawing/2014/main" id="{C55EC1C2-ABB2-7A00-3681-FEF9627A7737}"/>
              </a:ext>
            </a:extLst>
          </p:cNvPr>
          <p:cNvSpPr/>
          <p:nvPr/>
        </p:nvSpPr>
        <p:spPr>
          <a:xfrm>
            <a:off x="301081" y="132411"/>
            <a:ext cx="2921620" cy="1567162"/>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endParaRPr lang="en-GB" sz="1200"/>
          </a:p>
        </p:txBody>
      </p:sp>
      <p:sp>
        <p:nvSpPr>
          <p:cNvPr id="15" name="Flowchart: Process 14">
            <a:extLst>
              <a:ext uri="{FF2B5EF4-FFF2-40B4-BE49-F238E27FC236}">
                <a16:creationId xmlns:a16="http://schemas.microsoft.com/office/drawing/2014/main" id="{3067AC43-48C2-B10E-0C2C-8A93183048F9}"/>
              </a:ext>
            </a:extLst>
          </p:cNvPr>
          <p:cNvSpPr/>
          <p:nvPr/>
        </p:nvSpPr>
        <p:spPr>
          <a:xfrm>
            <a:off x="301081" y="2008290"/>
            <a:ext cx="2921620" cy="1572885"/>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8" name="Flowchart: Process 17">
            <a:extLst>
              <a:ext uri="{FF2B5EF4-FFF2-40B4-BE49-F238E27FC236}">
                <a16:creationId xmlns:a16="http://schemas.microsoft.com/office/drawing/2014/main" id="{16B9FBE9-D6EF-0A18-8DA6-D193A88684F1}"/>
              </a:ext>
            </a:extLst>
          </p:cNvPr>
          <p:cNvSpPr/>
          <p:nvPr/>
        </p:nvSpPr>
        <p:spPr>
          <a:xfrm>
            <a:off x="9053759" y="2008289"/>
            <a:ext cx="2921620" cy="1572885"/>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0" name="Flowchart: Process 19">
            <a:extLst>
              <a:ext uri="{FF2B5EF4-FFF2-40B4-BE49-F238E27FC236}">
                <a16:creationId xmlns:a16="http://schemas.microsoft.com/office/drawing/2014/main" id="{84038222-70C8-0E96-91FE-5B98B53EA08F}"/>
              </a:ext>
            </a:extLst>
          </p:cNvPr>
          <p:cNvSpPr/>
          <p:nvPr/>
        </p:nvSpPr>
        <p:spPr>
          <a:xfrm>
            <a:off x="3741698" y="132410"/>
            <a:ext cx="2167675" cy="1567163"/>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3" name="Flowchart: Process 22">
            <a:extLst>
              <a:ext uri="{FF2B5EF4-FFF2-40B4-BE49-F238E27FC236}">
                <a16:creationId xmlns:a16="http://schemas.microsoft.com/office/drawing/2014/main" id="{E00B7DB2-6CAC-A621-8A8B-0936D229026C}"/>
              </a:ext>
            </a:extLst>
          </p:cNvPr>
          <p:cNvSpPr/>
          <p:nvPr/>
        </p:nvSpPr>
        <p:spPr>
          <a:xfrm>
            <a:off x="6473748" y="132411"/>
            <a:ext cx="2061014" cy="1567162"/>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4" name="Flowchart: Process 23">
            <a:extLst>
              <a:ext uri="{FF2B5EF4-FFF2-40B4-BE49-F238E27FC236}">
                <a16:creationId xmlns:a16="http://schemas.microsoft.com/office/drawing/2014/main" id="{B0188D0E-7F5B-BB37-9D59-C3211F44A439}"/>
              </a:ext>
            </a:extLst>
          </p:cNvPr>
          <p:cNvSpPr/>
          <p:nvPr/>
        </p:nvSpPr>
        <p:spPr>
          <a:xfrm>
            <a:off x="9053759" y="132411"/>
            <a:ext cx="2921620" cy="1567162"/>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5" name="Flowchart: Process 24">
            <a:extLst>
              <a:ext uri="{FF2B5EF4-FFF2-40B4-BE49-F238E27FC236}">
                <a16:creationId xmlns:a16="http://schemas.microsoft.com/office/drawing/2014/main" id="{160B0756-6574-3EC4-A47B-9DFE6E617E34}"/>
              </a:ext>
            </a:extLst>
          </p:cNvPr>
          <p:cNvSpPr/>
          <p:nvPr/>
        </p:nvSpPr>
        <p:spPr>
          <a:xfrm>
            <a:off x="253413" y="3810193"/>
            <a:ext cx="2921620" cy="1572885"/>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6" name="Flowchart: Process 25">
            <a:extLst>
              <a:ext uri="{FF2B5EF4-FFF2-40B4-BE49-F238E27FC236}">
                <a16:creationId xmlns:a16="http://schemas.microsoft.com/office/drawing/2014/main" id="{8C778655-DEAB-EE28-EE7C-FFBFDD695E42}"/>
              </a:ext>
            </a:extLst>
          </p:cNvPr>
          <p:cNvSpPr/>
          <p:nvPr/>
        </p:nvSpPr>
        <p:spPr>
          <a:xfrm>
            <a:off x="9053759" y="3889890"/>
            <a:ext cx="2921620" cy="1554833"/>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8" name="Flowchart: Process 27">
            <a:extLst>
              <a:ext uri="{FF2B5EF4-FFF2-40B4-BE49-F238E27FC236}">
                <a16:creationId xmlns:a16="http://schemas.microsoft.com/office/drawing/2014/main" id="{737BC0C6-B3E2-9A41-8DBF-838A4AB417EF}"/>
              </a:ext>
            </a:extLst>
          </p:cNvPr>
          <p:cNvSpPr/>
          <p:nvPr/>
        </p:nvSpPr>
        <p:spPr>
          <a:xfrm>
            <a:off x="6459677" y="5158425"/>
            <a:ext cx="2167675" cy="1567163"/>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9" name="Flowchart: Process 28">
            <a:extLst>
              <a:ext uri="{FF2B5EF4-FFF2-40B4-BE49-F238E27FC236}">
                <a16:creationId xmlns:a16="http://schemas.microsoft.com/office/drawing/2014/main" id="{03B47CE0-4D55-6BFA-BFA7-4321F8A08A0C}"/>
              </a:ext>
            </a:extLst>
          </p:cNvPr>
          <p:cNvSpPr/>
          <p:nvPr/>
        </p:nvSpPr>
        <p:spPr>
          <a:xfrm>
            <a:off x="3725672" y="5153292"/>
            <a:ext cx="2167675" cy="1567163"/>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1" name="TextBox 30">
            <a:extLst>
              <a:ext uri="{FF2B5EF4-FFF2-40B4-BE49-F238E27FC236}">
                <a16:creationId xmlns:a16="http://schemas.microsoft.com/office/drawing/2014/main" id="{C4933F77-E998-C23C-01C9-E71B23D6865E}"/>
              </a:ext>
            </a:extLst>
          </p:cNvPr>
          <p:cNvSpPr txBox="1"/>
          <p:nvPr/>
        </p:nvSpPr>
        <p:spPr>
          <a:xfrm>
            <a:off x="301081" y="143437"/>
            <a:ext cx="2592948" cy="1131079"/>
          </a:xfrm>
          <a:prstGeom prst="rect">
            <a:avLst/>
          </a:prstGeom>
          <a:noFill/>
        </p:spPr>
        <p:txBody>
          <a:bodyPr wrap="square" lIns="91440" tIns="45720" rIns="91440" bIns="45720" rtlCol="0" anchor="t">
            <a:spAutoFit/>
          </a:bodyPr>
          <a:lstStyle/>
          <a:p>
            <a:r>
              <a:rPr lang="en-GB" sz="1350" dirty="0"/>
              <a:t>In maths, we will be learning about all things measurement. We will be learning about length, height, mass, capacity and temperature. </a:t>
            </a:r>
          </a:p>
        </p:txBody>
      </p:sp>
      <p:sp>
        <p:nvSpPr>
          <p:cNvPr id="34" name="TextBox 33">
            <a:extLst>
              <a:ext uri="{FF2B5EF4-FFF2-40B4-BE49-F238E27FC236}">
                <a16:creationId xmlns:a16="http://schemas.microsoft.com/office/drawing/2014/main" id="{0DEFC5F1-3656-576F-50B7-11F8DFC5D09A}"/>
              </a:ext>
            </a:extLst>
          </p:cNvPr>
          <p:cNvSpPr txBox="1"/>
          <p:nvPr/>
        </p:nvSpPr>
        <p:spPr>
          <a:xfrm>
            <a:off x="344611" y="2037160"/>
            <a:ext cx="2921620" cy="1131079"/>
          </a:xfrm>
          <a:prstGeom prst="rect">
            <a:avLst/>
          </a:prstGeom>
          <a:noFill/>
        </p:spPr>
        <p:txBody>
          <a:bodyPr wrap="square" lIns="91440" tIns="45720" rIns="91440" bIns="45720" rtlCol="0" anchor="t">
            <a:spAutoFit/>
          </a:bodyPr>
          <a:lstStyle/>
          <a:p>
            <a:r>
              <a:rPr lang="en-GB" sz="1350" dirty="0"/>
              <a:t>In English, we will be reading, ‘The Dragon Machine’ by Helen Ward. We will be using the text to write dragon guides, letters and our own dragon stories. </a:t>
            </a:r>
            <a:endParaRPr lang="en-GB" sz="1350" dirty="0">
              <a:cs typeface="Calibri"/>
            </a:endParaRPr>
          </a:p>
        </p:txBody>
      </p:sp>
      <p:pic>
        <p:nvPicPr>
          <p:cNvPr id="36" name="Graphic 35" descr="Books outline">
            <a:extLst>
              <a:ext uri="{FF2B5EF4-FFF2-40B4-BE49-F238E27FC236}">
                <a16:creationId xmlns:a16="http://schemas.microsoft.com/office/drawing/2014/main" id="{CDBBF85B-9683-49F4-2FBF-DE7A399E95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61391" y="3190953"/>
            <a:ext cx="373988" cy="373988"/>
          </a:xfrm>
          <a:prstGeom prst="rect">
            <a:avLst/>
          </a:prstGeom>
        </p:spPr>
      </p:pic>
      <p:pic>
        <p:nvPicPr>
          <p:cNvPr id="38" name="Graphic 37" descr="Mathematics outline">
            <a:extLst>
              <a:ext uri="{FF2B5EF4-FFF2-40B4-BE49-F238E27FC236}">
                <a16:creationId xmlns:a16="http://schemas.microsoft.com/office/drawing/2014/main" id="{62D377E3-8080-A0DF-4C80-A5CBC55BDA7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725539" y="1237503"/>
            <a:ext cx="445692" cy="445692"/>
          </a:xfrm>
          <a:prstGeom prst="rect">
            <a:avLst/>
          </a:prstGeom>
        </p:spPr>
      </p:pic>
      <p:sp>
        <p:nvSpPr>
          <p:cNvPr id="39" name="TextBox 38">
            <a:extLst>
              <a:ext uri="{FF2B5EF4-FFF2-40B4-BE49-F238E27FC236}">
                <a16:creationId xmlns:a16="http://schemas.microsoft.com/office/drawing/2014/main" id="{1B26ECA5-6325-0FEF-A234-3CE5776224FB}"/>
              </a:ext>
            </a:extLst>
          </p:cNvPr>
          <p:cNvSpPr txBox="1"/>
          <p:nvPr/>
        </p:nvSpPr>
        <p:spPr>
          <a:xfrm>
            <a:off x="295279" y="3894535"/>
            <a:ext cx="2476553" cy="923330"/>
          </a:xfrm>
          <a:prstGeom prst="rect">
            <a:avLst/>
          </a:prstGeom>
          <a:noFill/>
        </p:spPr>
        <p:txBody>
          <a:bodyPr wrap="square" lIns="91440" tIns="45720" rIns="91440" bIns="45720" rtlCol="0" anchor="t">
            <a:spAutoFit/>
          </a:bodyPr>
          <a:lstStyle/>
          <a:p>
            <a:r>
              <a:rPr lang="en-GB" sz="1350" dirty="0"/>
              <a:t>In science, we will be looking at materials. We will be learning about their properties and suitability for different purposes. </a:t>
            </a:r>
          </a:p>
        </p:txBody>
      </p:sp>
      <p:pic>
        <p:nvPicPr>
          <p:cNvPr id="41" name="Graphic 40" descr="Flask outline">
            <a:extLst>
              <a:ext uri="{FF2B5EF4-FFF2-40B4-BE49-F238E27FC236}">
                <a16:creationId xmlns:a16="http://schemas.microsoft.com/office/drawing/2014/main" id="{BB1EDA09-CDD7-92C3-154C-2774FE6A204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48490" y="3900368"/>
            <a:ext cx="474211" cy="474211"/>
          </a:xfrm>
          <a:prstGeom prst="rect">
            <a:avLst/>
          </a:prstGeom>
        </p:spPr>
      </p:pic>
      <p:sp>
        <p:nvSpPr>
          <p:cNvPr id="42" name="TextBox 41">
            <a:extLst>
              <a:ext uri="{FF2B5EF4-FFF2-40B4-BE49-F238E27FC236}">
                <a16:creationId xmlns:a16="http://schemas.microsoft.com/office/drawing/2014/main" id="{32C4C3EF-AA71-5BC6-A091-C6522B0B3403}"/>
              </a:ext>
            </a:extLst>
          </p:cNvPr>
          <p:cNvSpPr txBox="1"/>
          <p:nvPr/>
        </p:nvSpPr>
        <p:spPr>
          <a:xfrm>
            <a:off x="3874928" y="5490384"/>
            <a:ext cx="1990640" cy="923330"/>
          </a:xfrm>
          <a:prstGeom prst="rect">
            <a:avLst/>
          </a:prstGeom>
          <a:noFill/>
        </p:spPr>
        <p:txBody>
          <a:bodyPr wrap="square" lIns="91440" tIns="45720" rIns="91440" bIns="45720" rtlCol="0" anchor="t">
            <a:spAutoFit/>
          </a:bodyPr>
          <a:lstStyle/>
          <a:p>
            <a:r>
              <a:rPr lang="en-GB" sz="1350" dirty="0"/>
              <a:t>In PE, we will be developing our ball skills along with the sending and receiving skills. </a:t>
            </a:r>
            <a:endParaRPr lang="en-GB" dirty="0"/>
          </a:p>
        </p:txBody>
      </p:sp>
      <p:pic>
        <p:nvPicPr>
          <p:cNvPr id="44" name="Graphic 43" descr="Skipping Rope outline">
            <a:extLst>
              <a:ext uri="{FF2B5EF4-FFF2-40B4-BE49-F238E27FC236}">
                <a16:creationId xmlns:a16="http://schemas.microsoft.com/office/drawing/2014/main" id="{1E9A8746-DF84-C007-55C5-BF4A266EB21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81145" y="6268803"/>
            <a:ext cx="428365" cy="428365"/>
          </a:xfrm>
          <a:prstGeom prst="rect">
            <a:avLst/>
          </a:prstGeom>
        </p:spPr>
      </p:pic>
      <p:sp>
        <p:nvSpPr>
          <p:cNvPr id="45" name="TextBox 44">
            <a:extLst>
              <a:ext uri="{FF2B5EF4-FFF2-40B4-BE49-F238E27FC236}">
                <a16:creationId xmlns:a16="http://schemas.microsoft.com/office/drawing/2014/main" id="{893A9652-2425-BD86-4805-449D385750E6}"/>
              </a:ext>
            </a:extLst>
          </p:cNvPr>
          <p:cNvSpPr txBox="1"/>
          <p:nvPr/>
        </p:nvSpPr>
        <p:spPr>
          <a:xfrm>
            <a:off x="6665600" y="5368263"/>
            <a:ext cx="1869162" cy="923330"/>
          </a:xfrm>
          <a:prstGeom prst="rect">
            <a:avLst/>
          </a:prstGeom>
          <a:noFill/>
        </p:spPr>
        <p:txBody>
          <a:bodyPr wrap="square" lIns="91440" tIns="45720" rIns="91440" bIns="45720" rtlCol="0" anchor="t">
            <a:spAutoFit/>
          </a:bodyPr>
          <a:lstStyle/>
          <a:p>
            <a:r>
              <a:rPr lang="en-GB" sz="1350" dirty="0"/>
              <a:t>In music, will be exploring different voices and instruments used in pieces of music. </a:t>
            </a:r>
          </a:p>
        </p:txBody>
      </p:sp>
      <p:sp>
        <p:nvSpPr>
          <p:cNvPr id="47" name="TextBox 46">
            <a:extLst>
              <a:ext uri="{FF2B5EF4-FFF2-40B4-BE49-F238E27FC236}">
                <a16:creationId xmlns:a16="http://schemas.microsoft.com/office/drawing/2014/main" id="{197AF450-CDC6-50E5-EC86-94A673576A90}"/>
              </a:ext>
            </a:extLst>
          </p:cNvPr>
          <p:cNvSpPr txBox="1"/>
          <p:nvPr/>
        </p:nvSpPr>
        <p:spPr>
          <a:xfrm>
            <a:off x="9096245" y="3944173"/>
            <a:ext cx="2883438" cy="923330"/>
          </a:xfrm>
          <a:prstGeom prst="rect">
            <a:avLst/>
          </a:prstGeom>
          <a:noFill/>
        </p:spPr>
        <p:txBody>
          <a:bodyPr wrap="square" lIns="91440" tIns="45720" rIns="91440" bIns="45720" rtlCol="0" anchor="t">
            <a:spAutoFit/>
          </a:bodyPr>
          <a:lstStyle/>
          <a:p>
            <a:r>
              <a:rPr lang="en-GB" sz="1350" dirty="0"/>
              <a:t>In DT, we will be learning all about wool. We will be finding out how wool is made and having a go at making our own felt creations. </a:t>
            </a:r>
          </a:p>
        </p:txBody>
      </p:sp>
      <p:sp>
        <p:nvSpPr>
          <p:cNvPr id="48" name="TextBox 47">
            <a:extLst>
              <a:ext uri="{FF2B5EF4-FFF2-40B4-BE49-F238E27FC236}">
                <a16:creationId xmlns:a16="http://schemas.microsoft.com/office/drawing/2014/main" id="{3BD12BB2-7CED-299B-0B1F-151B91579837}"/>
              </a:ext>
            </a:extLst>
          </p:cNvPr>
          <p:cNvSpPr txBox="1"/>
          <p:nvPr/>
        </p:nvSpPr>
        <p:spPr>
          <a:xfrm>
            <a:off x="9097289" y="2037160"/>
            <a:ext cx="2793630" cy="1338828"/>
          </a:xfrm>
          <a:prstGeom prst="rect">
            <a:avLst/>
          </a:prstGeom>
          <a:noFill/>
        </p:spPr>
        <p:txBody>
          <a:bodyPr wrap="square" lIns="91440" tIns="45720" rIns="91440" bIns="45720" rtlCol="0" anchor="t">
            <a:spAutoFit/>
          </a:bodyPr>
          <a:lstStyle/>
          <a:p>
            <a:r>
              <a:rPr lang="en-GB" sz="1350" dirty="0"/>
              <a:t>In geography, our topic is Wonderful World. We will be learning about the seven continents and five oceans. We will also be using simple compass directions and thinking about hot and cold places on Earth. </a:t>
            </a:r>
            <a:endParaRPr lang="en-GB" sz="1000" dirty="0">
              <a:cs typeface="Calibri"/>
            </a:endParaRPr>
          </a:p>
        </p:txBody>
      </p:sp>
      <p:sp>
        <p:nvSpPr>
          <p:cNvPr id="49" name="TextBox 48">
            <a:extLst>
              <a:ext uri="{FF2B5EF4-FFF2-40B4-BE49-F238E27FC236}">
                <a16:creationId xmlns:a16="http://schemas.microsoft.com/office/drawing/2014/main" id="{64CDEAF9-F6E5-9351-0EED-99973D6B915D}"/>
              </a:ext>
            </a:extLst>
          </p:cNvPr>
          <p:cNvSpPr txBox="1"/>
          <p:nvPr/>
        </p:nvSpPr>
        <p:spPr>
          <a:xfrm>
            <a:off x="9053758" y="152914"/>
            <a:ext cx="2541909" cy="923330"/>
          </a:xfrm>
          <a:prstGeom prst="rect">
            <a:avLst/>
          </a:prstGeom>
          <a:noFill/>
        </p:spPr>
        <p:txBody>
          <a:bodyPr wrap="square" lIns="91440" tIns="45720" rIns="91440" bIns="45720" rtlCol="0" anchor="t">
            <a:spAutoFit/>
          </a:bodyPr>
          <a:lstStyle/>
          <a:p>
            <a:r>
              <a:rPr lang="en-GB" sz="1350" dirty="0"/>
              <a:t>In computing, we will be learning about data handling as well as learning how to create our own e-books. </a:t>
            </a:r>
          </a:p>
        </p:txBody>
      </p:sp>
      <p:sp>
        <p:nvSpPr>
          <p:cNvPr id="50" name="TextBox 49">
            <a:extLst>
              <a:ext uri="{FF2B5EF4-FFF2-40B4-BE49-F238E27FC236}">
                <a16:creationId xmlns:a16="http://schemas.microsoft.com/office/drawing/2014/main" id="{5A73CB90-7328-F548-2E55-34183F21A365}"/>
              </a:ext>
            </a:extLst>
          </p:cNvPr>
          <p:cNvSpPr txBox="1"/>
          <p:nvPr/>
        </p:nvSpPr>
        <p:spPr>
          <a:xfrm>
            <a:off x="6546985" y="178341"/>
            <a:ext cx="1869162" cy="715581"/>
          </a:xfrm>
          <a:prstGeom prst="rect">
            <a:avLst/>
          </a:prstGeom>
          <a:noFill/>
        </p:spPr>
        <p:txBody>
          <a:bodyPr wrap="square" lIns="91440" tIns="45720" rIns="91440" bIns="45720" rtlCol="0" anchor="t">
            <a:spAutoFit/>
          </a:bodyPr>
          <a:lstStyle/>
          <a:p>
            <a:r>
              <a:rPr lang="en-GB" sz="1350" dirty="0"/>
              <a:t>In RHE, we will be thinking about how to be responsible.</a:t>
            </a:r>
          </a:p>
        </p:txBody>
      </p:sp>
      <p:sp>
        <p:nvSpPr>
          <p:cNvPr id="51" name="TextBox 50">
            <a:extLst>
              <a:ext uri="{FF2B5EF4-FFF2-40B4-BE49-F238E27FC236}">
                <a16:creationId xmlns:a16="http://schemas.microsoft.com/office/drawing/2014/main" id="{A637D7E2-39D8-E3FA-1626-9AF34EC6DC65}"/>
              </a:ext>
            </a:extLst>
          </p:cNvPr>
          <p:cNvSpPr txBox="1"/>
          <p:nvPr/>
        </p:nvSpPr>
        <p:spPr>
          <a:xfrm>
            <a:off x="3765595" y="155246"/>
            <a:ext cx="2203086" cy="923330"/>
          </a:xfrm>
          <a:prstGeom prst="rect">
            <a:avLst/>
          </a:prstGeom>
          <a:noFill/>
        </p:spPr>
        <p:txBody>
          <a:bodyPr wrap="square" lIns="91440" tIns="45720" rIns="91440" bIns="45720" rtlCol="0" anchor="t">
            <a:spAutoFit/>
          </a:bodyPr>
          <a:lstStyle/>
          <a:p>
            <a:r>
              <a:rPr lang="en-GB" sz="1350" dirty="0"/>
              <a:t>In religious education, we will be studying Christianity and the story of Resurrection. </a:t>
            </a:r>
          </a:p>
        </p:txBody>
      </p:sp>
      <p:pic>
        <p:nvPicPr>
          <p:cNvPr id="53" name="Graphic 52" descr="Music notes outline">
            <a:extLst>
              <a:ext uri="{FF2B5EF4-FFF2-40B4-BE49-F238E27FC236}">
                <a16:creationId xmlns:a16="http://schemas.microsoft.com/office/drawing/2014/main" id="{79BC5261-E812-A3AD-3E3C-2A0E7AF588A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783127" y="6268803"/>
            <a:ext cx="410856" cy="410856"/>
          </a:xfrm>
          <a:prstGeom prst="rect">
            <a:avLst/>
          </a:prstGeom>
        </p:spPr>
      </p:pic>
      <p:pic>
        <p:nvPicPr>
          <p:cNvPr id="55" name="Graphic 54" descr="Palette outline">
            <a:extLst>
              <a:ext uri="{FF2B5EF4-FFF2-40B4-BE49-F238E27FC236}">
                <a16:creationId xmlns:a16="http://schemas.microsoft.com/office/drawing/2014/main" id="{380BE157-676C-F0A6-D1BD-086D55C54FA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469927" y="5002679"/>
            <a:ext cx="489055" cy="489055"/>
          </a:xfrm>
          <a:prstGeom prst="rect">
            <a:avLst/>
          </a:prstGeom>
        </p:spPr>
      </p:pic>
      <p:pic>
        <p:nvPicPr>
          <p:cNvPr id="57" name="Graphic 56" descr="Computer outline">
            <a:extLst>
              <a:ext uri="{FF2B5EF4-FFF2-40B4-BE49-F238E27FC236}">
                <a16:creationId xmlns:a16="http://schemas.microsoft.com/office/drawing/2014/main" id="{1CE2BD0B-8044-8A71-CE95-1FA7E42A9226}"/>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433719" y="1225995"/>
            <a:ext cx="457200" cy="457200"/>
          </a:xfrm>
          <a:prstGeom prst="rect">
            <a:avLst/>
          </a:prstGeom>
        </p:spPr>
      </p:pic>
      <p:pic>
        <p:nvPicPr>
          <p:cNvPr id="59" name="Graphic 58" descr="Classroom outline">
            <a:extLst>
              <a:ext uri="{FF2B5EF4-FFF2-40B4-BE49-F238E27FC236}">
                <a16:creationId xmlns:a16="http://schemas.microsoft.com/office/drawing/2014/main" id="{A2B0C86D-00E5-67FB-4C03-833058C6DF6B}"/>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7954077" y="1237503"/>
            <a:ext cx="462070" cy="462070"/>
          </a:xfrm>
          <a:prstGeom prst="rect">
            <a:avLst/>
          </a:prstGeom>
        </p:spPr>
      </p:pic>
      <p:pic>
        <p:nvPicPr>
          <p:cNvPr id="61" name="Graphic 60" descr="Globe outline">
            <a:extLst>
              <a:ext uri="{FF2B5EF4-FFF2-40B4-BE49-F238E27FC236}">
                <a16:creationId xmlns:a16="http://schemas.microsoft.com/office/drawing/2014/main" id="{43A888E2-4A2D-841A-7389-4D283EA37427}"/>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11595668" y="3135770"/>
            <a:ext cx="363314" cy="363314"/>
          </a:xfrm>
          <a:prstGeom prst="rect">
            <a:avLst/>
          </a:prstGeom>
        </p:spPr>
      </p:pic>
      <p:pic>
        <p:nvPicPr>
          <p:cNvPr id="63" name="Graphic 62" descr="Cheers outline">
            <a:extLst>
              <a:ext uri="{FF2B5EF4-FFF2-40B4-BE49-F238E27FC236}">
                <a16:creationId xmlns:a16="http://schemas.microsoft.com/office/drawing/2014/main" id="{2DFB3817-5301-6ADF-CDD6-CF2419ED8C3C}"/>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5347799" y="1187246"/>
            <a:ext cx="512328" cy="512328"/>
          </a:xfrm>
          <a:prstGeom prst="rect">
            <a:avLst/>
          </a:prstGeom>
        </p:spPr>
      </p:pic>
    </p:spTree>
    <p:extLst>
      <p:ext uri="{BB962C8B-B14F-4D97-AF65-F5344CB8AC3E}">
        <p14:creationId xmlns:p14="http://schemas.microsoft.com/office/powerpoint/2010/main" val="896762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bddf9f3-fb8d-418e-b470-9b0cf08c8d70" xsi:nil="true"/>
    <lcf76f155ced4ddcb4097134ff3c332f xmlns="ba5a2482-dff6-46dd-95a3-b840067f4b93">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F309FD31160974790EF968AD39A3C1C" ma:contentTypeVersion="15" ma:contentTypeDescription="Create a new document." ma:contentTypeScope="" ma:versionID="4cec67957f996e60f70dd463878b1d75">
  <xsd:schema xmlns:xsd="http://www.w3.org/2001/XMLSchema" xmlns:xs="http://www.w3.org/2001/XMLSchema" xmlns:p="http://schemas.microsoft.com/office/2006/metadata/properties" xmlns:ns2="ba5a2482-dff6-46dd-95a3-b840067f4b93" xmlns:ns3="abddf9f3-fb8d-418e-b470-9b0cf08c8d70" targetNamespace="http://schemas.microsoft.com/office/2006/metadata/properties" ma:root="true" ma:fieldsID="d3541ff7951077a04f312e5bdf3a5d27" ns2:_="" ns3:_="">
    <xsd:import namespace="ba5a2482-dff6-46dd-95a3-b840067f4b93"/>
    <xsd:import namespace="abddf9f3-fb8d-418e-b470-9b0cf08c8d7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5a2482-dff6-46dd-95a3-b840067f4b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d9d2af9-c4c4-4881-a912-41534b348c0b"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bddf9f3-fb8d-418e-b470-9b0cf08c8d7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68d026a-47b9-4e8d-af54-2b854d14143e}" ma:internalName="TaxCatchAll" ma:showField="CatchAllData" ma:web="abddf9f3-fb8d-418e-b470-9b0cf08c8d7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3CA9FD-3864-4BB3-BF54-0351B4DCF50E}">
  <ds:schemaRefs>
    <ds:schemaRef ds:uri="abddf9f3-fb8d-418e-b470-9b0cf08c8d70"/>
    <ds:schemaRef ds:uri="ba5a2482-dff6-46dd-95a3-b840067f4b9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7077626-C76D-4E3A-9CCC-E7894EC113D3}">
  <ds:schemaRefs>
    <ds:schemaRef ds:uri="abddf9f3-fb8d-418e-b470-9b0cf08c8d70"/>
    <ds:schemaRef ds:uri="ba5a2482-dff6-46dd-95a3-b840067f4b9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ABC7B59-7260-469B-A98E-029D7E8846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243</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Leannda Best</dc:creator>
  <cp:lastModifiedBy>Lucy Hopkinson</cp:lastModifiedBy>
  <cp:revision>2</cp:revision>
  <dcterms:created xsi:type="dcterms:W3CDTF">2024-01-05T08:58:14Z</dcterms:created>
  <dcterms:modified xsi:type="dcterms:W3CDTF">2024-03-11T13:58:12Z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0x0101005F309FD31160974790EF968AD39A3C1C</vt:lpwstr>
  </property>
  <property fmtid="{D5CDD505-2E9C-101B-9397-08002B2CF9AE}" pid="3" name="MediaServiceImageTags">
    <vt:lpwstr/>
  </property>
</Properties>
</file>