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sldIdLst>
    <p:sldId id="257" r:id="rId5"/>
    <p:sldId id="259" r:id="rId6"/>
    <p:sldId id="260" r:id="rId7"/>
    <p:sldId id="289" r:id="rId8"/>
    <p:sldId id="265" r:id="rId9"/>
    <p:sldId id="267" r:id="rId10"/>
    <p:sldId id="273" r:id="rId11"/>
    <p:sldId id="298" r:id="rId12"/>
    <p:sldId id="274" r:id="rId13"/>
    <p:sldId id="275" r:id="rId14"/>
    <p:sldId id="276" r:id="rId15"/>
    <p:sldId id="279" r:id="rId16"/>
    <p:sldId id="296" r:id="rId17"/>
    <p:sldId id="299" r:id="rId18"/>
    <p:sldId id="297" r:id="rId19"/>
    <p:sldId id="28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8" d="100"/>
          <a:sy n="68" d="100"/>
        </p:scale>
        <p:origin x="6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 Turner" userId="S::alex.turner@gardencityacademy.org::8b29ef43-d679-4fd6-8b14-bc151fb4ed47" providerId="AD" clId="Web-{993B7779-B821-F09F-07F1-35C32A7BE4D1}"/>
    <pc:docChg chg="modSld">
      <pc:chgData name="Alex Turner" userId="S::alex.turner@gardencityacademy.org::8b29ef43-d679-4fd6-8b14-bc151fb4ed47" providerId="AD" clId="Web-{993B7779-B821-F09F-07F1-35C32A7BE4D1}" dt="2023-09-19T12:06:40.090" v="0" actId="20577"/>
      <pc:docMkLst>
        <pc:docMk/>
      </pc:docMkLst>
      <pc:sldChg chg="modSp">
        <pc:chgData name="Alex Turner" userId="S::alex.turner@gardencityacademy.org::8b29ef43-d679-4fd6-8b14-bc151fb4ed47" providerId="AD" clId="Web-{993B7779-B821-F09F-07F1-35C32A7BE4D1}" dt="2023-09-19T12:06:40.090" v="0" actId="20577"/>
        <pc:sldMkLst>
          <pc:docMk/>
          <pc:sldMk cId="2242083860" sldId="257"/>
        </pc:sldMkLst>
        <pc:spChg chg="mod">
          <ac:chgData name="Alex Turner" userId="S::alex.turner@gardencityacademy.org::8b29ef43-d679-4fd6-8b14-bc151fb4ed47" providerId="AD" clId="Web-{993B7779-B821-F09F-07F1-35C32A7BE4D1}" dt="2023-09-19T12:06:40.090" v="0" actId="20577"/>
          <ac:spMkLst>
            <pc:docMk/>
            <pc:sldMk cId="2242083860" sldId="257"/>
            <ac:spMk id="6" creationId="{40FB9FFF-7CA2-7AE0-9DFF-8B594B35F2C5}"/>
          </ac:spMkLst>
        </pc:spChg>
      </pc:sldChg>
    </pc:docChg>
  </pc:docChgLst>
  <pc:docChgLst>
    <pc:chgData name="Lucy Hopkinson" userId="75c6ebe6-243a-48e2-bee1-99b23aad0b9c" providerId="ADAL" clId="{B34A2A9D-D862-44C7-9C0A-FBB372AAE91C}"/>
    <pc:docChg chg="custSel delSld modSld">
      <pc:chgData name="Lucy Hopkinson" userId="75c6ebe6-243a-48e2-bee1-99b23aad0b9c" providerId="ADAL" clId="{B34A2A9D-D862-44C7-9C0A-FBB372AAE91C}" dt="2023-09-18T21:06:09.173" v="1315" actId="2696"/>
      <pc:docMkLst>
        <pc:docMk/>
      </pc:docMkLst>
      <pc:sldChg chg="del">
        <pc:chgData name="Lucy Hopkinson" userId="75c6ebe6-243a-48e2-bee1-99b23aad0b9c" providerId="ADAL" clId="{B34A2A9D-D862-44C7-9C0A-FBB372AAE91C}" dt="2023-09-18T21:06:09.173" v="1315" actId="2696"/>
        <pc:sldMkLst>
          <pc:docMk/>
          <pc:sldMk cId="570100773" sldId="256"/>
        </pc:sldMkLst>
      </pc:sldChg>
      <pc:sldChg chg="modSp mod">
        <pc:chgData name="Lucy Hopkinson" userId="75c6ebe6-243a-48e2-bee1-99b23aad0b9c" providerId="ADAL" clId="{B34A2A9D-D862-44C7-9C0A-FBB372AAE91C}" dt="2023-09-18T20:30:35.428" v="0" actId="13926"/>
        <pc:sldMkLst>
          <pc:docMk/>
          <pc:sldMk cId="2242083860" sldId="257"/>
        </pc:sldMkLst>
        <pc:spChg chg="mod">
          <ac:chgData name="Lucy Hopkinson" userId="75c6ebe6-243a-48e2-bee1-99b23aad0b9c" providerId="ADAL" clId="{B34A2A9D-D862-44C7-9C0A-FBB372AAE91C}" dt="2023-09-18T20:30:35.428" v="0" actId="13926"/>
          <ac:spMkLst>
            <pc:docMk/>
            <pc:sldMk cId="2242083860" sldId="257"/>
            <ac:spMk id="6" creationId="{40FB9FFF-7CA2-7AE0-9DFF-8B594B35F2C5}"/>
          </ac:spMkLst>
        </pc:spChg>
      </pc:sldChg>
      <pc:sldChg chg="modSp mod">
        <pc:chgData name="Lucy Hopkinson" userId="75c6ebe6-243a-48e2-bee1-99b23aad0b9c" providerId="ADAL" clId="{B34A2A9D-D862-44C7-9C0A-FBB372AAE91C}" dt="2023-09-18T20:34:14.632" v="347" actId="115"/>
        <pc:sldMkLst>
          <pc:docMk/>
          <pc:sldMk cId="2563994873" sldId="259"/>
        </pc:sldMkLst>
        <pc:spChg chg="mod">
          <ac:chgData name="Lucy Hopkinson" userId="75c6ebe6-243a-48e2-bee1-99b23aad0b9c" providerId="ADAL" clId="{B34A2A9D-D862-44C7-9C0A-FBB372AAE91C}" dt="2023-09-18T20:30:40.235" v="1" actId="13926"/>
          <ac:spMkLst>
            <pc:docMk/>
            <pc:sldMk cId="2563994873" sldId="259"/>
            <ac:spMk id="2" creationId="{00000000-0000-0000-0000-000000000000}"/>
          </ac:spMkLst>
        </pc:spChg>
        <pc:spChg chg="mod">
          <ac:chgData name="Lucy Hopkinson" userId="75c6ebe6-243a-48e2-bee1-99b23aad0b9c" providerId="ADAL" clId="{B34A2A9D-D862-44C7-9C0A-FBB372AAE91C}" dt="2023-09-18T20:34:14.632" v="347" actId="115"/>
          <ac:spMkLst>
            <pc:docMk/>
            <pc:sldMk cId="2563994873" sldId="259"/>
            <ac:spMk id="3" creationId="{00000000-0000-0000-0000-000000000000}"/>
          </ac:spMkLst>
        </pc:spChg>
      </pc:sldChg>
      <pc:sldChg chg="addSp delSp modSp mod">
        <pc:chgData name="Lucy Hopkinson" userId="75c6ebe6-243a-48e2-bee1-99b23aad0b9c" providerId="ADAL" clId="{B34A2A9D-D862-44C7-9C0A-FBB372AAE91C}" dt="2023-09-18T20:35:59.625" v="426" actId="1076"/>
        <pc:sldMkLst>
          <pc:docMk/>
          <pc:sldMk cId="1231500496" sldId="260"/>
        </pc:sldMkLst>
        <pc:spChg chg="mod">
          <ac:chgData name="Lucy Hopkinson" userId="75c6ebe6-243a-48e2-bee1-99b23aad0b9c" providerId="ADAL" clId="{B34A2A9D-D862-44C7-9C0A-FBB372AAE91C}" dt="2023-09-18T20:35:59.625" v="426" actId="1076"/>
          <ac:spMkLst>
            <pc:docMk/>
            <pc:sldMk cId="1231500496" sldId="260"/>
            <ac:spMk id="2" creationId="{00000000-0000-0000-0000-000000000000}"/>
          </ac:spMkLst>
        </pc:spChg>
        <pc:spChg chg="del mod">
          <ac:chgData name="Lucy Hopkinson" userId="75c6ebe6-243a-48e2-bee1-99b23aad0b9c" providerId="ADAL" clId="{B34A2A9D-D862-44C7-9C0A-FBB372AAE91C}" dt="2023-09-18T20:35:47.057" v="424" actId="21"/>
          <ac:spMkLst>
            <pc:docMk/>
            <pc:sldMk cId="1231500496" sldId="260"/>
            <ac:spMk id="3" creationId="{00000000-0000-0000-0000-000000000000}"/>
          </ac:spMkLst>
        </pc:spChg>
        <pc:spChg chg="add mod">
          <ac:chgData name="Lucy Hopkinson" userId="75c6ebe6-243a-48e2-bee1-99b23aad0b9c" providerId="ADAL" clId="{B34A2A9D-D862-44C7-9C0A-FBB372AAE91C}" dt="2023-09-18T20:34:23.726" v="348" actId="1076"/>
          <ac:spMkLst>
            <pc:docMk/>
            <pc:sldMk cId="1231500496" sldId="260"/>
            <ac:spMk id="4" creationId="{134CE474-7780-25C1-91E2-0736CD01986A}"/>
          </ac:spMkLst>
        </pc:spChg>
        <pc:spChg chg="add mod">
          <ac:chgData name="Lucy Hopkinson" userId="75c6ebe6-243a-48e2-bee1-99b23aad0b9c" providerId="ADAL" clId="{B34A2A9D-D862-44C7-9C0A-FBB372AAE91C}" dt="2023-09-18T20:35:55.835" v="425" actId="1076"/>
          <ac:spMkLst>
            <pc:docMk/>
            <pc:sldMk cId="1231500496" sldId="260"/>
            <ac:spMk id="5" creationId="{86F94214-D49B-3E96-1FB4-ABB49931C28F}"/>
          </ac:spMkLst>
        </pc:spChg>
      </pc:sldChg>
      <pc:sldChg chg="modSp mod">
        <pc:chgData name="Lucy Hopkinson" userId="75c6ebe6-243a-48e2-bee1-99b23aad0b9c" providerId="ADAL" clId="{B34A2A9D-D862-44C7-9C0A-FBB372AAE91C}" dt="2023-09-18T20:37:48.461" v="630" actId="14100"/>
        <pc:sldMkLst>
          <pc:docMk/>
          <pc:sldMk cId="1897513668" sldId="265"/>
        </pc:sldMkLst>
        <pc:spChg chg="mod">
          <ac:chgData name="Lucy Hopkinson" userId="75c6ebe6-243a-48e2-bee1-99b23aad0b9c" providerId="ADAL" clId="{B34A2A9D-D862-44C7-9C0A-FBB372AAE91C}" dt="2023-09-18T20:37:48.461" v="630" actId="14100"/>
          <ac:spMkLst>
            <pc:docMk/>
            <pc:sldMk cId="1897513668" sldId="265"/>
            <ac:spMk id="3" creationId="{00000000-0000-0000-0000-000000000000}"/>
          </ac:spMkLst>
        </pc:spChg>
      </pc:sldChg>
      <pc:sldChg chg="modSp mod">
        <pc:chgData name="Lucy Hopkinson" userId="75c6ebe6-243a-48e2-bee1-99b23aad0b9c" providerId="ADAL" clId="{B34A2A9D-D862-44C7-9C0A-FBB372AAE91C}" dt="2023-09-18T20:46:07.582" v="724" actId="1076"/>
        <pc:sldMkLst>
          <pc:docMk/>
          <pc:sldMk cId="3241015527" sldId="267"/>
        </pc:sldMkLst>
        <pc:spChg chg="mod">
          <ac:chgData name="Lucy Hopkinson" userId="75c6ebe6-243a-48e2-bee1-99b23aad0b9c" providerId="ADAL" clId="{B34A2A9D-D862-44C7-9C0A-FBB372AAE91C}" dt="2023-09-18T20:46:07.582" v="724" actId="1076"/>
          <ac:spMkLst>
            <pc:docMk/>
            <pc:sldMk cId="3241015527" sldId="267"/>
            <ac:spMk id="3" creationId="{00000000-0000-0000-0000-000000000000}"/>
          </ac:spMkLst>
        </pc:spChg>
      </pc:sldChg>
      <pc:sldChg chg="addSp modSp mod">
        <pc:chgData name="Lucy Hopkinson" userId="75c6ebe6-243a-48e2-bee1-99b23aad0b9c" providerId="ADAL" clId="{B34A2A9D-D862-44C7-9C0A-FBB372AAE91C}" dt="2023-09-18T20:56:14.639" v="1223" actId="1076"/>
        <pc:sldMkLst>
          <pc:docMk/>
          <pc:sldMk cId="2599894687" sldId="275"/>
        </pc:sldMkLst>
        <pc:spChg chg="mod">
          <ac:chgData name="Lucy Hopkinson" userId="75c6ebe6-243a-48e2-bee1-99b23aad0b9c" providerId="ADAL" clId="{B34A2A9D-D862-44C7-9C0A-FBB372AAE91C}" dt="2023-09-18T20:56:14.639" v="1223" actId="1076"/>
          <ac:spMkLst>
            <pc:docMk/>
            <pc:sldMk cId="2599894687" sldId="275"/>
            <ac:spMk id="2" creationId="{00000000-0000-0000-0000-000000000000}"/>
          </ac:spMkLst>
        </pc:spChg>
        <pc:spChg chg="mod">
          <ac:chgData name="Lucy Hopkinson" userId="75c6ebe6-243a-48e2-bee1-99b23aad0b9c" providerId="ADAL" clId="{B34A2A9D-D862-44C7-9C0A-FBB372AAE91C}" dt="2023-09-18T20:51:54.481" v="1211" actId="5793"/>
          <ac:spMkLst>
            <pc:docMk/>
            <pc:sldMk cId="2599894687" sldId="275"/>
            <ac:spMk id="3" creationId="{00000000-0000-0000-0000-000000000000}"/>
          </ac:spMkLst>
        </pc:spChg>
        <pc:picChg chg="add mod">
          <ac:chgData name="Lucy Hopkinson" userId="75c6ebe6-243a-48e2-bee1-99b23aad0b9c" providerId="ADAL" clId="{B34A2A9D-D862-44C7-9C0A-FBB372AAE91C}" dt="2023-09-18T20:54:05.656" v="1217" actId="1076"/>
          <ac:picMkLst>
            <pc:docMk/>
            <pc:sldMk cId="2599894687" sldId="275"/>
            <ac:picMk id="1026" creationId="{CFE7B694-EC11-3191-8C75-62FF53952C59}"/>
          </ac:picMkLst>
        </pc:picChg>
        <pc:picChg chg="add mod">
          <ac:chgData name="Lucy Hopkinson" userId="75c6ebe6-243a-48e2-bee1-99b23aad0b9c" providerId="ADAL" clId="{B34A2A9D-D862-44C7-9C0A-FBB372AAE91C}" dt="2023-09-18T20:55:21.054" v="1220" actId="1076"/>
          <ac:picMkLst>
            <pc:docMk/>
            <pc:sldMk cId="2599894687" sldId="275"/>
            <ac:picMk id="1028" creationId="{72E32DCA-6CAE-CF83-7022-50025E0A163C}"/>
          </ac:picMkLst>
        </pc:picChg>
        <pc:picChg chg="add mod">
          <ac:chgData name="Lucy Hopkinson" userId="75c6ebe6-243a-48e2-bee1-99b23aad0b9c" providerId="ADAL" clId="{B34A2A9D-D862-44C7-9C0A-FBB372AAE91C}" dt="2023-09-18T20:55:19.403" v="1219" actId="1076"/>
          <ac:picMkLst>
            <pc:docMk/>
            <pc:sldMk cId="2599894687" sldId="275"/>
            <ac:picMk id="1030" creationId="{45116DBD-39F5-DE2D-1C71-F01359B88FFE}"/>
          </ac:picMkLst>
        </pc:picChg>
        <pc:picChg chg="add mod">
          <ac:chgData name="Lucy Hopkinson" userId="75c6ebe6-243a-48e2-bee1-99b23aad0b9c" providerId="ADAL" clId="{B34A2A9D-D862-44C7-9C0A-FBB372AAE91C}" dt="2023-09-18T20:56:10.459" v="1222" actId="1076"/>
          <ac:picMkLst>
            <pc:docMk/>
            <pc:sldMk cId="2599894687" sldId="275"/>
            <ac:picMk id="1032" creationId="{028DAF09-8411-CAA5-B3DA-D42414015667}"/>
          </ac:picMkLst>
        </pc:picChg>
      </pc:sldChg>
      <pc:sldChg chg="modSp mod">
        <pc:chgData name="Lucy Hopkinson" userId="75c6ebe6-243a-48e2-bee1-99b23aad0b9c" providerId="ADAL" clId="{B34A2A9D-D862-44C7-9C0A-FBB372AAE91C}" dt="2023-09-18T20:56:51.218" v="1310" actId="5793"/>
        <pc:sldMkLst>
          <pc:docMk/>
          <pc:sldMk cId="2161362629" sldId="276"/>
        </pc:sldMkLst>
        <pc:spChg chg="mod">
          <ac:chgData name="Lucy Hopkinson" userId="75c6ebe6-243a-48e2-bee1-99b23aad0b9c" providerId="ADAL" clId="{B34A2A9D-D862-44C7-9C0A-FBB372AAE91C}" dt="2023-09-18T20:56:51.218" v="1310" actId="5793"/>
          <ac:spMkLst>
            <pc:docMk/>
            <pc:sldMk cId="2161362629" sldId="276"/>
            <ac:spMk id="3" creationId="{00000000-0000-0000-0000-000000000000}"/>
          </ac:spMkLst>
        </pc:spChg>
      </pc:sldChg>
      <pc:sldChg chg="addSp delSp modSp mod">
        <pc:chgData name="Lucy Hopkinson" userId="75c6ebe6-243a-48e2-bee1-99b23aad0b9c" providerId="ADAL" clId="{B34A2A9D-D862-44C7-9C0A-FBB372AAE91C}" dt="2023-09-18T20:36:55.849" v="433"/>
        <pc:sldMkLst>
          <pc:docMk/>
          <pc:sldMk cId="2831407128" sldId="289"/>
        </pc:sldMkLst>
        <pc:spChg chg="del mod">
          <ac:chgData name="Lucy Hopkinson" userId="75c6ebe6-243a-48e2-bee1-99b23aad0b9c" providerId="ADAL" clId="{B34A2A9D-D862-44C7-9C0A-FBB372AAE91C}" dt="2023-09-18T20:36:55.849" v="433"/>
          <ac:spMkLst>
            <pc:docMk/>
            <pc:sldMk cId="2831407128" sldId="289"/>
            <ac:spMk id="2" creationId="{5C847F31-EE23-CB77-1E28-1AC36054A862}"/>
          </ac:spMkLst>
        </pc:spChg>
        <pc:picChg chg="add mod">
          <ac:chgData name="Lucy Hopkinson" userId="75c6ebe6-243a-48e2-bee1-99b23aad0b9c" providerId="ADAL" clId="{B34A2A9D-D862-44C7-9C0A-FBB372AAE91C}" dt="2023-09-18T20:36:54.400" v="431" actId="1076"/>
          <ac:picMkLst>
            <pc:docMk/>
            <pc:sldMk cId="2831407128" sldId="289"/>
            <ac:picMk id="4" creationId="{6C2A9FF5-AE69-4A2E-F0A0-BB923823CAE0}"/>
          </ac:picMkLst>
        </pc:picChg>
      </pc:sldChg>
      <pc:sldChg chg="modSp mod">
        <pc:chgData name="Lucy Hopkinson" userId="75c6ebe6-243a-48e2-bee1-99b23aad0b9c" providerId="ADAL" clId="{B34A2A9D-D862-44C7-9C0A-FBB372AAE91C}" dt="2023-09-18T21:06:01.509" v="1314" actId="5793"/>
        <pc:sldMkLst>
          <pc:docMk/>
          <pc:sldMk cId="1159129294" sldId="297"/>
        </pc:sldMkLst>
        <pc:spChg chg="mod">
          <ac:chgData name="Lucy Hopkinson" userId="75c6ebe6-243a-48e2-bee1-99b23aad0b9c" providerId="ADAL" clId="{B34A2A9D-D862-44C7-9C0A-FBB372AAE91C}" dt="2023-09-18T21:06:01.509" v="1314" actId="5793"/>
          <ac:spMkLst>
            <pc:docMk/>
            <pc:sldMk cId="1159129294" sldId="297"/>
            <ac:spMk id="3" creationId="{B1754A13-BCCA-ABE8-3382-D96FC5AAA830}"/>
          </ac:spMkLst>
        </pc:spChg>
      </pc:sldChg>
      <pc:sldChg chg="addSp delSp modSp mod">
        <pc:chgData name="Lucy Hopkinson" userId="75c6ebe6-243a-48e2-bee1-99b23aad0b9c" providerId="ADAL" clId="{B34A2A9D-D862-44C7-9C0A-FBB372AAE91C}" dt="2023-09-18T20:51:02.967" v="1207" actId="115"/>
        <pc:sldMkLst>
          <pc:docMk/>
          <pc:sldMk cId="354987277" sldId="298"/>
        </pc:sldMkLst>
        <pc:spChg chg="del">
          <ac:chgData name="Lucy Hopkinson" userId="75c6ebe6-243a-48e2-bee1-99b23aad0b9c" providerId="ADAL" clId="{B34A2A9D-D862-44C7-9C0A-FBB372AAE91C}" dt="2023-09-18T20:50:06.848" v="1162" actId="21"/>
          <ac:spMkLst>
            <pc:docMk/>
            <pc:sldMk cId="354987277" sldId="298"/>
            <ac:spMk id="2" creationId="{90224FC8-79FD-018D-D306-3B758D6A8A92}"/>
          </ac:spMkLst>
        </pc:spChg>
        <pc:spChg chg="del mod">
          <ac:chgData name="Lucy Hopkinson" userId="75c6ebe6-243a-48e2-bee1-99b23aad0b9c" providerId="ADAL" clId="{B34A2A9D-D862-44C7-9C0A-FBB372AAE91C}" dt="2023-09-18T20:50:03.548" v="1161" actId="21"/>
          <ac:spMkLst>
            <pc:docMk/>
            <pc:sldMk cId="354987277" sldId="298"/>
            <ac:spMk id="3" creationId="{5DA295C8-33A7-7C35-21A3-77A38BA6B830}"/>
          </ac:spMkLst>
        </pc:spChg>
        <pc:spChg chg="add mod">
          <ac:chgData name="Lucy Hopkinson" userId="75c6ebe6-243a-48e2-bee1-99b23aad0b9c" providerId="ADAL" clId="{B34A2A9D-D862-44C7-9C0A-FBB372AAE91C}" dt="2023-09-18T20:50:12.569" v="1164" actId="1076"/>
          <ac:spMkLst>
            <pc:docMk/>
            <pc:sldMk cId="354987277" sldId="298"/>
            <ac:spMk id="4" creationId="{65F701B7-5A33-879C-582C-0D3E71E1B4AC}"/>
          </ac:spMkLst>
        </pc:spChg>
        <pc:spChg chg="add mod">
          <ac:chgData name="Lucy Hopkinson" userId="75c6ebe6-243a-48e2-bee1-99b23aad0b9c" providerId="ADAL" clId="{B34A2A9D-D862-44C7-9C0A-FBB372AAE91C}" dt="2023-09-18T20:51:02.967" v="1207" actId="115"/>
          <ac:spMkLst>
            <pc:docMk/>
            <pc:sldMk cId="354987277" sldId="298"/>
            <ac:spMk id="5" creationId="{CB2942FE-9687-B2D0-6C97-3E507A015215}"/>
          </ac:spMkLst>
        </pc:spChg>
        <pc:spChg chg="add mod">
          <ac:chgData name="Lucy Hopkinson" userId="75c6ebe6-243a-48e2-bee1-99b23aad0b9c" providerId="ADAL" clId="{B34A2A9D-D862-44C7-9C0A-FBB372AAE91C}" dt="2023-09-18T20:50:26.291" v="1168" actId="1076"/>
          <ac:spMkLst>
            <pc:docMk/>
            <pc:sldMk cId="354987277" sldId="298"/>
            <ac:spMk id="7" creationId="{2F620C45-3FE3-A011-105C-BAFF96D98DC5}"/>
          </ac:spMkLst>
        </pc:spChg>
        <pc:spChg chg="add mod">
          <ac:chgData name="Lucy Hopkinson" userId="75c6ebe6-243a-48e2-bee1-99b23aad0b9c" providerId="ADAL" clId="{B34A2A9D-D862-44C7-9C0A-FBB372AAE91C}" dt="2023-09-18T20:50:54.317" v="1206" actId="20577"/>
          <ac:spMkLst>
            <pc:docMk/>
            <pc:sldMk cId="354987277" sldId="298"/>
            <ac:spMk id="9" creationId="{BDF50B14-A060-3036-0FC3-C3132EAAC95A}"/>
          </ac:spMkLst>
        </pc:spChg>
        <pc:spChg chg="add del mod">
          <ac:chgData name="Lucy Hopkinson" userId="75c6ebe6-243a-48e2-bee1-99b23aad0b9c" providerId="ADAL" clId="{B34A2A9D-D862-44C7-9C0A-FBB372AAE91C}" dt="2023-09-18T20:50:10.120" v="1163" actId="21"/>
          <ac:spMkLst>
            <pc:docMk/>
            <pc:sldMk cId="354987277" sldId="298"/>
            <ac:spMk id="11" creationId="{88B07C16-729A-CBBF-70B2-E95DE47D90D1}"/>
          </ac:spMkLst>
        </pc:spChg>
        <pc:spChg chg="add mod">
          <ac:chgData name="Lucy Hopkinson" userId="75c6ebe6-243a-48e2-bee1-99b23aad0b9c" providerId="ADAL" clId="{B34A2A9D-D862-44C7-9C0A-FBB372AAE91C}" dt="2023-09-18T20:50:47.366" v="1203" actId="13926"/>
          <ac:spMkLst>
            <pc:docMk/>
            <pc:sldMk cId="354987277" sldId="298"/>
            <ac:spMk id="12" creationId="{AAAFA522-A3B4-8875-1577-677FA996D2DB}"/>
          </ac:spMkLst>
        </pc:spChg>
        <pc:picChg chg="add del mod">
          <ac:chgData name="Lucy Hopkinson" userId="75c6ebe6-243a-48e2-bee1-99b23aad0b9c" providerId="ADAL" clId="{B34A2A9D-D862-44C7-9C0A-FBB372AAE91C}" dt="2023-09-18T20:50:23.664" v="1167" actId="21"/>
          <ac:picMkLst>
            <pc:docMk/>
            <pc:sldMk cId="354987277" sldId="298"/>
            <ac:picMk id="6" creationId="{4877E530-EEFE-51CF-37A0-99B267AFB958}"/>
          </ac:picMkLst>
        </pc:picChg>
        <pc:picChg chg="add mod">
          <ac:chgData name="Lucy Hopkinson" userId="75c6ebe6-243a-48e2-bee1-99b23aad0b9c" providerId="ADAL" clId="{B34A2A9D-D862-44C7-9C0A-FBB372AAE91C}" dt="2023-09-18T20:49:25.566" v="1150"/>
          <ac:picMkLst>
            <pc:docMk/>
            <pc:sldMk cId="354987277" sldId="298"/>
            <ac:picMk id="8" creationId="{38798439-2030-BC29-31CE-CE5219FDAEE5}"/>
          </ac:picMkLst>
        </pc:picChg>
      </pc:sldChg>
    </pc:docChg>
  </pc:docChgLst>
  <pc:docChgLst>
    <pc:chgData name="Tessa Morey" userId="0118dce6-002f-4ee3-90ea-25eb9665955c" providerId="ADAL" clId="{604CA550-7DC4-437F-974E-71805634AA8A}"/>
    <pc:docChg chg="undo custSel modSld">
      <pc:chgData name="Tessa Morey" userId="0118dce6-002f-4ee3-90ea-25eb9665955c" providerId="ADAL" clId="{604CA550-7DC4-437F-974E-71805634AA8A}" dt="2023-09-27T07:13:24.362" v="423" actId="1076"/>
      <pc:docMkLst>
        <pc:docMk/>
      </pc:docMkLst>
      <pc:sldChg chg="modSp mod">
        <pc:chgData name="Tessa Morey" userId="0118dce6-002f-4ee3-90ea-25eb9665955c" providerId="ADAL" clId="{604CA550-7DC4-437F-974E-71805634AA8A}" dt="2023-09-27T07:07:05.075" v="3" actId="20577"/>
        <pc:sldMkLst>
          <pc:docMk/>
          <pc:sldMk cId="2242083860" sldId="257"/>
        </pc:sldMkLst>
        <pc:spChg chg="mod">
          <ac:chgData name="Tessa Morey" userId="0118dce6-002f-4ee3-90ea-25eb9665955c" providerId="ADAL" clId="{604CA550-7DC4-437F-974E-71805634AA8A}" dt="2023-09-27T07:07:05.075" v="3" actId="20577"/>
          <ac:spMkLst>
            <pc:docMk/>
            <pc:sldMk cId="2242083860" sldId="257"/>
            <ac:spMk id="6" creationId="{40FB9FFF-7CA2-7AE0-9DFF-8B594B35F2C5}"/>
          </ac:spMkLst>
        </pc:spChg>
      </pc:sldChg>
      <pc:sldChg chg="addSp delSp modSp mod">
        <pc:chgData name="Tessa Morey" userId="0118dce6-002f-4ee3-90ea-25eb9665955c" providerId="ADAL" clId="{604CA550-7DC4-437F-974E-71805634AA8A}" dt="2023-09-27T07:13:24.362" v="423" actId="1076"/>
        <pc:sldMkLst>
          <pc:docMk/>
          <pc:sldMk cId="2831407128" sldId="289"/>
        </pc:sldMkLst>
        <pc:picChg chg="add mod modCrop">
          <ac:chgData name="Tessa Morey" userId="0118dce6-002f-4ee3-90ea-25eb9665955c" providerId="ADAL" clId="{604CA550-7DC4-437F-974E-71805634AA8A}" dt="2023-09-27T07:13:24.362" v="423" actId="1076"/>
          <ac:picMkLst>
            <pc:docMk/>
            <pc:sldMk cId="2831407128" sldId="289"/>
            <ac:picMk id="3" creationId="{5A3890FE-A2AE-ADAD-626C-76C60A1910B2}"/>
          </ac:picMkLst>
        </pc:picChg>
        <pc:picChg chg="del">
          <ac:chgData name="Tessa Morey" userId="0118dce6-002f-4ee3-90ea-25eb9665955c" providerId="ADAL" clId="{604CA550-7DC4-437F-974E-71805634AA8A}" dt="2023-09-27T07:08:21.521" v="4" actId="478"/>
          <ac:picMkLst>
            <pc:docMk/>
            <pc:sldMk cId="2831407128" sldId="289"/>
            <ac:picMk id="4" creationId="{6C2A9FF5-AE69-4A2E-F0A0-BB923823CAE0}"/>
          </ac:picMkLst>
        </pc:picChg>
      </pc:sldChg>
      <pc:sldChg chg="modSp mod">
        <pc:chgData name="Tessa Morey" userId="0118dce6-002f-4ee3-90ea-25eb9665955c" providerId="ADAL" clId="{604CA550-7DC4-437F-974E-71805634AA8A}" dt="2023-09-27T07:13:05.116" v="422" actId="13926"/>
        <pc:sldMkLst>
          <pc:docMk/>
          <pc:sldMk cId="354987277" sldId="298"/>
        </pc:sldMkLst>
        <pc:spChg chg="mod">
          <ac:chgData name="Tessa Morey" userId="0118dce6-002f-4ee3-90ea-25eb9665955c" providerId="ADAL" clId="{604CA550-7DC4-437F-974E-71805634AA8A}" dt="2023-09-27T07:13:05.116" v="422" actId="13926"/>
          <ac:spMkLst>
            <pc:docMk/>
            <pc:sldMk cId="354987277" sldId="298"/>
            <ac:spMk id="12" creationId="{AAAFA522-A3B4-8875-1577-677FA996D2DB}"/>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4" Type="http://schemas.openxmlformats.org/officeDocument/2006/relationships/image" Target="../media/image1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BA1FBFB8-2B94-487F-B8AA-74B9A242DB1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D66AE40-C3B4-4B83-A485-A61342F88543}">
      <dgm:prSet/>
      <dgm:spPr/>
      <dgm:t>
        <a:bodyPr/>
        <a:lstStyle/>
        <a:p>
          <a:r>
            <a:rPr lang="en-GB"/>
            <a:t>Being at school every day is so important. Each week those children who have attended every day will have their names placed on a wheel and a winner selected to win a prize. </a:t>
          </a:r>
          <a:endParaRPr lang="en-US"/>
        </a:p>
      </dgm:t>
    </dgm:pt>
    <dgm:pt modelId="{59D18258-3C5B-432A-931F-9E3ED5FBAC53}" type="parTrans" cxnId="{92E40C96-CC60-4380-A854-98F1EFC33075}">
      <dgm:prSet/>
      <dgm:spPr/>
      <dgm:t>
        <a:bodyPr/>
        <a:lstStyle/>
        <a:p>
          <a:endParaRPr lang="en-US"/>
        </a:p>
      </dgm:t>
    </dgm:pt>
    <dgm:pt modelId="{46B66010-F497-4DBC-95E9-7852ED53EB9D}" type="sibTrans" cxnId="{92E40C96-CC60-4380-A854-98F1EFC33075}">
      <dgm:prSet/>
      <dgm:spPr/>
      <dgm:t>
        <a:bodyPr/>
        <a:lstStyle/>
        <a:p>
          <a:endParaRPr lang="en-US"/>
        </a:p>
      </dgm:t>
    </dgm:pt>
    <dgm:pt modelId="{C6F7B7C3-E142-4C15-B419-DF1BB44FDFA6}">
      <dgm:prSet/>
      <dgm:spPr/>
      <dgm:t>
        <a:bodyPr/>
        <a:lstStyle/>
        <a:p>
          <a:r>
            <a:rPr lang="en-GB"/>
            <a:t>Learning starts from the moment the children come through the door some being on time is also very important. </a:t>
          </a:r>
          <a:endParaRPr lang="en-US"/>
        </a:p>
      </dgm:t>
    </dgm:pt>
    <dgm:pt modelId="{1BC130E2-F1D7-4934-928B-806190B0B8FA}" type="parTrans" cxnId="{F1515F23-8049-4314-8C2D-FC71A943BF9C}">
      <dgm:prSet/>
      <dgm:spPr/>
      <dgm:t>
        <a:bodyPr/>
        <a:lstStyle/>
        <a:p>
          <a:endParaRPr lang="en-US"/>
        </a:p>
      </dgm:t>
    </dgm:pt>
    <dgm:pt modelId="{AB21C52C-1E77-44E2-B977-E618CAE148DD}" type="sibTrans" cxnId="{F1515F23-8049-4314-8C2D-FC71A943BF9C}">
      <dgm:prSet/>
      <dgm:spPr/>
      <dgm:t>
        <a:bodyPr/>
        <a:lstStyle/>
        <a:p>
          <a:endParaRPr lang="en-US"/>
        </a:p>
      </dgm:t>
    </dgm:pt>
    <dgm:pt modelId="{3EFF715B-F00B-46A8-8919-B888EA10AEF0}" type="pres">
      <dgm:prSet presAssocID="{BA1FBFB8-2B94-487F-B8AA-74B9A242DB17}" presName="root" presStyleCnt="0">
        <dgm:presLayoutVars>
          <dgm:dir/>
          <dgm:resizeHandles val="exact"/>
        </dgm:presLayoutVars>
      </dgm:prSet>
      <dgm:spPr/>
    </dgm:pt>
    <dgm:pt modelId="{E64E630E-FA34-4CFA-B8F9-D3CDEEA072B0}" type="pres">
      <dgm:prSet presAssocID="{5D66AE40-C3B4-4B83-A485-A61342F88543}" presName="compNode" presStyleCnt="0"/>
      <dgm:spPr/>
    </dgm:pt>
    <dgm:pt modelId="{A6CAC631-2649-4977-92A9-FE3DC9D53AD4}" type="pres">
      <dgm:prSet presAssocID="{5D66AE40-C3B4-4B83-A485-A61342F88543}" presName="bgRect" presStyleLbl="bgShp" presStyleIdx="0" presStyleCnt="2"/>
      <dgm:spPr/>
    </dgm:pt>
    <dgm:pt modelId="{B25DE0D4-C264-43D1-9151-174F8B1836FD}" type="pres">
      <dgm:prSet presAssocID="{5D66AE40-C3B4-4B83-A485-A61342F88543}"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rophy"/>
        </a:ext>
      </dgm:extLst>
    </dgm:pt>
    <dgm:pt modelId="{3756812F-B064-46AF-9A60-4E78EC702AC1}" type="pres">
      <dgm:prSet presAssocID="{5D66AE40-C3B4-4B83-A485-A61342F88543}" presName="spaceRect" presStyleCnt="0"/>
      <dgm:spPr/>
    </dgm:pt>
    <dgm:pt modelId="{230D76F5-3C14-44D4-834B-0AE8B63C2303}" type="pres">
      <dgm:prSet presAssocID="{5D66AE40-C3B4-4B83-A485-A61342F88543}" presName="parTx" presStyleLbl="revTx" presStyleIdx="0" presStyleCnt="2">
        <dgm:presLayoutVars>
          <dgm:chMax val="0"/>
          <dgm:chPref val="0"/>
        </dgm:presLayoutVars>
      </dgm:prSet>
      <dgm:spPr/>
    </dgm:pt>
    <dgm:pt modelId="{4EF2884D-93B1-450C-9DCA-656E049B6A66}" type="pres">
      <dgm:prSet presAssocID="{46B66010-F497-4DBC-95E9-7852ED53EB9D}" presName="sibTrans" presStyleCnt="0"/>
      <dgm:spPr/>
    </dgm:pt>
    <dgm:pt modelId="{C3890690-6B08-4837-98D8-2CC79FDA73AC}" type="pres">
      <dgm:prSet presAssocID="{C6F7B7C3-E142-4C15-B419-DF1BB44FDFA6}" presName="compNode" presStyleCnt="0"/>
      <dgm:spPr/>
    </dgm:pt>
    <dgm:pt modelId="{AA610FE8-A2BC-440A-989B-6EE10335493C}" type="pres">
      <dgm:prSet presAssocID="{C6F7B7C3-E142-4C15-B419-DF1BB44FDFA6}" presName="bgRect" presStyleLbl="bgShp" presStyleIdx="1" presStyleCnt="2"/>
      <dgm:spPr/>
    </dgm:pt>
    <dgm:pt modelId="{C0C90362-8FDC-4DF0-8A56-0B736931C319}" type="pres">
      <dgm:prSet presAssocID="{C6F7B7C3-E142-4C15-B419-DF1BB44FDFA6}"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44A178B8-9336-4AC2-A6E3-99B2532CB423}" type="pres">
      <dgm:prSet presAssocID="{C6F7B7C3-E142-4C15-B419-DF1BB44FDFA6}" presName="spaceRect" presStyleCnt="0"/>
      <dgm:spPr/>
    </dgm:pt>
    <dgm:pt modelId="{B8D9BE9D-341B-4609-BFCF-C74A537038D3}" type="pres">
      <dgm:prSet presAssocID="{C6F7B7C3-E142-4C15-B419-DF1BB44FDFA6}" presName="parTx" presStyleLbl="revTx" presStyleIdx="1" presStyleCnt="2">
        <dgm:presLayoutVars>
          <dgm:chMax val="0"/>
          <dgm:chPref val="0"/>
        </dgm:presLayoutVars>
      </dgm:prSet>
      <dgm:spPr/>
    </dgm:pt>
  </dgm:ptLst>
  <dgm:cxnLst>
    <dgm:cxn modelId="{7F0B8118-9076-4A29-8862-20EB8762D6FF}" type="presOf" srcId="{BA1FBFB8-2B94-487F-B8AA-74B9A242DB17}" destId="{3EFF715B-F00B-46A8-8919-B888EA10AEF0}" srcOrd="0" destOrd="0" presId="urn:microsoft.com/office/officeart/2018/2/layout/IconVerticalSolidList"/>
    <dgm:cxn modelId="{F1515F23-8049-4314-8C2D-FC71A943BF9C}" srcId="{BA1FBFB8-2B94-487F-B8AA-74B9A242DB17}" destId="{C6F7B7C3-E142-4C15-B419-DF1BB44FDFA6}" srcOrd="1" destOrd="0" parTransId="{1BC130E2-F1D7-4934-928B-806190B0B8FA}" sibTransId="{AB21C52C-1E77-44E2-B977-E618CAE148DD}"/>
    <dgm:cxn modelId="{2D432667-653D-4FDB-981A-0B7C4B525498}" type="presOf" srcId="{5D66AE40-C3B4-4B83-A485-A61342F88543}" destId="{230D76F5-3C14-44D4-834B-0AE8B63C2303}" srcOrd="0" destOrd="0" presId="urn:microsoft.com/office/officeart/2018/2/layout/IconVerticalSolidList"/>
    <dgm:cxn modelId="{907FB14A-2E4E-45C4-9CBB-AC2DED06ED7B}" type="presOf" srcId="{C6F7B7C3-E142-4C15-B419-DF1BB44FDFA6}" destId="{B8D9BE9D-341B-4609-BFCF-C74A537038D3}" srcOrd="0" destOrd="0" presId="urn:microsoft.com/office/officeart/2018/2/layout/IconVerticalSolidList"/>
    <dgm:cxn modelId="{92E40C96-CC60-4380-A854-98F1EFC33075}" srcId="{BA1FBFB8-2B94-487F-B8AA-74B9A242DB17}" destId="{5D66AE40-C3B4-4B83-A485-A61342F88543}" srcOrd="0" destOrd="0" parTransId="{59D18258-3C5B-432A-931F-9E3ED5FBAC53}" sibTransId="{46B66010-F497-4DBC-95E9-7852ED53EB9D}"/>
    <dgm:cxn modelId="{80F712F4-E221-4D42-868B-3154004E80BB}" type="presParOf" srcId="{3EFF715B-F00B-46A8-8919-B888EA10AEF0}" destId="{E64E630E-FA34-4CFA-B8F9-D3CDEEA072B0}" srcOrd="0" destOrd="0" presId="urn:microsoft.com/office/officeart/2018/2/layout/IconVerticalSolidList"/>
    <dgm:cxn modelId="{D7C6B9EF-A761-4DA9-8725-3D4E8B1B3ADF}" type="presParOf" srcId="{E64E630E-FA34-4CFA-B8F9-D3CDEEA072B0}" destId="{A6CAC631-2649-4977-92A9-FE3DC9D53AD4}" srcOrd="0" destOrd="0" presId="urn:microsoft.com/office/officeart/2018/2/layout/IconVerticalSolidList"/>
    <dgm:cxn modelId="{B55497CF-B198-454E-912B-E2565487A839}" type="presParOf" srcId="{E64E630E-FA34-4CFA-B8F9-D3CDEEA072B0}" destId="{B25DE0D4-C264-43D1-9151-174F8B1836FD}" srcOrd="1" destOrd="0" presId="urn:microsoft.com/office/officeart/2018/2/layout/IconVerticalSolidList"/>
    <dgm:cxn modelId="{79090435-7DEE-4630-BB69-B201626F339C}" type="presParOf" srcId="{E64E630E-FA34-4CFA-B8F9-D3CDEEA072B0}" destId="{3756812F-B064-46AF-9A60-4E78EC702AC1}" srcOrd="2" destOrd="0" presId="urn:microsoft.com/office/officeart/2018/2/layout/IconVerticalSolidList"/>
    <dgm:cxn modelId="{9C39FA86-0D46-4C58-83A2-1E2B49D751DB}" type="presParOf" srcId="{E64E630E-FA34-4CFA-B8F9-D3CDEEA072B0}" destId="{230D76F5-3C14-44D4-834B-0AE8B63C2303}" srcOrd="3" destOrd="0" presId="urn:microsoft.com/office/officeart/2018/2/layout/IconVerticalSolidList"/>
    <dgm:cxn modelId="{052A9E03-0480-4089-A988-26FDFDF9015D}" type="presParOf" srcId="{3EFF715B-F00B-46A8-8919-B888EA10AEF0}" destId="{4EF2884D-93B1-450C-9DCA-656E049B6A66}" srcOrd="1" destOrd="0" presId="urn:microsoft.com/office/officeart/2018/2/layout/IconVerticalSolidList"/>
    <dgm:cxn modelId="{FFA69929-A8EA-4B05-B436-EB45FD03CB4D}" type="presParOf" srcId="{3EFF715B-F00B-46A8-8919-B888EA10AEF0}" destId="{C3890690-6B08-4837-98D8-2CC79FDA73AC}" srcOrd="2" destOrd="0" presId="urn:microsoft.com/office/officeart/2018/2/layout/IconVerticalSolidList"/>
    <dgm:cxn modelId="{C0EAC8BE-ACA9-45B2-B491-A03C40D1291F}" type="presParOf" srcId="{C3890690-6B08-4837-98D8-2CC79FDA73AC}" destId="{AA610FE8-A2BC-440A-989B-6EE10335493C}" srcOrd="0" destOrd="0" presId="urn:microsoft.com/office/officeart/2018/2/layout/IconVerticalSolidList"/>
    <dgm:cxn modelId="{131ACC98-4B37-43E7-8631-A23ECD2BC026}" type="presParOf" srcId="{C3890690-6B08-4837-98D8-2CC79FDA73AC}" destId="{C0C90362-8FDC-4DF0-8A56-0B736931C319}" srcOrd="1" destOrd="0" presId="urn:microsoft.com/office/officeart/2018/2/layout/IconVerticalSolidList"/>
    <dgm:cxn modelId="{77AF08F6-DE41-4B73-8482-D530D783AB20}" type="presParOf" srcId="{C3890690-6B08-4837-98D8-2CC79FDA73AC}" destId="{44A178B8-9336-4AC2-A6E3-99B2532CB423}" srcOrd="2" destOrd="0" presId="urn:microsoft.com/office/officeart/2018/2/layout/IconVerticalSolidList"/>
    <dgm:cxn modelId="{73B74791-5CCB-4B5F-BA73-C05A094E68FF}" type="presParOf" srcId="{C3890690-6B08-4837-98D8-2CC79FDA73AC}" destId="{B8D9BE9D-341B-4609-BFCF-C74A537038D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CAC631-2649-4977-92A9-FE3DC9D53AD4}">
      <dsp:nvSpPr>
        <dsp:cNvPr id="0" name=""/>
        <dsp:cNvSpPr/>
      </dsp:nvSpPr>
      <dsp:spPr>
        <a:xfrm>
          <a:off x="0" y="665190"/>
          <a:ext cx="9618133" cy="122804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5DE0D4-C264-43D1-9151-174F8B1836FD}">
      <dsp:nvSpPr>
        <dsp:cNvPr id="0" name=""/>
        <dsp:cNvSpPr/>
      </dsp:nvSpPr>
      <dsp:spPr>
        <a:xfrm>
          <a:off x="371483" y="941500"/>
          <a:ext cx="675424" cy="6754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30D76F5-3C14-44D4-834B-0AE8B63C2303}">
      <dsp:nvSpPr>
        <dsp:cNvPr id="0" name=""/>
        <dsp:cNvSpPr/>
      </dsp:nvSpPr>
      <dsp:spPr>
        <a:xfrm>
          <a:off x="1418391" y="665190"/>
          <a:ext cx="8199741" cy="1228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968" tIns="129968" rIns="129968" bIns="129968" numCol="1" spcCol="1270" anchor="ctr" anchorCtr="0">
          <a:noAutofit/>
        </a:bodyPr>
        <a:lstStyle/>
        <a:p>
          <a:pPr marL="0" lvl="0" indent="0" algn="l" defTabSz="1022350">
            <a:lnSpc>
              <a:spcPct val="90000"/>
            </a:lnSpc>
            <a:spcBef>
              <a:spcPct val="0"/>
            </a:spcBef>
            <a:spcAft>
              <a:spcPct val="35000"/>
            </a:spcAft>
            <a:buNone/>
          </a:pPr>
          <a:r>
            <a:rPr lang="en-GB" sz="2300" kern="1200"/>
            <a:t>Being at school every day is so important. Each week those children who have attended every day will have their names placed on a wheel and a winner selected to win a prize. </a:t>
          </a:r>
          <a:endParaRPr lang="en-US" sz="2300" kern="1200"/>
        </a:p>
      </dsp:txBody>
      <dsp:txXfrm>
        <a:off x="1418391" y="665190"/>
        <a:ext cx="8199741" cy="1228044"/>
      </dsp:txXfrm>
    </dsp:sp>
    <dsp:sp modelId="{AA610FE8-A2BC-440A-989B-6EE10335493C}">
      <dsp:nvSpPr>
        <dsp:cNvPr id="0" name=""/>
        <dsp:cNvSpPr/>
      </dsp:nvSpPr>
      <dsp:spPr>
        <a:xfrm>
          <a:off x="0" y="2200246"/>
          <a:ext cx="9618133" cy="122804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C90362-8FDC-4DF0-8A56-0B736931C319}">
      <dsp:nvSpPr>
        <dsp:cNvPr id="0" name=""/>
        <dsp:cNvSpPr/>
      </dsp:nvSpPr>
      <dsp:spPr>
        <a:xfrm>
          <a:off x="371483" y="2476556"/>
          <a:ext cx="675424" cy="6754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8D9BE9D-341B-4609-BFCF-C74A537038D3}">
      <dsp:nvSpPr>
        <dsp:cNvPr id="0" name=""/>
        <dsp:cNvSpPr/>
      </dsp:nvSpPr>
      <dsp:spPr>
        <a:xfrm>
          <a:off x="1418391" y="2200246"/>
          <a:ext cx="8199741" cy="1228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968" tIns="129968" rIns="129968" bIns="129968" numCol="1" spcCol="1270" anchor="ctr" anchorCtr="0">
          <a:noAutofit/>
        </a:bodyPr>
        <a:lstStyle/>
        <a:p>
          <a:pPr marL="0" lvl="0" indent="0" algn="l" defTabSz="1022350">
            <a:lnSpc>
              <a:spcPct val="90000"/>
            </a:lnSpc>
            <a:spcBef>
              <a:spcPct val="0"/>
            </a:spcBef>
            <a:spcAft>
              <a:spcPct val="35000"/>
            </a:spcAft>
            <a:buNone/>
          </a:pPr>
          <a:r>
            <a:rPr lang="en-GB" sz="2300" kern="1200"/>
            <a:t>Learning starts from the moment the children come through the door some being on time is also very important. </a:t>
          </a:r>
          <a:endParaRPr lang="en-US" sz="2300" kern="1200"/>
        </a:p>
      </dsp:txBody>
      <dsp:txXfrm>
        <a:off x="1418391" y="2200246"/>
        <a:ext cx="8199741" cy="122804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FE0F63-A272-48B4-999C-3B0B2CFFE517}" type="datetimeFigureOut">
              <a:rPr lang="en-GB" smtClean="0"/>
              <a:t>27/09/2023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7D871B-F48E-4A8F-A094-DE9CB221305A}" type="slidenum">
              <a:rPr lang="en-GB" smtClean="0"/>
              <a:t>‹#›</a:t>
            </a:fld>
            <a:endParaRPr lang="en-GB"/>
          </a:p>
        </p:txBody>
      </p:sp>
    </p:spTree>
    <p:extLst>
      <p:ext uri="{BB962C8B-B14F-4D97-AF65-F5344CB8AC3E}">
        <p14:creationId xmlns:p14="http://schemas.microsoft.com/office/powerpoint/2010/main" val="1101278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C791A9A-D514-40F2-863F-CADE84B1DBB0}" type="slidenum">
              <a:rPr lang="en-GB" smtClean="0"/>
              <a:t>4</a:t>
            </a:fld>
            <a:endParaRPr lang="en-GB" dirty="0"/>
          </a:p>
        </p:txBody>
      </p:sp>
    </p:spTree>
    <p:extLst>
      <p:ext uri="{BB962C8B-B14F-4D97-AF65-F5344CB8AC3E}">
        <p14:creationId xmlns:p14="http://schemas.microsoft.com/office/powerpoint/2010/main" val="3404751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C791A9A-D514-40F2-863F-CADE84B1DBB0}" type="slidenum">
              <a:rPr lang="en-GB" smtClean="0"/>
              <a:t>7</a:t>
            </a:fld>
            <a:endParaRPr lang="en-GB" dirty="0"/>
          </a:p>
        </p:txBody>
      </p:sp>
    </p:spTree>
    <p:extLst>
      <p:ext uri="{BB962C8B-B14F-4D97-AF65-F5344CB8AC3E}">
        <p14:creationId xmlns:p14="http://schemas.microsoft.com/office/powerpoint/2010/main" val="462354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4E7FAE-4EFE-44BF-BCD0-6009D021A172}" type="datetimeFigureOut">
              <a:rPr lang="en-GB" smtClean="0"/>
              <a:t>27/09/2023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1158369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4E7FAE-4EFE-44BF-BCD0-6009D021A172}" type="datetimeFigureOut">
              <a:rPr lang="en-GB" smtClean="0"/>
              <a:t>27/09/2023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722931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4E7FAE-4EFE-44BF-BCD0-6009D021A172}" type="datetimeFigureOut">
              <a:rPr lang="en-GB" smtClean="0"/>
              <a:t>27/09/2023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3267B-4BC3-43AB-A50A-C21F83B4F7AC}"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39324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4E7FAE-4EFE-44BF-BCD0-6009D021A172}" type="datetimeFigureOut">
              <a:rPr lang="en-GB" smtClean="0"/>
              <a:t>27/09/2023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976940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4E7FAE-4EFE-44BF-BCD0-6009D021A172}" type="datetimeFigureOut">
              <a:rPr lang="en-GB" smtClean="0"/>
              <a:t>27/09/2023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3267B-4BC3-43AB-A50A-C21F83B4F7AC}"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83873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4E7FAE-4EFE-44BF-BCD0-6009D021A172}" type="datetimeFigureOut">
              <a:rPr lang="en-GB" smtClean="0"/>
              <a:t>27/09/2023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16810307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4E7FAE-4EFE-44BF-BCD0-6009D021A172}" type="datetimeFigureOut">
              <a:rPr lang="en-GB" smtClean="0"/>
              <a:t>27/09/2023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3262996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4E7FAE-4EFE-44BF-BCD0-6009D021A172}" type="datetimeFigureOut">
              <a:rPr lang="en-GB" smtClean="0"/>
              <a:t>27/09/2023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1753684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4E7FAE-4EFE-44BF-BCD0-6009D021A172}" type="datetimeFigureOut">
              <a:rPr lang="en-GB" smtClean="0"/>
              <a:t>27/09/2023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2760481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4E7FAE-4EFE-44BF-BCD0-6009D021A172}" type="datetimeFigureOut">
              <a:rPr lang="en-GB" smtClean="0"/>
              <a:t>27/09/2023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2621211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4E7FAE-4EFE-44BF-BCD0-6009D021A172}" type="datetimeFigureOut">
              <a:rPr lang="en-GB" smtClean="0"/>
              <a:t>27/09/2023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4025283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4E7FAE-4EFE-44BF-BCD0-6009D021A172}" type="datetimeFigureOut">
              <a:rPr lang="en-GB" smtClean="0"/>
              <a:t>27/09/2023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291439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4E7FAE-4EFE-44BF-BCD0-6009D021A172}" type="datetimeFigureOut">
              <a:rPr lang="en-GB" smtClean="0"/>
              <a:t>27/09/2023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1967612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4E7FAE-4EFE-44BF-BCD0-6009D021A172}" type="datetimeFigureOut">
              <a:rPr lang="en-GB" smtClean="0"/>
              <a:t>27/09/2023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1652366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4E7FAE-4EFE-44BF-BCD0-6009D021A172}" type="datetimeFigureOut">
              <a:rPr lang="en-GB" smtClean="0"/>
              <a:t>27/09/2023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2887737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4E7FAE-4EFE-44BF-BCD0-6009D021A172}" type="datetimeFigureOut">
              <a:rPr lang="en-GB" smtClean="0"/>
              <a:t>27/09/2023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1231907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4E7FAE-4EFE-44BF-BCD0-6009D021A172}" type="datetimeFigureOut">
              <a:rPr lang="en-GB" smtClean="0"/>
              <a:t>27/09/2023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653267B-4BC3-43AB-A50A-C21F83B4F7AC}" type="slidenum">
              <a:rPr lang="en-GB" smtClean="0"/>
              <a:t>‹#›</a:t>
            </a:fld>
            <a:endParaRPr lang="en-GB"/>
          </a:p>
        </p:txBody>
      </p:sp>
    </p:spTree>
    <p:extLst>
      <p:ext uri="{BB962C8B-B14F-4D97-AF65-F5344CB8AC3E}">
        <p14:creationId xmlns:p14="http://schemas.microsoft.com/office/powerpoint/2010/main" val="6608722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8A7DED34-2571-2D2D-15A4-5446E163495A}"/>
              </a:ext>
            </a:extLst>
          </p:cNvPr>
          <p:cNvGrpSpPr/>
          <p:nvPr/>
        </p:nvGrpSpPr>
        <p:grpSpPr>
          <a:xfrm>
            <a:off x="291471" y="1592580"/>
            <a:ext cx="10927079" cy="3672840"/>
            <a:chOff x="767721" y="4995863"/>
            <a:chExt cx="10927079" cy="3672840"/>
          </a:xfrm>
        </p:grpSpPr>
        <p:sp>
          <p:nvSpPr>
            <p:cNvPr id="6" name="Rectangle 5">
              <a:extLst>
                <a:ext uri="{FF2B5EF4-FFF2-40B4-BE49-F238E27FC236}">
                  <a16:creationId xmlns:a16="http://schemas.microsoft.com/office/drawing/2014/main" id="{40FB9FFF-7CA2-7AE0-9DFF-8B594B35F2C5}"/>
                </a:ext>
              </a:extLst>
            </p:cNvPr>
            <p:cNvSpPr/>
            <p:nvPr/>
          </p:nvSpPr>
          <p:spPr>
            <a:xfrm>
              <a:off x="767721" y="4995863"/>
              <a:ext cx="10927079" cy="3672840"/>
            </a:xfrm>
            <a:prstGeom prst="rect">
              <a:avLst/>
            </a:prstGeom>
            <a:solidFill>
              <a:srgbClr val="4E9D2D">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4000" b="1" dirty="0">
                  <a:solidFill>
                    <a:schemeClr val="bg1"/>
                  </a:solidFill>
                  <a:latin typeface="Museo Sans 500"/>
                </a:rPr>
                <a:t>Welcome to Peach Class</a:t>
              </a:r>
            </a:p>
            <a:p>
              <a:pPr algn="ctr"/>
              <a:r>
                <a:rPr lang="en-GB" sz="4000" b="1" dirty="0">
                  <a:solidFill>
                    <a:schemeClr val="bg1"/>
                  </a:solidFill>
                  <a:latin typeface="Museo Sans 500"/>
                </a:rPr>
                <a:t>Garden City Academy</a:t>
              </a:r>
              <a:endParaRPr lang="en-GB" sz="4000" b="1" dirty="0">
                <a:solidFill>
                  <a:schemeClr val="bg1"/>
                </a:solidFill>
                <a:latin typeface="Museo Sans 500" panose="02000000000000000000" pitchFamily="50" charset="0"/>
              </a:endParaRPr>
            </a:p>
          </p:txBody>
        </p:sp>
        <p:pic>
          <p:nvPicPr>
            <p:cNvPr id="7" name="Picture 6" descr="A close up of a sign&#10;&#10;Description generated with very high confidence">
              <a:extLst>
                <a:ext uri="{FF2B5EF4-FFF2-40B4-BE49-F238E27FC236}">
                  <a16:creationId xmlns:a16="http://schemas.microsoft.com/office/drawing/2014/main" id="{B40DA3EA-39D6-26BD-6197-F431D39D997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80160" y="6487342"/>
              <a:ext cx="1676400" cy="1143701"/>
            </a:xfrm>
            <a:prstGeom prst="rect">
              <a:avLst/>
            </a:prstGeom>
          </p:spPr>
        </p:pic>
      </p:grpSp>
    </p:spTree>
    <p:extLst>
      <p:ext uri="{BB962C8B-B14F-4D97-AF65-F5344CB8AC3E}">
        <p14:creationId xmlns:p14="http://schemas.microsoft.com/office/powerpoint/2010/main" val="2242083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907" y="341310"/>
            <a:ext cx="10515600" cy="1325563"/>
          </a:xfrm>
        </p:spPr>
        <p:txBody>
          <a:bodyPr/>
          <a:lstStyle/>
          <a:p>
            <a:r>
              <a:rPr lang="en-GB" b="1" dirty="0">
                <a:solidFill>
                  <a:srgbClr val="49773B"/>
                </a:solidFill>
                <a:latin typeface="Museo Sans 500" panose="02000000000000000000" pitchFamily="50" charset="0"/>
              </a:rPr>
              <a:t>English</a:t>
            </a:r>
          </a:p>
        </p:txBody>
      </p:sp>
      <p:sp>
        <p:nvSpPr>
          <p:cNvPr id="3" name="Content Placeholder 2"/>
          <p:cNvSpPr>
            <a:spLocks noGrp="1"/>
          </p:cNvSpPr>
          <p:nvPr>
            <p:ph idx="1"/>
          </p:nvPr>
        </p:nvSpPr>
        <p:spPr>
          <a:xfrm>
            <a:off x="494395" y="572097"/>
            <a:ext cx="9606808" cy="5047931"/>
          </a:xfrm>
        </p:spPr>
        <p:txBody>
          <a:bodyPr vert="horz" lIns="91440" tIns="45720" rIns="91440" bIns="45720" rtlCol="0" anchor="t">
            <a:normAutofit/>
          </a:bodyPr>
          <a:lstStyle/>
          <a:p>
            <a:pPr marL="0" indent="0">
              <a:buNone/>
            </a:pPr>
            <a:endParaRPr lang="en-GB" sz="2800" dirty="0">
              <a:solidFill>
                <a:schemeClr val="tx1"/>
              </a:solidFill>
              <a:latin typeface="Museo Sans 100" panose="02000000000000000000" pitchFamily="50" charset="0"/>
            </a:endParaRPr>
          </a:p>
          <a:p>
            <a:r>
              <a:rPr lang="en-GB" sz="3200" dirty="0">
                <a:solidFill>
                  <a:schemeClr val="tx1"/>
                </a:solidFill>
                <a:latin typeface="Museo Sans 100" panose="02000000000000000000" pitchFamily="50" charset="0"/>
              </a:rPr>
              <a:t>English is taught following The Literacy Tree Scheme</a:t>
            </a:r>
          </a:p>
          <a:p>
            <a:r>
              <a:rPr lang="en-GB" sz="3200" dirty="0">
                <a:solidFill>
                  <a:schemeClr val="tx1"/>
                </a:solidFill>
                <a:latin typeface="Museo Sans 100" panose="02000000000000000000" pitchFamily="50" charset="0"/>
              </a:rPr>
              <a:t>All topics are based on a key text</a:t>
            </a:r>
          </a:p>
          <a:p>
            <a:r>
              <a:rPr lang="en-GB" sz="3200" dirty="0">
                <a:solidFill>
                  <a:schemeClr val="tx1"/>
                </a:solidFill>
                <a:latin typeface="Museo Sans 100"/>
              </a:rPr>
              <a:t>Guided Reading is taught daily</a:t>
            </a:r>
          </a:p>
          <a:p>
            <a:r>
              <a:rPr lang="en-GB" sz="3200" dirty="0">
                <a:solidFill>
                  <a:schemeClr val="tx1"/>
                </a:solidFill>
                <a:latin typeface="Museo Sans 100"/>
              </a:rPr>
              <a:t>Banded reading books will be changed weekly</a:t>
            </a:r>
            <a:endParaRPr lang="en-GB" sz="3200" dirty="0">
              <a:solidFill>
                <a:schemeClr val="tx1"/>
              </a:solidFill>
              <a:highlight>
                <a:srgbClr val="FFFF00"/>
              </a:highlight>
              <a:latin typeface="Museo Sans 100"/>
            </a:endParaRPr>
          </a:p>
          <a:p>
            <a:r>
              <a:rPr lang="en-GB" sz="3200" dirty="0">
                <a:solidFill>
                  <a:schemeClr val="tx1"/>
                </a:solidFill>
                <a:latin typeface="Museo Sans 100"/>
              </a:rPr>
              <a:t>Children will have the opportunity to change library books once a week</a:t>
            </a:r>
            <a:endParaRPr lang="en-GB" sz="3200" dirty="0">
              <a:solidFill>
                <a:schemeClr val="tx1"/>
              </a:solidFill>
              <a:latin typeface="Museo Sans 100" panose="02000000000000000000" pitchFamily="50" charset="0"/>
            </a:endParaRPr>
          </a:p>
          <a:p>
            <a:pPr marL="0" indent="0">
              <a:buNone/>
            </a:pPr>
            <a:endParaRPr lang="en-GB" sz="3200" dirty="0">
              <a:solidFill>
                <a:schemeClr val="tx1"/>
              </a:solidFill>
              <a:latin typeface="Museo Sans 100" panose="02000000000000000000" pitchFamily="50" charset="0"/>
            </a:endParaRPr>
          </a:p>
        </p:txBody>
      </p:sp>
      <p:pic>
        <p:nvPicPr>
          <p:cNvPr id="7" name="Picture 6">
            <a:extLst>
              <a:ext uri="{FF2B5EF4-FFF2-40B4-BE49-F238E27FC236}">
                <a16:creationId xmlns:a16="http://schemas.microsoft.com/office/drawing/2014/main" id="{9C675BC2-8396-4824-966E-C1C1039AC1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4142" y="5727700"/>
            <a:ext cx="1743075" cy="904875"/>
          </a:xfrm>
          <a:prstGeom prst="rect">
            <a:avLst/>
          </a:prstGeom>
        </p:spPr>
      </p:pic>
      <p:pic>
        <p:nvPicPr>
          <p:cNvPr id="1026" name="Picture 2">
            <a:extLst>
              <a:ext uri="{FF2B5EF4-FFF2-40B4-BE49-F238E27FC236}">
                <a16:creationId xmlns:a16="http://schemas.microsoft.com/office/drawing/2014/main" id="{CFE7B694-EC11-3191-8C75-62FF53952C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823" y="4670719"/>
            <a:ext cx="1324577" cy="201911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idden Figures: The True Story of Four Black Women and the Space Race :  Shetterly, Margot Lee, Freeman, Laura: Amazon.co.uk: Books">
            <a:extLst>
              <a:ext uri="{FF2B5EF4-FFF2-40B4-BE49-F238E27FC236}">
                <a16:creationId xmlns:a16="http://schemas.microsoft.com/office/drawing/2014/main" id="{72E32DCA-6CAE-CF83-7022-50025E0A163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24753" y="4338473"/>
            <a:ext cx="1943100" cy="23431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igh-rise Mystery – The Feminist Bookshop">
            <a:extLst>
              <a:ext uri="{FF2B5EF4-FFF2-40B4-BE49-F238E27FC236}">
                <a16:creationId xmlns:a16="http://schemas.microsoft.com/office/drawing/2014/main" id="{45116DBD-39F5-DE2D-1C71-F01359B88FF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25785" y="4297582"/>
            <a:ext cx="1847850" cy="246697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The Lost Thing - Wikipedia">
            <a:extLst>
              <a:ext uri="{FF2B5EF4-FFF2-40B4-BE49-F238E27FC236}">
                <a16:creationId xmlns:a16="http://schemas.microsoft.com/office/drawing/2014/main" id="{028DAF09-8411-CAA5-B3DA-D4241401566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97309" y="1427272"/>
            <a:ext cx="1866900" cy="2447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9894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0335" y="1053636"/>
            <a:ext cx="10128972" cy="5311115"/>
          </a:xfrm>
        </p:spPr>
        <p:txBody>
          <a:bodyPr vert="horz" lIns="91440" tIns="45720" rIns="91440" bIns="45720" rtlCol="0" anchor="t">
            <a:normAutofit/>
          </a:bodyPr>
          <a:lstStyle/>
          <a:p>
            <a:pPr marL="0" indent="0">
              <a:buNone/>
            </a:pPr>
            <a:r>
              <a:rPr lang="en-GB" sz="2300" b="1" dirty="0">
                <a:solidFill>
                  <a:schemeClr val="tx1"/>
                </a:solidFill>
                <a:latin typeface="Museo Sans 100"/>
              </a:rPr>
              <a:t>Reading </a:t>
            </a:r>
            <a:endParaRPr lang="en-GB" sz="2300" dirty="0">
              <a:solidFill>
                <a:schemeClr val="tx1"/>
              </a:solidFill>
              <a:latin typeface="Museo Sans 100" panose="02000000000000000000" pitchFamily="50" charset="0"/>
            </a:endParaRPr>
          </a:p>
          <a:p>
            <a:r>
              <a:rPr lang="en-GB" sz="2300" dirty="0">
                <a:solidFill>
                  <a:schemeClr val="tx1"/>
                </a:solidFill>
                <a:latin typeface="Museo Sans 100"/>
              </a:rPr>
              <a:t>We will teach children how to read through daily reading skills sessions.</a:t>
            </a:r>
          </a:p>
          <a:p>
            <a:r>
              <a:rPr lang="en-GB" sz="2300" dirty="0">
                <a:solidFill>
                  <a:schemeClr val="tx1"/>
                </a:solidFill>
                <a:latin typeface="Museo Sans 100"/>
              </a:rPr>
              <a:t>An adult will listen to the children read individually every week. Each class also has a reading volunteer to assist with this.</a:t>
            </a:r>
          </a:p>
          <a:p>
            <a:r>
              <a:rPr lang="en-GB" sz="2300" dirty="0">
                <a:solidFill>
                  <a:schemeClr val="tx1"/>
                </a:solidFill>
                <a:latin typeface="Museo Sans 100"/>
              </a:rPr>
              <a:t>Staff will keep a record of this in school.</a:t>
            </a:r>
          </a:p>
          <a:p>
            <a:r>
              <a:rPr lang="en-GB" sz="2300" dirty="0">
                <a:solidFill>
                  <a:schemeClr val="tx1"/>
                </a:solidFill>
                <a:latin typeface="Museo Sans 100"/>
              </a:rPr>
              <a:t>We will be using reading records this year instead of planners.</a:t>
            </a:r>
          </a:p>
          <a:p>
            <a:pPr marL="0" indent="0">
              <a:buNone/>
            </a:pPr>
            <a:endParaRPr lang="en-GB" sz="2300" dirty="0">
              <a:solidFill>
                <a:schemeClr val="tx1"/>
              </a:solidFill>
              <a:latin typeface="Museo Sans 100"/>
              <a:cs typeface="Segoe UI"/>
            </a:endParaRPr>
          </a:p>
          <a:p>
            <a:pPr marL="0" indent="0">
              <a:buNone/>
            </a:pPr>
            <a:r>
              <a:rPr lang="en-GB" sz="2300" b="1" dirty="0">
                <a:solidFill>
                  <a:srgbClr val="4E9D2D"/>
                </a:solidFill>
                <a:latin typeface="Segoe UI"/>
                <a:cs typeface="Segoe UI"/>
              </a:rPr>
              <a:t>How you can support at home?</a:t>
            </a:r>
            <a:endParaRPr lang="en-GB" dirty="0">
              <a:solidFill>
                <a:srgbClr val="404040"/>
              </a:solidFill>
              <a:latin typeface="Trebuchet MS" panose="020B0603020202020204"/>
              <a:cs typeface="Segoe UI"/>
            </a:endParaRPr>
          </a:p>
          <a:p>
            <a:r>
              <a:rPr lang="en-GB" dirty="0">
                <a:solidFill>
                  <a:srgbClr val="404040"/>
                </a:solidFill>
                <a:latin typeface="Trebuchet MS" panose="020B0603020202020204"/>
                <a:cs typeface="Segoe UI"/>
              </a:rPr>
              <a:t>Listen to your child read their banded book every day </a:t>
            </a:r>
            <a:endParaRPr lang="en-GB" dirty="0">
              <a:solidFill>
                <a:schemeClr val="tx1"/>
              </a:solidFill>
              <a:highlight>
                <a:srgbClr val="FFFF00"/>
              </a:highlight>
              <a:latin typeface="Trebuchet MS" panose="020B0603020202020204"/>
              <a:cs typeface="Segoe UI"/>
            </a:endParaRPr>
          </a:p>
          <a:p>
            <a:r>
              <a:rPr lang="en-GB" dirty="0">
                <a:solidFill>
                  <a:srgbClr val="404040"/>
                </a:solidFill>
                <a:latin typeface="Trebuchet MS"/>
                <a:cs typeface="Segoe UI"/>
              </a:rPr>
              <a:t>Ask your child questions about what they/you have read</a:t>
            </a:r>
          </a:p>
          <a:p>
            <a:r>
              <a:rPr lang="en-GB" dirty="0">
                <a:solidFill>
                  <a:srgbClr val="404040"/>
                </a:solidFill>
                <a:latin typeface="Trebuchet MS"/>
                <a:cs typeface="Segoe UI"/>
              </a:rPr>
              <a:t>Enjoy any book together and sometimes read to your child </a:t>
            </a:r>
          </a:p>
          <a:p>
            <a:pPr marL="0" indent="0">
              <a:buNone/>
            </a:pPr>
            <a:endParaRPr lang="en-GB" sz="2300" b="1" dirty="0">
              <a:solidFill>
                <a:srgbClr val="4E9D2D"/>
              </a:solidFill>
              <a:latin typeface="Segoe UI"/>
              <a:cs typeface="Segoe UI"/>
            </a:endParaRPr>
          </a:p>
        </p:txBody>
      </p:sp>
      <p:pic>
        <p:nvPicPr>
          <p:cNvPr id="7" name="Picture 6">
            <a:extLst>
              <a:ext uri="{FF2B5EF4-FFF2-40B4-BE49-F238E27FC236}">
                <a16:creationId xmlns:a16="http://schemas.microsoft.com/office/drawing/2014/main" id="{9C675BC2-8396-4824-966E-C1C1039AC1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4142" y="5727700"/>
            <a:ext cx="1743075" cy="904875"/>
          </a:xfrm>
          <a:prstGeom prst="rect">
            <a:avLst/>
          </a:prstGeom>
        </p:spPr>
      </p:pic>
      <p:sp>
        <p:nvSpPr>
          <p:cNvPr id="4" name="Title 1">
            <a:extLst>
              <a:ext uri="{FF2B5EF4-FFF2-40B4-BE49-F238E27FC236}">
                <a16:creationId xmlns:a16="http://schemas.microsoft.com/office/drawing/2014/main" id="{FD7D208B-42A6-EF4E-E85C-EF03AC039C15}"/>
              </a:ext>
            </a:extLst>
          </p:cNvPr>
          <p:cNvSpPr txBox="1">
            <a:spLocks/>
          </p:cNvSpPr>
          <p:nvPr/>
        </p:nvSpPr>
        <p:spPr>
          <a:xfrm>
            <a:off x="301553" y="173218"/>
            <a:ext cx="10515600" cy="132556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a:solidFill>
                  <a:srgbClr val="49773B"/>
                </a:solidFill>
                <a:latin typeface="Museo Sans 500" panose="02000000000000000000" pitchFamily="50" charset="0"/>
              </a:rPr>
              <a:t>English</a:t>
            </a:r>
            <a:endParaRPr lang="en-GB" b="1" dirty="0">
              <a:solidFill>
                <a:srgbClr val="49773B"/>
              </a:solidFill>
              <a:latin typeface="Museo Sans 500" panose="02000000000000000000" pitchFamily="50" charset="0"/>
            </a:endParaRPr>
          </a:p>
        </p:txBody>
      </p:sp>
    </p:spTree>
    <p:extLst>
      <p:ext uri="{BB962C8B-B14F-4D97-AF65-F5344CB8AC3E}">
        <p14:creationId xmlns:p14="http://schemas.microsoft.com/office/powerpoint/2010/main" val="2161362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79" y="123568"/>
            <a:ext cx="10515600" cy="1325563"/>
          </a:xfrm>
        </p:spPr>
        <p:txBody>
          <a:bodyPr/>
          <a:lstStyle/>
          <a:p>
            <a:r>
              <a:rPr lang="en-GB" b="1" dirty="0">
                <a:solidFill>
                  <a:srgbClr val="49773B"/>
                </a:solidFill>
                <a:latin typeface="Museo Sans 500" panose="02000000000000000000" pitchFamily="50" charset="0"/>
              </a:rPr>
              <a:t>Maths</a:t>
            </a:r>
          </a:p>
        </p:txBody>
      </p:sp>
      <p:sp>
        <p:nvSpPr>
          <p:cNvPr id="3" name="Content Placeholder 2"/>
          <p:cNvSpPr>
            <a:spLocks noGrp="1"/>
          </p:cNvSpPr>
          <p:nvPr>
            <p:ph idx="1"/>
          </p:nvPr>
        </p:nvSpPr>
        <p:spPr>
          <a:xfrm>
            <a:off x="155170" y="1264921"/>
            <a:ext cx="9601389" cy="5367654"/>
          </a:xfrm>
        </p:spPr>
        <p:txBody>
          <a:bodyPr vert="horz" lIns="91440" tIns="45720" rIns="91440" bIns="45720" rtlCol="0" anchor="t">
            <a:noAutofit/>
          </a:bodyPr>
          <a:lstStyle/>
          <a:p>
            <a:r>
              <a:rPr lang="en-GB" sz="2300" dirty="0">
                <a:solidFill>
                  <a:schemeClr val="tx1"/>
                </a:solidFill>
                <a:latin typeface="Museo Sans 100" panose="02000000000000000000" pitchFamily="50" charset="0"/>
              </a:rPr>
              <a:t>Autumn term: place value, addition and subtraction, statistics, multiplication and division, perimeter and area</a:t>
            </a:r>
          </a:p>
          <a:p>
            <a:r>
              <a:rPr lang="en-GB" sz="2300" dirty="0">
                <a:solidFill>
                  <a:schemeClr val="tx1"/>
                </a:solidFill>
                <a:latin typeface="Museo Sans 100" panose="02000000000000000000" pitchFamily="50" charset="0"/>
              </a:rPr>
              <a:t>Spring term: fractions, decimals and percentages</a:t>
            </a:r>
          </a:p>
          <a:p>
            <a:r>
              <a:rPr lang="en-GB" sz="2300" dirty="0">
                <a:solidFill>
                  <a:schemeClr val="tx1"/>
                </a:solidFill>
                <a:latin typeface="Museo Sans 100" panose="02000000000000000000" pitchFamily="50" charset="0"/>
              </a:rPr>
              <a:t>Summer term: properties of shape, position and direction, converting units, volume</a:t>
            </a:r>
            <a:endParaRPr lang="en-GB" sz="2300" b="1" dirty="0">
              <a:solidFill>
                <a:schemeClr val="tx1"/>
              </a:solidFill>
              <a:latin typeface="Museo Sans 100" panose="02000000000000000000" pitchFamily="50" charset="0"/>
            </a:endParaRPr>
          </a:p>
          <a:p>
            <a:pPr marL="0" indent="0">
              <a:buNone/>
            </a:pPr>
            <a:r>
              <a:rPr lang="en-GB" sz="2300" b="1" dirty="0">
                <a:solidFill>
                  <a:srgbClr val="4E9D2D"/>
                </a:solidFill>
                <a:latin typeface="Museo Sans 100" panose="02000000000000000000" pitchFamily="50" charset="0"/>
              </a:rPr>
              <a:t>How you can support at home</a:t>
            </a:r>
            <a:endParaRPr lang="en-GB" sz="2300" dirty="0">
              <a:latin typeface="Museo Sans 100" panose="02000000000000000000" pitchFamily="50" charset="0"/>
            </a:endParaRPr>
          </a:p>
          <a:p>
            <a:r>
              <a:rPr lang="en-GB" sz="2300" dirty="0">
                <a:solidFill>
                  <a:schemeClr val="tx1"/>
                </a:solidFill>
                <a:latin typeface="Museo Sans 100"/>
              </a:rPr>
              <a:t>Encourage your child to use maths daily, e.g. money/time.</a:t>
            </a:r>
          </a:p>
          <a:p>
            <a:r>
              <a:rPr lang="en-GB" sz="2300" dirty="0">
                <a:solidFill>
                  <a:schemeClr val="tx1"/>
                </a:solidFill>
                <a:latin typeface="Museo Sans 100"/>
              </a:rPr>
              <a:t>Help your child to learn their times tables (including TTRS)</a:t>
            </a:r>
          </a:p>
          <a:p>
            <a:r>
              <a:rPr lang="en-GB" sz="2300" dirty="0">
                <a:solidFill>
                  <a:schemeClr val="tx1"/>
                </a:solidFill>
                <a:latin typeface="Museo Sans 100"/>
              </a:rPr>
              <a:t>Children are supposed to know all times tables up to 12x12 by the end of Year 4.</a:t>
            </a:r>
            <a:endParaRPr lang="en-GB" sz="2300" dirty="0">
              <a:solidFill>
                <a:schemeClr val="tx1"/>
              </a:solidFill>
              <a:latin typeface="Museo Sans 100" panose="02000000000000000000" pitchFamily="50" charset="0"/>
            </a:endParaRPr>
          </a:p>
        </p:txBody>
      </p:sp>
      <p:pic>
        <p:nvPicPr>
          <p:cNvPr id="7" name="Picture 6">
            <a:extLst>
              <a:ext uri="{FF2B5EF4-FFF2-40B4-BE49-F238E27FC236}">
                <a16:creationId xmlns:a16="http://schemas.microsoft.com/office/drawing/2014/main" id="{9C675BC2-8396-4824-966E-C1C1039AC1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4142" y="5727700"/>
            <a:ext cx="1743075" cy="904875"/>
          </a:xfrm>
          <a:prstGeom prst="rect">
            <a:avLst/>
          </a:prstGeom>
        </p:spPr>
      </p:pic>
    </p:spTree>
    <p:extLst>
      <p:ext uri="{BB962C8B-B14F-4D97-AF65-F5344CB8AC3E}">
        <p14:creationId xmlns:p14="http://schemas.microsoft.com/office/powerpoint/2010/main" val="1211992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297C68-D558-9208-0F71-76B3063C75DB}"/>
              </a:ext>
            </a:extLst>
          </p:cNvPr>
          <p:cNvSpPr>
            <a:spLocks noGrp="1"/>
          </p:cNvSpPr>
          <p:nvPr>
            <p:ph type="title"/>
          </p:nvPr>
        </p:nvSpPr>
        <p:spPr>
          <a:xfrm>
            <a:off x="1286933" y="609600"/>
            <a:ext cx="10197494" cy="1099457"/>
          </a:xfrm>
        </p:spPr>
        <p:txBody>
          <a:bodyPr>
            <a:normAutofit/>
          </a:bodyPr>
          <a:lstStyle/>
          <a:p>
            <a:r>
              <a:rPr lang="en-GB" dirty="0"/>
              <a:t>Attendance and punctuality</a:t>
            </a: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aphicFrame>
        <p:nvGraphicFramePr>
          <p:cNvPr id="5" name="Content Placeholder 2">
            <a:extLst>
              <a:ext uri="{FF2B5EF4-FFF2-40B4-BE49-F238E27FC236}">
                <a16:creationId xmlns:a16="http://schemas.microsoft.com/office/drawing/2014/main" id="{7362B87F-EB41-36C7-8235-8DF0F16B6A6C}"/>
              </a:ext>
            </a:extLst>
          </p:cNvPr>
          <p:cNvGraphicFramePr>
            <a:graphicFrameLocks noGrp="1"/>
          </p:cNvGraphicFramePr>
          <p:nvPr>
            <p:ph idx="1"/>
            <p:extLst>
              <p:ext uri="{D42A27DB-BD31-4B8C-83A1-F6EECF244321}">
                <p14:modId xmlns:p14="http://schemas.microsoft.com/office/powerpoint/2010/main" val="613844171"/>
              </p:ext>
            </p:extLst>
          </p:nvPr>
        </p:nvGraphicFramePr>
        <p:xfrm>
          <a:off x="1286933" y="124917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2508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031F8-4579-3EA7-6033-4674E17931B2}"/>
              </a:ext>
            </a:extLst>
          </p:cNvPr>
          <p:cNvSpPr>
            <a:spLocks noGrp="1"/>
          </p:cNvSpPr>
          <p:nvPr>
            <p:ph type="title"/>
          </p:nvPr>
        </p:nvSpPr>
        <p:spPr>
          <a:xfrm>
            <a:off x="677334" y="327764"/>
            <a:ext cx="8596668" cy="1320800"/>
          </a:xfrm>
        </p:spPr>
        <p:txBody>
          <a:bodyPr/>
          <a:lstStyle/>
          <a:p>
            <a:r>
              <a:rPr lang="en-US" dirty="0"/>
              <a:t>Uniform</a:t>
            </a:r>
          </a:p>
        </p:txBody>
      </p:sp>
      <p:sp>
        <p:nvSpPr>
          <p:cNvPr id="3" name="Content Placeholder 2">
            <a:extLst>
              <a:ext uri="{FF2B5EF4-FFF2-40B4-BE49-F238E27FC236}">
                <a16:creationId xmlns:a16="http://schemas.microsoft.com/office/drawing/2014/main" id="{0048BB91-88ED-982B-FEBC-8AD88C4B8DEF}"/>
              </a:ext>
            </a:extLst>
          </p:cNvPr>
          <p:cNvSpPr>
            <a:spLocks noGrp="1"/>
          </p:cNvSpPr>
          <p:nvPr>
            <p:ph idx="1"/>
          </p:nvPr>
        </p:nvSpPr>
        <p:spPr>
          <a:xfrm>
            <a:off x="677334" y="1064562"/>
            <a:ext cx="8596668" cy="5164690"/>
          </a:xfrm>
        </p:spPr>
        <p:txBody>
          <a:bodyPr vert="horz" lIns="91440" tIns="45720" rIns="91440" bIns="45720" rtlCol="0" anchor="t">
            <a:normAutofit/>
          </a:bodyPr>
          <a:lstStyle/>
          <a:p>
            <a:r>
              <a:rPr lang="en-US" dirty="0">
                <a:solidFill>
                  <a:schemeClr val="tx1"/>
                </a:solidFill>
                <a:latin typeface="Museo Sans 100"/>
                <a:cs typeface="Calibri"/>
              </a:rPr>
              <a:t>Please make sure your child comes in wearing the correct school uniform.</a:t>
            </a:r>
          </a:p>
          <a:p>
            <a:r>
              <a:rPr lang="en-US" dirty="0">
                <a:solidFill>
                  <a:schemeClr val="tx1"/>
                </a:solidFill>
                <a:latin typeface="Museo Sans 100"/>
                <a:cs typeface="Calibri"/>
              </a:rPr>
              <a:t>This should be:</a:t>
            </a:r>
          </a:p>
          <a:p>
            <a:pPr marL="0" indent="0">
              <a:buNone/>
            </a:pPr>
            <a:r>
              <a:rPr lang="en-US" dirty="0">
                <a:solidFill>
                  <a:schemeClr val="tx1"/>
                </a:solidFill>
                <a:latin typeface="Museo Sans 100"/>
                <a:ea typeface="+mn-lt"/>
                <a:cs typeface="+mn-lt"/>
              </a:rPr>
              <a:t>Sweatshirt or Cardigan, preferably</a:t>
            </a:r>
            <a:r>
              <a:rPr lang="en-US" b="1" dirty="0">
                <a:solidFill>
                  <a:schemeClr val="tx1"/>
                </a:solidFill>
                <a:latin typeface="Museo Sans 100"/>
                <a:ea typeface="+mn-lt"/>
                <a:cs typeface="+mn-lt"/>
              </a:rPr>
              <a:t> </a:t>
            </a:r>
            <a:r>
              <a:rPr lang="en-US" dirty="0">
                <a:solidFill>
                  <a:schemeClr val="tx1"/>
                </a:solidFill>
                <a:latin typeface="Museo Sans 100"/>
                <a:ea typeface="+mn-lt"/>
                <a:cs typeface="+mn-lt"/>
              </a:rPr>
              <a:t>with the school logo</a:t>
            </a:r>
            <a:endParaRPr lang="en-US" dirty="0">
              <a:solidFill>
                <a:schemeClr val="tx1"/>
              </a:solidFill>
              <a:latin typeface="Museo Sans 100"/>
              <a:cs typeface="Calibri"/>
            </a:endParaRPr>
          </a:p>
          <a:p>
            <a:pPr marL="0" indent="0">
              <a:buNone/>
            </a:pPr>
            <a:r>
              <a:rPr lang="en-US" b="1" dirty="0">
                <a:solidFill>
                  <a:schemeClr val="tx1"/>
                </a:solidFill>
                <a:latin typeface="Museo Sans 100"/>
                <a:ea typeface="+mn-lt"/>
                <a:cs typeface="+mn-lt"/>
              </a:rPr>
              <a:t>Black</a:t>
            </a:r>
            <a:r>
              <a:rPr lang="en-US" dirty="0">
                <a:solidFill>
                  <a:schemeClr val="tx1"/>
                </a:solidFill>
                <a:latin typeface="Museo Sans 100"/>
                <a:ea typeface="+mn-lt"/>
                <a:cs typeface="+mn-lt"/>
              </a:rPr>
              <a:t> skirt/pinafore/trousers/shorts</a:t>
            </a:r>
            <a:endParaRPr lang="en-US" dirty="0">
              <a:solidFill>
                <a:schemeClr val="tx1"/>
              </a:solidFill>
              <a:latin typeface="Museo Sans 100"/>
              <a:ea typeface="+mn-lt"/>
              <a:cs typeface="Calibri"/>
            </a:endParaRPr>
          </a:p>
          <a:p>
            <a:pPr marL="0" indent="0">
              <a:buNone/>
            </a:pPr>
            <a:r>
              <a:rPr lang="en-US" b="1" dirty="0">
                <a:solidFill>
                  <a:schemeClr val="tx1"/>
                </a:solidFill>
                <a:latin typeface="Museo Sans 100"/>
                <a:ea typeface="+mn-lt"/>
                <a:cs typeface="+mn-lt"/>
              </a:rPr>
              <a:t>White </a:t>
            </a:r>
            <a:r>
              <a:rPr lang="en-US" dirty="0">
                <a:solidFill>
                  <a:schemeClr val="tx1"/>
                </a:solidFill>
                <a:latin typeface="Museo Sans 100"/>
                <a:ea typeface="+mn-lt"/>
                <a:cs typeface="+mn-lt"/>
              </a:rPr>
              <a:t>shirt/polo shirt</a:t>
            </a:r>
            <a:endParaRPr lang="en-US" dirty="0">
              <a:solidFill>
                <a:schemeClr val="tx1"/>
              </a:solidFill>
              <a:latin typeface="Museo Sans 100"/>
              <a:cs typeface="Calibri"/>
            </a:endParaRPr>
          </a:p>
          <a:p>
            <a:pPr marL="0" indent="0">
              <a:buNone/>
            </a:pPr>
            <a:r>
              <a:rPr lang="en-US" dirty="0">
                <a:solidFill>
                  <a:schemeClr val="tx1"/>
                </a:solidFill>
                <a:latin typeface="Museo Sans 100"/>
                <a:ea typeface="+mn-lt"/>
                <a:cs typeface="+mn-lt"/>
              </a:rPr>
              <a:t>Checked or striped dresses in green and white (until October half term)</a:t>
            </a:r>
            <a:endParaRPr lang="en-US" dirty="0">
              <a:solidFill>
                <a:schemeClr val="tx1"/>
              </a:solidFill>
              <a:latin typeface="Museo Sans 100"/>
              <a:cs typeface="Calibri"/>
            </a:endParaRPr>
          </a:p>
          <a:p>
            <a:pPr marL="0" indent="0">
              <a:buNone/>
            </a:pPr>
            <a:r>
              <a:rPr lang="en-US" dirty="0">
                <a:solidFill>
                  <a:schemeClr val="tx1"/>
                </a:solidFill>
                <a:latin typeface="Museo Sans 100"/>
                <a:ea typeface="+mn-lt"/>
                <a:cs typeface="+mn-lt"/>
              </a:rPr>
              <a:t>White socks</a:t>
            </a:r>
            <a:endParaRPr lang="en-US" dirty="0">
              <a:solidFill>
                <a:schemeClr val="tx1"/>
              </a:solidFill>
              <a:latin typeface="Museo Sans 100"/>
              <a:cs typeface="Calibri"/>
            </a:endParaRPr>
          </a:p>
          <a:p>
            <a:pPr marL="285750" indent="-285750"/>
            <a:r>
              <a:rPr lang="en-US" dirty="0">
                <a:solidFill>
                  <a:schemeClr val="tx1"/>
                </a:solidFill>
                <a:latin typeface="Museo Sans 100"/>
              </a:rPr>
              <a:t>Children should not wear any </a:t>
            </a:r>
            <a:r>
              <a:rPr lang="en-US" dirty="0" err="1">
                <a:solidFill>
                  <a:schemeClr val="tx1"/>
                </a:solidFill>
                <a:latin typeface="Museo Sans 100"/>
              </a:rPr>
              <a:t>jewellery</a:t>
            </a:r>
            <a:r>
              <a:rPr lang="en-US" dirty="0">
                <a:solidFill>
                  <a:schemeClr val="tx1"/>
                </a:solidFill>
                <a:latin typeface="Museo Sans 100"/>
              </a:rPr>
              <a:t> to school – if they do, the class teacher will ask them to remove it and will give it back at the end of the day.</a:t>
            </a:r>
          </a:p>
          <a:p>
            <a:pPr marL="285750" indent="-285750"/>
            <a:r>
              <a:rPr lang="en-US" dirty="0">
                <a:solidFill>
                  <a:schemeClr val="tx1"/>
                </a:solidFill>
                <a:latin typeface="Museo Sans 100"/>
              </a:rPr>
              <a:t>Watches may be worn but for safeguarding reasons these should not be smart watches.</a:t>
            </a:r>
          </a:p>
          <a:p>
            <a:pPr marL="285750" indent="-285750"/>
            <a:r>
              <a:rPr lang="en-US" dirty="0">
                <a:solidFill>
                  <a:schemeClr val="tx1"/>
                </a:solidFill>
                <a:latin typeface="Museo Sans 100"/>
              </a:rPr>
              <a:t>Children should not come to school with nail varnish on.</a:t>
            </a:r>
          </a:p>
          <a:p>
            <a:pPr marL="285750" indent="-285750"/>
            <a:endParaRPr lang="en-US" dirty="0">
              <a:solidFill>
                <a:schemeClr val="tx1"/>
              </a:solidFill>
              <a:latin typeface="Museo Sans 100"/>
            </a:endParaRPr>
          </a:p>
          <a:p>
            <a:pPr marL="0" indent="0">
              <a:buNone/>
            </a:pPr>
            <a:r>
              <a:rPr lang="en-US" dirty="0">
                <a:solidFill>
                  <a:schemeClr val="tx1"/>
                </a:solidFill>
                <a:latin typeface="Museo Sans 100"/>
              </a:rPr>
              <a:t>We appreciate your support with this</a:t>
            </a:r>
          </a:p>
          <a:p>
            <a:pPr marL="0" indent="0">
              <a:buNone/>
            </a:pPr>
            <a:endParaRPr lang="en-US" dirty="0">
              <a:solidFill>
                <a:srgbClr val="000000"/>
              </a:solidFill>
              <a:latin typeface="Museo Sans 100"/>
            </a:endParaRPr>
          </a:p>
          <a:p>
            <a:endParaRPr lang="en-US" dirty="0"/>
          </a:p>
        </p:txBody>
      </p:sp>
    </p:spTree>
    <p:extLst>
      <p:ext uri="{BB962C8B-B14F-4D97-AF65-F5344CB8AC3E}">
        <p14:creationId xmlns:p14="http://schemas.microsoft.com/office/powerpoint/2010/main" val="891225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DA964-3A29-4A2A-3177-BAA818B7C61F}"/>
              </a:ext>
            </a:extLst>
          </p:cNvPr>
          <p:cNvSpPr>
            <a:spLocks noGrp="1"/>
          </p:cNvSpPr>
          <p:nvPr>
            <p:ph type="title"/>
          </p:nvPr>
        </p:nvSpPr>
        <p:spPr/>
        <p:txBody>
          <a:bodyPr/>
          <a:lstStyle/>
          <a:p>
            <a:r>
              <a:rPr lang="en-GB" dirty="0"/>
              <a:t>Housekeeping</a:t>
            </a:r>
          </a:p>
        </p:txBody>
      </p:sp>
      <p:sp>
        <p:nvSpPr>
          <p:cNvPr id="3" name="Content Placeholder 2">
            <a:extLst>
              <a:ext uri="{FF2B5EF4-FFF2-40B4-BE49-F238E27FC236}">
                <a16:creationId xmlns:a16="http://schemas.microsoft.com/office/drawing/2014/main" id="{B1754A13-BCCA-ABE8-3382-D96FC5AAA830}"/>
              </a:ext>
            </a:extLst>
          </p:cNvPr>
          <p:cNvSpPr>
            <a:spLocks noGrp="1"/>
          </p:cNvSpPr>
          <p:nvPr>
            <p:ph idx="1"/>
          </p:nvPr>
        </p:nvSpPr>
        <p:spPr/>
        <p:txBody>
          <a:bodyPr vert="horz" lIns="91440" tIns="45720" rIns="91440" bIns="45720" rtlCol="0" anchor="t">
            <a:normAutofit/>
          </a:bodyPr>
          <a:lstStyle/>
          <a:p>
            <a:r>
              <a:rPr lang="en-GB" dirty="0"/>
              <a:t>Please make sure you name all items of clothing, lunchboxes etc. This makes it much easier to return if it gets lost. </a:t>
            </a:r>
          </a:p>
          <a:p>
            <a:r>
              <a:rPr lang="en-GB" dirty="0"/>
              <a:t>KS2 Please bring a healthy snack to school – fruit, cereal bar, vegetables, crackers etc </a:t>
            </a:r>
          </a:p>
          <a:p>
            <a:r>
              <a:rPr lang="en-GB" dirty="0"/>
              <a:t>We are a NUT FREE school </a:t>
            </a:r>
          </a:p>
          <a:p>
            <a:pPr marL="0" indent="0">
              <a:buNone/>
            </a:pPr>
            <a:endParaRPr lang="en-GB" dirty="0"/>
          </a:p>
        </p:txBody>
      </p:sp>
    </p:spTree>
    <p:extLst>
      <p:ext uri="{BB962C8B-B14F-4D97-AF65-F5344CB8AC3E}">
        <p14:creationId xmlns:p14="http://schemas.microsoft.com/office/powerpoint/2010/main" val="1159129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49773B"/>
                </a:solidFill>
                <a:latin typeface="Museo Sans 500" panose="02000000000000000000" pitchFamily="50" charset="0"/>
              </a:rPr>
              <a:t>Any questions?</a:t>
            </a:r>
          </a:p>
        </p:txBody>
      </p:sp>
      <p:pic>
        <p:nvPicPr>
          <p:cNvPr id="7" name="Picture 6">
            <a:extLst>
              <a:ext uri="{FF2B5EF4-FFF2-40B4-BE49-F238E27FC236}">
                <a16:creationId xmlns:a16="http://schemas.microsoft.com/office/drawing/2014/main" id="{9C675BC2-8396-4824-966E-C1C1039AC1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4142" y="5727700"/>
            <a:ext cx="1743075" cy="904875"/>
          </a:xfrm>
          <a:prstGeom prst="rect">
            <a:avLst/>
          </a:prstGeom>
        </p:spPr>
      </p:pic>
      <p:pic>
        <p:nvPicPr>
          <p:cNvPr id="8" name="Picture 9" descr="question-mark">
            <a:extLst>
              <a:ext uri="{FF2B5EF4-FFF2-40B4-BE49-F238E27FC236}">
                <a16:creationId xmlns:a16="http://schemas.microsoft.com/office/drawing/2014/main" id="{D75A1771-071E-4C0F-9CEF-B6A79FD1C9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1955" y="2991486"/>
            <a:ext cx="2813685" cy="2813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2389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49773B"/>
                </a:solidFill>
                <a:latin typeface="Museo Sans 500"/>
              </a:rPr>
              <a:t>Who’s who in Year Five? </a:t>
            </a:r>
            <a:endParaRPr lang="en-GB" b="1" dirty="0">
              <a:solidFill>
                <a:srgbClr val="49773B"/>
              </a:solidFill>
              <a:latin typeface="Museo Sans 500" panose="02000000000000000000" pitchFamily="50" charset="0"/>
            </a:endParaRPr>
          </a:p>
        </p:txBody>
      </p:sp>
      <p:sp>
        <p:nvSpPr>
          <p:cNvPr id="3" name="Content Placeholder 2"/>
          <p:cNvSpPr>
            <a:spLocks noGrp="1"/>
          </p:cNvSpPr>
          <p:nvPr>
            <p:ph idx="1"/>
          </p:nvPr>
        </p:nvSpPr>
        <p:spPr>
          <a:xfrm>
            <a:off x="748454" y="1418909"/>
            <a:ext cx="8596668" cy="5022531"/>
          </a:xfrm>
        </p:spPr>
        <p:txBody>
          <a:bodyPr>
            <a:normAutofit/>
          </a:bodyPr>
          <a:lstStyle/>
          <a:p>
            <a:pPr marL="0" indent="0">
              <a:buNone/>
            </a:pPr>
            <a:r>
              <a:rPr lang="en-US" sz="2800" u="sng" dirty="0">
                <a:latin typeface="Museo Sans 100" panose="02000000000000000000" pitchFamily="50" charset="0"/>
              </a:rPr>
              <a:t>Class Teachers</a:t>
            </a:r>
          </a:p>
          <a:p>
            <a:pPr marL="0" indent="0">
              <a:buNone/>
            </a:pPr>
            <a:endParaRPr lang="en-US" sz="2800" dirty="0">
              <a:latin typeface="Museo Sans 100" panose="02000000000000000000" pitchFamily="50" charset="0"/>
            </a:endParaRPr>
          </a:p>
          <a:p>
            <a:pPr marL="0" indent="0">
              <a:buNone/>
            </a:pPr>
            <a:r>
              <a:rPr lang="en-US" sz="2800" dirty="0" err="1">
                <a:latin typeface="Museo Sans 100" panose="02000000000000000000" pitchFamily="50" charset="0"/>
              </a:rPr>
              <a:t>Mrs</a:t>
            </a:r>
            <a:r>
              <a:rPr lang="en-US" sz="2800" dirty="0">
                <a:latin typeface="Museo Sans 100" panose="02000000000000000000" pitchFamily="50" charset="0"/>
              </a:rPr>
              <a:t> Hopkinson </a:t>
            </a:r>
          </a:p>
          <a:p>
            <a:pPr marL="0" indent="0">
              <a:buNone/>
            </a:pPr>
            <a:r>
              <a:rPr lang="en-US" sz="2800" dirty="0" err="1">
                <a:latin typeface="Museo Sans 100" panose="02000000000000000000" pitchFamily="50" charset="0"/>
              </a:rPr>
              <a:t>Mrs</a:t>
            </a:r>
            <a:r>
              <a:rPr lang="en-US" sz="2800" dirty="0">
                <a:latin typeface="Museo Sans 100" panose="02000000000000000000" pitchFamily="50" charset="0"/>
              </a:rPr>
              <a:t> Morey</a:t>
            </a:r>
          </a:p>
          <a:p>
            <a:pPr marL="0" indent="0">
              <a:buNone/>
            </a:pPr>
            <a:endParaRPr lang="en-US" sz="2800" dirty="0">
              <a:latin typeface="Museo Sans 100" panose="02000000000000000000" pitchFamily="50" charset="0"/>
            </a:endParaRPr>
          </a:p>
          <a:p>
            <a:pPr marL="0" indent="0">
              <a:buNone/>
            </a:pPr>
            <a:r>
              <a:rPr lang="en-US" sz="2800" u="sng" dirty="0">
                <a:latin typeface="Museo Sans 100" panose="02000000000000000000" pitchFamily="50" charset="0"/>
              </a:rPr>
              <a:t>Teaching Assistant </a:t>
            </a:r>
          </a:p>
          <a:p>
            <a:pPr marL="0" indent="0">
              <a:buNone/>
            </a:pPr>
            <a:endParaRPr lang="en-US" sz="2800" dirty="0">
              <a:latin typeface="Museo Sans 100" panose="02000000000000000000" pitchFamily="50" charset="0"/>
            </a:endParaRPr>
          </a:p>
          <a:p>
            <a:pPr marL="0" indent="0">
              <a:buNone/>
            </a:pPr>
            <a:r>
              <a:rPr lang="en-US" sz="2800" dirty="0" err="1">
                <a:latin typeface="Museo Sans 100" panose="02000000000000000000" pitchFamily="50" charset="0"/>
              </a:rPr>
              <a:t>Mrs</a:t>
            </a:r>
            <a:r>
              <a:rPr lang="en-US" sz="2800" dirty="0">
                <a:latin typeface="Museo Sans 100" panose="02000000000000000000" pitchFamily="50" charset="0"/>
              </a:rPr>
              <a:t> Forbes</a:t>
            </a:r>
          </a:p>
        </p:txBody>
      </p:sp>
      <p:pic>
        <p:nvPicPr>
          <p:cNvPr id="7" name="Picture 6">
            <a:extLst>
              <a:ext uri="{FF2B5EF4-FFF2-40B4-BE49-F238E27FC236}">
                <a16:creationId xmlns:a16="http://schemas.microsoft.com/office/drawing/2014/main" id="{9C675BC2-8396-4824-966E-C1C1039AC1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4142" y="5727700"/>
            <a:ext cx="1743075" cy="904875"/>
          </a:xfrm>
          <a:prstGeom prst="rect">
            <a:avLst/>
          </a:prstGeom>
        </p:spPr>
      </p:pic>
    </p:spTree>
    <p:extLst>
      <p:ext uri="{BB962C8B-B14F-4D97-AF65-F5344CB8AC3E}">
        <p14:creationId xmlns:p14="http://schemas.microsoft.com/office/powerpoint/2010/main" val="2563994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014" y="355600"/>
            <a:ext cx="8596668" cy="1320800"/>
          </a:xfrm>
        </p:spPr>
        <p:txBody>
          <a:bodyPr/>
          <a:lstStyle/>
          <a:p>
            <a:r>
              <a:rPr lang="en-GB" b="1" dirty="0">
                <a:solidFill>
                  <a:srgbClr val="49773B"/>
                </a:solidFill>
                <a:latin typeface="Museo Sans 500" panose="02000000000000000000" pitchFamily="50" charset="0"/>
              </a:rPr>
              <a:t>Teaching Arrangements</a:t>
            </a:r>
          </a:p>
        </p:txBody>
      </p:sp>
      <p:pic>
        <p:nvPicPr>
          <p:cNvPr id="7" name="Picture 6">
            <a:extLst>
              <a:ext uri="{FF2B5EF4-FFF2-40B4-BE49-F238E27FC236}">
                <a16:creationId xmlns:a16="http://schemas.microsoft.com/office/drawing/2014/main" id="{9C675BC2-8396-4824-966E-C1C1039AC1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4142" y="5727700"/>
            <a:ext cx="1743075" cy="904875"/>
          </a:xfrm>
          <a:prstGeom prst="rect">
            <a:avLst/>
          </a:prstGeom>
        </p:spPr>
      </p:pic>
      <p:sp>
        <p:nvSpPr>
          <p:cNvPr id="4" name="Content Placeholder 2">
            <a:extLst>
              <a:ext uri="{FF2B5EF4-FFF2-40B4-BE49-F238E27FC236}">
                <a16:creationId xmlns:a16="http://schemas.microsoft.com/office/drawing/2014/main" id="{134CE474-7780-25C1-91E2-0736CD01986A}"/>
              </a:ext>
            </a:extLst>
          </p:cNvPr>
          <p:cNvSpPr txBox="1">
            <a:spLocks/>
          </p:cNvSpPr>
          <p:nvPr/>
        </p:nvSpPr>
        <p:spPr>
          <a:xfrm>
            <a:off x="667174" y="1347789"/>
            <a:ext cx="8596668" cy="5022531"/>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sz="2800" dirty="0">
                <a:latin typeface="Museo Sans 100" panose="02000000000000000000" pitchFamily="50" charset="0"/>
              </a:rPr>
              <a:t>Class Teachers</a:t>
            </a:r>
          </a:p>
          <a:p>
            <a:pPr marL="0" indent="0">
              <a:buFont typeface="Wingdings 3" charset="2"/>
              <a:buNone/>
            </a:pPr>
            <a:r>
              <a:rPr lang="en-US" sz="2800" dirty="0" err="1">
                <a:latin typeface="Museo Sans 100" panose="02000000000000000000" pitchFamily="50" charset="0"/>
              </a:rPr>
              <a:t>Mrs</a:t>
            </a:r>
            <a:r>
              <a:rPr lang="en-US" sz="2800" dirty="0">
                <a:latin typeface="Museo Sans 100" panose="02000000000000000000" pitchFamily="50" charset="0"/>
              </a:rPr>
              <a:t> Hopkinson (Monday-Tuesday)*</a:t>
            </a:r>
          </a:p>
          <a:p>
            <a:pPr marL="0" indent="0">
              <a:buFont typeface="Wingdings 3" charset="2"/>
              <a:buNone/>
            </a:pPr>
            <a:r>
              <a:rPr lang="en-US" sz="2800" dirty="0" err="1">
                <a:latin typeface="Museo Sans 100" panose="02000000000000000000" pitchFamily="50" charset="0"/>
              </a:rPr>
              <a:t>Mrs</a:t>
            </a:r>
            <a:r>
              <a:rPr lang="en-US" sz="2800" dirty="0">
                <a:latin typeface="Museo Sans 100" panose="02000000000000000000" pitchFamily="50" charset="0"/>
              </a:rPr>
              <a:t> Morey (Wednesday-Friday)</a:t>
            </a:r>
          </a:p>
          <a:p>
            <a:pPr marL="0" indent="0">
              <a:buFont typeface="Wingdings 3" charset="2"/>
              <a:buNone/>
            </a:pPr>
            <a:endParaRPr lang="en-US" sz="2800" dirty="0">
              <a:latin typeface="Museo Sans 100" panose="02000000000000000000" pitchFamily="50" charset="0"/>
            </a:endParaRPr>
          </a:p>
          <a:p>
            <a:pPr marL="0" indent="0">
              <a:buFont typeface="Wingdings 3" charset="2"/>
              <a:buNone/>
            </a:pPr>
            <a:r>
              <a:rPr lang="en-US" sz="2800" dirty="0">
                <a:latin typeface="Museo Sans 100" panose="02000000000000000000" pitchFamily="50" charset="0"/>
              </a:rPr>
              <a:t>Teaching Assistant </a:t>
            </a:r>
          </a:p>
          <a:p>
            <a:pPr marL="0" indent="0">
              <a:buFont typeface="Wingdings 3" charset="2"/>
              <a:buNone/>
            </a:pPr>
            <a:r>
              <a:rPr lang="en-US" sz="2800" dirty="0" err="1">
                <a:latin typeface="Museo Sans 100" panose="02000000000000000000" pitchFamily="50" charset="0"/>
              </a:rPr>
              <a:t>Mrs</a:t>
            </a:r>
            <a:r>
              <a:rPr lang="en-US" sz="2800" dirty="0">
                <a:latin typeface="Museo Sans 100" panose="02000000000000000000" pitchFamily="50" charset="0"/>
              </a:rPr>
              <a:t> Forbes (every afternoon)</a:t>
            </a:r>
          </a:p>
          <a:p>
            <a:pPr marL="0" indent="0">
              <a:buFont typeface="Wingdings 3" charset="2"/>
              <a:buNone/>
            </a:pPr>
            <a:endParaRPr lang="en-US" sz="2800" dirty="0">
              <a:latin typeface="Museo Sans 100" panose="02000000000000000000" pitchFamily="50" charset="0"/>
            </a:endParaRPr>
          </a:p>
          <a:p>
            <a:pPr marL="0" indent="0">
              <a:buFont typeface="Wingdings 3" charset="2"/>
              <a:buNone/>
            </a:pPr>
            <a:r>
              <a:rPr lang="en-US" sz="2800" dirty="0">
                <a:latin typeface="Museo Sans 100" panose="02000000000000000000" pitchFamily="50" charset="0"/>
              </a:rPr>
              <a:t>Other Adults</a:t>
            </a:r>
          </a:p>
          <a:p>
            <a:pPr marL="0" indent="0">
              <a:buFont typeface="Wingdings 3" charset="2"/>
              <a:buNone/>
            </a:pPr>
            <a:r>
              <a:rPr lang="en-US" sz="2800" dirty="0" err="1">
                <a:latin typeface="Museo Sans 100" panose="02000000000000000000" pitchFamily="50" charset="0"/>
              </a:rPr>
              <a:t>Mrs</a:t>
            </a:r>
            <a:r>
              <a:rPr lang="en-US" sz="2800" dirty="0">
                <a:latin typeface="Museo Sans 100" panose="02000000000000000000" pitchFamily="50" charset="0"/>
              </a:rPr>
              <a:t> Fry and </a:t>
            </a:r>
            <a:r>
              <a:rPr lang="en-US" sz="2800" dirty="0" err="1">
                <a:latin typeface="Museo Sans 100" panose="02000000000000000000" pitchFamily="50" charset="0"/>
              </a:rPr>
              <a:t>Mrs</a:t>
            </a:r>
            <a:r>
              <a:rPr lang="en-US" sz="2800" dirty="0">
                <a:latin typeface="Museo Sans 100" panose="02000000000000000000" pitchFamily="50" charset="0"/>
              </a:rPr>
              <a:t> Firth – SEN support</a:t>
            </a:r>
          </a:p>
          <a:p>
            <a:pPr marL="0" indent="0">
              <a:buFont typeface="Wingdings 3" charset="2"/>
              <a:buNone/>
            </a:pPr>
            <a:r>
              <a:rPr lang="en-US" sz="2800" dirty="0" err="1">
                <a:latin typeface="Museo Sans 100" panose="02000000000000000000" pitchFamily="50" charset="0"/>
              </a:rPr>
              <a:t>Mrs</a:t>
            </a:r>
            <a:r>
              <a:rPr lang="en-US" sz="2800" dirty="0">
                <a:latin typeface="Museo Sans 100" panose="02000000000000000000" pitchFamily="50" charset="0"/>
              </a:rPr>
              <a:t> Pritchett – PPA cover (Wednesday </a:t>
            </a:r>
            <a:r>
              <a:rPr lang="en-US" sz="2800" dirty="0" err="1">
                <a:latin typeface="Museo Sans 100" panose="02000000000000000000" pitchFamily="50" charset="0"/>
              </a:rPr>
              <a:t>pms</a:t>
            </a:r>
            <a:r>
              <a:rPr lang="en-US" sz="2800" dirty="0">
                <a:latin typeface="Museo Sans 100" panose="02000000000000000000" pitchFamily="50" charset="0"/>
              </a:rPr>
              <a:t>)</a:t>
            </a:r>
          </a:p>
          <a:p>
            <a:pPr marL="0" indent="0">
              <a:buFont typeface="Wingdings 3" charset="2"/>
              <a:buNone/>
            </a:pPr>
            <a:endParaRPr lang="en-GB" sz="2800" dirty="0">
              <a:latin typeface="Museo Sans 100" panose="02000000000000000000" pitchFamily="50" charset="0"/>
            </a:endParaRPr>
          </a:p>
        </p:txBody>
      </p:sp>
      <p:sp>
        <p:nvSpPr>
          <p:cNvPr id="5" name="TextBox 4">
            <a:extLst>
              <a:ext uri="{FF2B5EF4-FFF2-40B4-BE49-F238E27FC236}">
                <a16:creationId xmlns:a16="http://schemas.microsoft.com/office/drawing/2014/main" id="{86F94214-D49B-3E96-1FB4-ABB49931C28F}"/>
              </a:ext>
            </a:extLst>
          </p:cNvPr>
          <p:cNvSpPr txBox="1"/>
          <p:nvPr/>
        </p:nvSpPr>
        <p:spPr>
          <a:xfrm>
            <a:off x="6243320" y="3017520"/>
            <a:ext cx="3733800" cy="1200329"/>
          </a:xfrm>
          <a:prstGeom prst="rect">
            <a:avLst/>
          </a:prstGeom>
          <a:noFill/>
        </p:spPr>
        <p:txBody>
          <a:bodyPr wrap="square" rtlCol="0">
            <a:spAutoFit/>
          </a:bodyPr>
          <a:lstStyle/>
          <a:p>
            <a:r>
              <a:rPr lang="en-US" sz="2400" dirty="0"/>
              <a:t>Swimming – Monday </a:t>
            </a:r>
            <a:r>
              <a:rPr lang="en-US" sz="2400" dirty="0" err="1"/>
              <a:t>pms</a:t>
            </a:r>
            <a:endParaRPr lang="en-US" sz="2400" dirty="0"/>
          </a:p>
          <a:p>
            <a:r>
              <a:rPr lang="en-US" sz="2400" dirty="0"/>
              <a:t>PE – Wednesday </a:t>
            </a:r>
            <a:r>
              <a:rPr lang="en-US" sz="2400" dirty="0" err="1"/>
              <a:t>pms</a:t>
            </a:r>
            <a:endParaRPr lang="en-US" sz="2400" dirty="0"/>
          </a:p>
          <a:p>
            <a:r>
              <a:rPr lang="en-US" sz="2400" dirty="0"/>
              <a:t>Library - Tuesdays</a:t>
            </a:r>
            <a:endParaRPr lang="en-GB" sz="2400" dirty="0"/>
          </a:p>
        </p:txBody>
      </p:sp>
    </p:spTree>
    <p:extLst>
      <p:ext uri="{BB962C8B-B14F-4D97-AF65-F5344CB8AC3E}">
        <p14:creationId xmlns:p14="http://schemas.microsoft.com/office/powerpoint/2010/main" val="1231500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b="1" dirty="0">
                <a:solidFill>
                  <a:srgbClr val="49773B"/>
                </a:solidFill>
                <a:latin typeface="Museo Sans 500" panose="02000000000000000000" pitchFamily="50" charset="0"/>
              </a:rPr>
              <a:t>Class timetable- Autumn</a:t>
            </a:r>
            <a:endParaRPr lang="en-GB" dirty="0"/>
          </a:p>
        </p:txBody>
      </p:sp>
      <p:pic>
        <p:nvPicPr>
          <p:cNvPr id="3" name="Picture 2">
            <a:extLst>
              <a:ext uri="{FF2B5EF4-FFF2-40B4-BE49-F238E27FC236}">
                <a16:creationId xmlns:a16="http://schemas.microsoft.com/office/drawing/2014/main" id="{5A3890FE-A2AE-ADAD-626C-76C60A1910B2}"/>
              </a:ext>
            </a:extLst>
          </p:cNvPr>
          <p:cNvPicPr>
            <a:picLocks noChangeAspect="1"/>
          </p:cNvPicPr>
          <p:nvPr/>
        </p:nvPicPr>
        <p:blipFill rotWithShape="1">
          <a:blip r:embed="rId3"/>
          <a:srcRect l="26493" t="22782" r="2997" b="12670"/>
          <a:stretch/>
        </p:blipFill>
        <p:spPr>
          <a:xfrm>
            <a:off x="946845" y="1415845"/>
            <a:ext cx="9792931" cy="5040206"/>
          </a:xfrm>
          <a:prstGeom prst="rect">
            <a:avLst/>
          </a:prstGeom>
        </p:spPr>
      </p:pic>
    </p:spTree>
    <p:extLst>
      <p:ext uri="{BB962C8B-B14F-4D97-AF65-F5344CB8AC3E}">
        <p14:creationId xmlns:p14="http://schemas.microsoft.com/office/powerpoint/2010/main" val="2831407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609" y="682668"/>
            <a:ext cx="9964091" cy="1320800"/>
          </a:xfrm>
        </p:spPr>
        <p:txBody>
          <a:bodyPr/>
          <a:lstStyle/>
          <a:p>
            <a:r>
              <a:rPr lang="en-GB" b="1" dirty="0">
                <a:solidFill>
                  <a:srgbClr val="49773B"/>
                </a:solidFill>
                <a:latin typeface="Museo Sans 500"/>
              </a:rPr>
              <a:t>Routines in Year Five at the start of the day</a:t>
            </a:r>
            <a:endParaRPr lang="en-GB" b="1" dirty="0">
              <a:solidFill>
                <a:srgbClr val="49773B"/>
              </a:solidFill>
              <a:latin typeface="Museo Sans 500" panose="02000000000000000000" pitchFamily="50" charset="0"/>
            </a:endParaRPr>
          </a:p>
        </p:txBody>
      </p:sp>
      <p:sp>
        <p:nvSpPr>
          <p:cNvPr id="3" name="Content Placeholder 2"/>
          <p:cNvSpPr>
            <a:spLocks noGrp="1"/>
          </p:cNvSpPr>
          <p:nvPr>
            <p:ph idx="1"/>
          </p:nvPr>
        </p:nvSpPr>
        <p:spPr>
          <a:xfrm>
            <a:off x="677334" y="1343884"/>
            <a:ext cx="9212390" cy="4508276"/>
          </a:xfrm>
        </p:spPr>
        <p:txBody>
          <a:bodyPr vert="horz" lIns="91440" tIns="45720" rIns="91440" bIns="45720" rtlCol="0" anchor="t">
            <a:normAutofit/>
          </a:bodyPr>
          <a:lstStyle/>
          <a:p>
            <a:r>
              <a:rPr lang="en-GB" altLang="en-US" sz="2400" dirty="0">
                <a:latin typeface="Museo Sans 100" panose="02000000000000000000" pitchFamily="50" charset="0"/>
              </a:rPr>
              <a:t>Doors open at 8.30am, which is when learning commences. </a:t>
            </a:r>
          </a:p>
          <a:p>
            <a:r>
              <a:rPr lang="en-GB" altLang="en-US" sz="2400" dirty="0">
                <a:latin typeface="Museo Sans 100" panose="02000000000000000000" pitchFamily="50" charset="0"/>
              </a:rPr>
              <a:t>Doors close at 8.50am when the register is taken. </a:t>
            </a:r>
          </a:p>
          <a:p>
            <a:r>
              <a:rPr lang="en-GB" sz="2400" dirty="0">
                <a:latin typeface="Museo Sans 100"/>
              </a:rPr>
              <a:t>If you need to speak with your child’s teacher about something, please make an appointment with them through the main office.</a:t>
            </a:r>
          </a:p>
          <a:p>
            <a:r>
              <a:rPr lang="en-GB" sz="2400" dirty="0">
                <a:latin typeface="Museo Sans 100"/>
              </a:rPr>
              <a:t>Should your child need to bring a mobile phone to school, this should be switched off or on silent and handed to the class teacher to store safely in the class cupboard.</a:t>
            </a:r>
          </a:p>
          <a:p>
            <a:endParaRPr lang="en-GB" sz="2400" dirty="0">
              <a:latin typeface="Museo Sans 100" panose="02000000000000000000" pitchFamily="50" charset="0"/>
            </a:endParaRPr>
          </a:p>
          <a:p>
            <a:pPr marL="0" indent="0">
              <a:buNone/>
            </a:pPr>
            <a:endParaRPr lang="en-GB" sz="2400" dirty="0">
              <a:highlight>
                <a:srgbClr val="FFFF00"/>
              </a:highlight>
              <a:latin typeface="Museo Sans 100" panose="02000000000000000000" pitchFamily="50" charset="0"/>
            </a:endParaRPr>
          </a:p>
        </p:txBody>
      </p:sp>
      <p:pic>
        <p:nvPicPr>
          <p:cNvPr id="7" name="Picture 6">
            <a:extLst>
              <a:ext uri="{FF2B5EF4-FFF2-40B4-BE49-F238E27FC236}">
                <a16:creationId xmlns:a16="http://schemas.microsoft.com/office/drawing/2014/main" id="{9C675BC2-8396-4824-966E-C1C1039AC1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4142" y="5727700"/>
            <a:ext cx="1743075" cy="904875"/>
          </a:xfrm>
          <a:prstGeom prst="rect">
            <a:avLst/>
          </a:prstGeom>
        </p:spPr>
      </p:pic>
    </p:spTree>
    <p:extLst>
      <p:ext uri="{BB962C8B-B14F-4D97-AF65-F5344CB8AC3E}">
        <p14:creationId xmlns:p14="http://schemas.microsoft.com/office/powerpoint/2010/main" val="1897513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499" y="609600"/>
            <a:ext cx="9275160" cy="1320800"/>
          </a:xfrm>
        </p:spPr>
        <p:txBody>
          <a:bodyPr/>
          <a:lstStyle/>
          <a:p>
            <a:r>
              <a:rPr lang="en-GB" b="1" dirty="0">
                <a:solidFill>
                  <a:srgbClr val="49773B"/>
                </a:solidFill>
                <a:latin typeface="Museo Sans 500"/>
              </a:rPr>
              <a:t>Routines in Year Five at the end of the day</a:t>
            </a:r>
            <a:endParaRPr lang="en-GB" b="1" dirty="0">
              <a:solidFill>
                <a:srgbClr val="49773B"/>
              </a:solidFill>
              <a:latin typeface="Museo Sans 500" panose="02000000000000000000" pitchFamily="50" charset="0"/>
            </a:endParaRPr>
          </a:p>
        </p:txBody>
      </p:sp>
      <p:sp>
        <p:nvSpPr>
          <p:cNvPr id="3" name="Content Placeholder 2"/>
          <p:cNvSpPr>
            <a:spLocks noGrp="1"/>
          </p:cNvSpPr>
          <p:nvPr>
            <p:ph idx="1"/>
          </p:nvPr>
        </p:nvSpPr>
        <p:spPr>
          <a:xfrm>
            <a:off x="463974" y="1937069"/>
            <a:ext cx="9154094" cy="4268151"/>
          </a:xfrm>
        </p:spPr>
        <p:txBody>
          <a:bodyPr vert="horz" lIns="91440" tIns="45720" rIns="91440" bIns="45720" rtlCol="0" anchor="t">
            <a:normAutofit fontScale="77500" lnSpcReduction="20000"/>
          </a:bodyPr>
          <a:lstStyle/>
          <a:p>
            <a:r>
              <a:rPr lang="en-GB" sz="3200" dirty="0">
                <a:solidFill>
                  <a:schemeClr val="tx1"/>
                </a:solidFill>
                <a:latin typeface="Museo Sans 100"/>
              </a:rPr>
              <a:t>At the end of the day the children will wait by the door in a line. Parents / carers must wait outside on the playground / outdoor area.</a:t>
            </a:r>
          </a:p>
          <a:p>
            <a:r>
              <a:rPr lang="en-GB" sz="3200" dirty="0">
                <a:solidFill>
                  <a:schemeClr val="tx1"/>
                </a:solidFill>
                <a:latin typeface="Museo Sans 100"/>
              </a:rPr>
              <a:t>When the member of staff in the class has seen a child’s adult waiting on the playground then they will be called and allowed to leave.</a:t>
            </a:r>
          </a:p>
          <a:p>
            <a:r>
              <a:rPr lang="en-GB" sz="3200" dirty="0">
                <a:solidFill>
                  <a:schemeClr val="tx1"/>
                </a:solidFill>
                <a:latin typeface="Museo Sans 100" panose="02000000000000000000" pitchFamily="50" charset="0"/>
              </a:rPr>
              <a:t>Sometimes, we have to check arrangements with the office - for example if we do not know of, or recognise, an adult collecting a child. We appreciate your patience in waiting whilst we check this.</a:t>
            </a:r>
          </a:p>
          <a:p>
            <a:r>
              <a:rPr lang="en-GB" sz="3200" dirty="0">
                <a:solidFill>
                  <a:schemeClr val="tx1"/>
                </a:solidFill>
                <a:latin typeface="Museo Sans 100" panose="02000000000000000000" pitchFamily="50" charset="0"/>
              </a:rPr>
              <a:t>You need to give permission via Arbor for your child to walk home alone.</a:t>
            </a:r>
          </a:p>
        </p:txBody>
      </p:sp>
      <p:pic>
        <p:nvPicPr>
          <p:cNvPr id="7" name="Picture 6">
            <a:extLst>
              <a:ext uri="{FF2B5EF4-FFF2-40B4-BE49-F238E27FC236}">
                <a16:creationId xmlns:a16="http://schemas.microsoft.com/office/drawing/2014/main" id="{9C675BC2-8396-4824-966E-C1C1039AC1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4142" y="5727700"/>
            <a:ext cx="1743075" cy="904875"/>
          </a:xfrm>
          <a:prstGeom prst="rect">
            <a:avLst/>
          </a:prstGeom>
        </p:spPr>
      </p:pic>
    </p:spTree>
    <p:extLst>
      <p:ext uri="{BB962C8B-B14F-4D97-AF65-F5344CB8AC3E}">
        <p14:creationId xmlns:p14="http://schemas.microsoft.com/office/powerpoint/2010/main" val="3241015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nchor="t">
            <a:normAutofit/>
          </a:bodyPr>
          <a:lstStyle/>
          <a:p>
            <a:r>
              <a:rPr lang="en-GB" b="1">
                <a:latin typeface="Museo Sans 500" panose="02000000000000000000" pitchFamily="50" charset="0"/>
              </a:rPr>
              <a:t>Presentation</a:t>
            </a:r>
          </a:p>
        </p:txBody>
      </p:sp>
      <p:sp>
        <p:nvSpPr>
          <p:cNvPr id="3" name="Content Placeholder 2"/>
          <p:cNvSpPr>
            <a:spLocks noGrp="1"/>
          </p:cNvSpPr>
          <p:nvPr>
            <p:ph idx="1"/>
          </p:nvPr>
        </p:nvSpPr>
        <p:spPr>
          <a:xfrm>
            <a:off x="6090481" y="1337138"/>
            <a:ext cx="4298939" cy="4704224"/>
          </a:xfrm>
        </p:spPr>
        <p:txBody>
          <a:bodyPr vert="horz" lIns="91440" tIns="45720" rIns="91440" bIns="45720" rtlCol="0" anchor="t">
            <a:normAutofit/>
          </a:bodyPr>
          <a:lstStyle/>
          <a:p>
            <a:r>
              <a:rPr lang="en-GB" sz="2400" dirty="0">
                <a:latin typeface="Museo Sans 100"/>
              </a:rPr>
              <a:t>There is a focus on presentation across the school, particularly on layout and expectations of what the children produce. </a:t>
            </a:r>
            <a:endParaRPr lang="en-GB" sz="2400" dirty="0">
              <a:latin typeface="Museo Sans 100" panose="02000000000000000000" pitchFamily="50" charset="0"/>
            </a:endParaRPr>
          </a:p>
          <a:p>
            <a:r>
              <a:rPr lang="en-GB" sz="2400" dirty="0">
                <a:latin typeface="Museo Sans 100"/>
              </a:rPr>
              <a:t>We are working hard to ensure that the quality of work done in school is reflected in the children’s home learning as well, so please support us with this. </a:t>
            </a:r>
            <a:endParaRPr lang="en-GB" sz="2400" dirty="0">
              <a:latin typeface="Museo Sans 100" panose="02000000000000000000" pitchFamily="50" charset="0"/>
            </a:endParaRPr>
          </a:p>
          <a:p>
            <a:pPr marL="0" indent="0">
              <a:buNone/>
            </a:pPr>
            <a:endParaRPr lang="en-GB">
              <a:latin typeface="Museo Sans 100" panose="02000000000000000000" pitchFamily="50" charset="0"/>
            </a:endParaRPr>
          </a:p>
          <a:p>
            <a:pPr marL="0" indent="0">
              <a:buNone/>
            </a:pPr>
            <a:endParaRPr lang="en-GB">
              <a:highlight>
                <a:srgbClr val="FFFF00"/>
              </a:highlight>
              <a:latin typeface="Museo Sans 100" panose="02000000000000000000" pitchFamily="50" charset="0"/>
            </a:endParaRPr>
          </a:p>
        </p:txBody>
      </p:sp>
      <p:pic>
        <p:nvPicPr>
          <p:cNvPr id="4" name="Picture 3" descr="A white paper with black text&#10;&#10;Description automatically generated">
            <a:extLst>
              <a:ext uri="{FF2B5EF4-FFF2-40B4-BE49-F238E27FC236}">
                <a16:creationId xmlns:a16="http://schemas.microsoft.com/office/drawing/2014/main" id="{4C5712E0-773E-60BE-E937-A6A0E7C488B2}"/>
              </a:ext>
            </a:extLst>
          </p:cNvPr>
          <p:cNvPicPr>
            <a:picLocks noChangeAspect="1"/>
          </p:cNvPicPr>
          <p:nvPr/>
        </p:nvPicPr>
        <p:blipFill rotWithShape="1">
          <a:blip r:embed="rId3"/>
          <a:srcRect t="624" r="3" b="3292"/>
          <a:stretch/>
        </p:blipFill>
        <p:spPr>
          <a:xfrm>
            <a:off x="198011" y="1753750"/>
            <a:ext cx="5423429" cy="3882362"/>
          </a:xfrm>
          <a:prstGeom prst="rect">
            <a:avLst/>
          </a:prstGeom>
        </p:spPr>
      </p:pic>
      <p:pic>
        <p:nvPicPr>
          <p:cNvPr id="7" name="Picture 6">
            <a:extLst>
              <a:ext uri="{FF2B5EF4-FFF2-40B4-BE49-F238E27FC236}">
                <a16:creationId xmlns:a16="http://schemas.microsoft.com/office/drawing/2014/main" id="{9C675BC2-8396-4824-966E-C1C1039AC1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84142" y="5727700"/>
            <a:ext cx="1743075" cy="904875"/>
          </a:xfrm>
          <a:prstGeom prst="rect">
            <a:avLst/>
          </a:prstGeom>
        </p:spPr>
      </p:pic>
    </p:spTree>
    <p:extLst>
      <p:ext uri="{BB962C8B-B14F-4D97-AF65-F5344CB8AC3E}">
        <p14:creationId xmlns:p14="http://schemas.microsoft.com/office/powerpoint/2010/main" val="1849449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5F701B7-5A33-879C-582C-0D3E71E1B4AC}"/>
              </a:ext>
            </a:extLst>
          </p:cNvPr>
          <p:cNvSpPr txBox="1">
            <a:spLocks/>
          </p:cNvSpPr>
          <p:nvPr/>
        </p:nvSpPr>
        <p:spPr>
          <a:xfrm>
            <a:off x="248031" y="-60960"/>
            <a:ext cx="2256954" cy="13208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err="1"/>
              <a:t>Behaviour</a:t>
            </a:r>
            <a:endParaRPr lang="en-US" dirty="0"/>
          </a:p>
        </p:txBody>
      </p:sp>
      <p:sp>
        <p:nvSpPr>
          <p:cNvPr id="5" name="Content Placeholder 2">
            <a:extLst>
              <a:ext uri="{FF2B5EF4-FFF2-40B4-BE49-F238E27FC236}">
                <a16:creationId xmlns:a16="http://schemas.microsoft.com/office/drawing/2014/main" id="{CB2942FE-9687-B2D0-6C97-3E507A015215}"/>
              </a:ext>
            </a:extLst>
          </p:cNvPr>
          <p:cNvSpPr txBox="1">
            <a:spLocks/>
          </p:cNvSpPr>
          <p:nvPr/>
        </p:nvSpPr>
        <p:spPr>
          <a:xfrm>
            <a:off x="8182413" y="494427"/>
            <a:ext cx="3720916" cy="6163873"/>
          </a:xfrm>
          <a:prstGeom prst="rect">
            <a:avLst/>
          </a:prstGeom>
          <a:solidFill>
            <a:schemeClr val="bg1"/>
          </a:solidFill>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u="sng" dirty="0"/>
              <a:t>Reminder, warning, yellow, red</a:t>
            </a:r>
          </a:p>
          <a:p>
            <a:pPr marL="0" indent="0">
              <a:buFont typeface="Wingdings 3" charset="2"/>
              <a:buNone/>
            </a:pPr>
            <a:r>
              <a:rPr lang="en-US" dirty="0"/>
              <a:t>If the children aren’t following the expected </a:t>
            </a:r>
            <a:r>
              <a:rPr lang="en-US" dirty="0" err="1"/>
              <a:t>behaviour</a:t>
            </a:r>
            <a:r>
              <a:rPr lang="en-US" dirty="0"/>
              <a:t>, they will:</a:t>
            </a:r>
          </a:p>
          <a:p>
            <a:pPr marL="0" indent="0">
              <a:buFont typeface="Wingdings 3" charset="2"/>
              <a:buNone/>
            </a:pPr>
            <a:r>
              <a:rPr lang="en-US" dirty="0"/>
              <a:t>First be given a reminder of what they need to be doing </a:t>
            </a:r>
          </a:p>
          <a:p>
            <a:pPr marL="0" indent="0">
              <a:buFont typeface="Wingdings 3" charset="2"/>
              <a:buNone/>
            </a:pPr>
            <a:r>
              <a:rPr lang="en-US" dirty="0"/>
              <a:t>Then they will receive a warning which may include a time out to reflect on their </a:t>
            </a:r>
            <a:r>
              <a:rPr lang="en-US" dirty="0" err="1"/>
              <a:t>behaviour</a:t>
            </a:r>
            <a:r>
              <a:rPr lang="en-US" dirty="0"/>
              <a:t> and calm down before rejoining the class</a:t>
            </a:r>
          </a:p>
          <a:p>
            <a:pPr marL="0" indent="0">
              <a:buFont typeface="Wingdings 3" charset="2"/>
              <a:buNone/>
            </a:pPr>
            <a:r>
              <a:rPr lang="en-US" dirty="0"/>
              <a:t>If the </a:t>
            </a:r>
            <a:r>
              <a:rPr lang="en-US" dirty="0" err="1"/>
              <a:t>behaviour</a:t>
            </a:r>
            <a:r>
              <a:rPr lang="en-US" dirty="0"/>
              <a:t> continues, they will be given a yellow card</a:t>
            </a:r>
          </a:p>
          <a:p>
            <a:pPr marL="0" indent="0">
              <a:buFont typeface="Wingdings 3" charset="2"/>
              <a:buNone/>
            </a:pPr>
            <a:r>
              <a:rPr lang="en-US" dirty="0"/>
              <a:t>If the </a:t>
            </a:r>
            <a:r>
              <a:rPr lang="en-US" dirty="0" err="1"/>
              <a:t>behaviour</a:t>
            </a:r>
            <a:r>
              <a:rPr lang="en-US" dirty="0"/>
              <a:t> continues, or the </a:t>
            </a:r>
            <a:r>
              <a:rPr lang="en-US" dirty="0" err="1"/>
              <a:t>behaviour</a:t>
            </a:r>
            <a:r>
              <a:rPr lang="en-US" dirty="0"/>
              <a:t> is violent or dangerous e.g., hurting others, then the child will be given a red card. This will be passed to a member of the senior leadership team who will have a conversation with the child and consequences will be put in place.  </a:t>
            </a:r>
          </a:p>
        </p:txBody>
      </p:sp>
      <p:sp>
        <p:nvSpPr>
          <p:cNvPr id="7" name="TextBox 6">
            <a:extLst>
              <a:ext uri="{FF2B5EF4-FFF2-40B4-BE49-F238E27FC236}">
                <a16:creationId xmlns:a16="http://schemas.microsoft.com/office/drawing/2014/main" id="{2F620C45-3FE3-A011-105C-BAFF96D98DC5}"/>
              </a:ext>
            </a:extLst>
          </p:cNvPr>
          <p:cNvSpPr txBox="1"/>
          <p:nvPr/>
        </p:nvSpPr>
        <p:spPr>
          <a:xfrm>
            <a:off x="146430" y="1006902"/>
            <a:ext cx="3785489" cy="2031325"/>
          </a:xfrm>
          <a:prstGeom prst="rect">
            <a:avLst/>
          </a:prstGeom>
          <a:noFill/>
        </p:spPr>
        <p:txBody>
          <a:bodyPr wrap="square">
            <a:spAutoFit/>
          </a:bodyPr>
          <a:lstStyle/>
          <a:p>
            <a:pPr algn="ctr"/>
            <a:r>
              <a:rPr lang="en-US" dirty="0"/>
              <a:t>In the first few days, t</a:t>
            </a:r>
            <a:r>
              <a:rPr lang="en-US" dirty="0">
                <a:solidFill>
                  <a:schemeClr val="tx1"/>
                </a:solidFill>
              </a:rPr>
              <a:t>he children worked together to create our class promises. They chose what promises they would make to us and each other and in return, we made promises to them. </a:t>
            </a:r>
          </a:p>
          <a:p>
            <a:pPr marL="0" indent="0" algn="ctr">
              <a:buNone/>
            </a:pPr>
            <a:endParaRPr lang="en-US" dirty="0"/>
          </a:p>
        </p:txBody>
      </p:sp>
      <p:pic>
        <p:nvPicPr>
          <p:cNvPr id="8" name="Picture 2" descr="About us | ClassDojo">
            <a:extLst>
              <a:ext uri="{FF2B5EF4-FFF2-40B4-BE49-F238E27FC236}">
                <a16:creationId xmlns:a16="http://schemas.microsoft.com/office/drawing/2014/main" id="{38798439-2030-BC29-31CE-CE5219FDAE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7056" y="813198"/>
            <a:ext cx="2771775" cy="164782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BDF50B14-A060-3036-0FC3-C3132EAAC95A}"/>
              </a:ext>
            </a:extLst>
          </p:cNvPr>
          <p:cNvSpPr txBox="1"/>
          <p:nvPr/>
        </p:nvSpPr>
        <p:spPr>
          <a:xfrm>
            <a:off x="3908513" y="2677687"/>
            <a:ext cx="3615488" cy="2862322"/>
          </a:xfrm>
          <a:prstGeom prst="rect">
            <a:avLst/>
          </a:prstGeom>
          <a:solidFill>
            <a:schemeClr val="accent1"/>
          </a:solidFill>
        </p:spPr>
        <p:txBody>
          <a:bodyPr wrap="square">
            <a:spAutoFit/>
          </a:bodyPr>
          <a:lstStyle/>
          <a:p>
            <a:pPr marL="0" indent="0">
              <a:buNone/>
            </a:pPr>
            <a:r>
              <a:rPr lang="en-US" dirty="0"/>
              <a:t>As a school, we use Class Dojos as a reward system. The children can receive a dojo for lots of different things from working hard, lining up well, helping around the classroom and many more. At the end of each  half term, the children will have the opportunity to spend the dojos at the school's dojo shop!</a:t>
            </a:r>
          </a:p>
        </p:txBody>
      </p:sp>
      <p:sp>
        <p:nvSpPr>
          <p:cNvPr id="12" name="TextBox 11">
            <a:extLst>
              <a:ext uri="{FF2B5EF4-FFF2-40B4-BE49-F238E27FC236}">
                <a16:creationId xmlns:a16="http://schemas.microsoft.com/office/drawing/2014/main" id="{AAAFA522-A3B4-8875-1577-677FA996D2DB}"/>
              </a:ext>
            </a:extLst>
          </p:cNvPr>
          <p:cNvSpPr txBox="1"/>
          <p:nvPr/>
        </p:nvSpPr>
        <p:spPr>
          <a:xfrm>
            <a:off x="227296" y="3211865"/>
            <a:ext cx="3281680" cy="3108543"/>
          </a:xfrm>
          <a:prstGeom prst="rect">
            <a:avLst/>
          </a:prstGeom>
          <a:solidFill>
            <a:schemeClr val="bg1">
              <a:lumMod val="75000"/>
            </a:schemeClr>
          </a:solidFill>
        </p:spPr>
        <p:txBody>
          <a:bodyPr wrap="square" rtlCol="0">
            <a:spAutoFit/>
          </a:bodyPr>
          <a:lstStyle/>
          <a:p>
            <a:r>
              <a:rPr lang="en-US" sz="1400" dirty="0"/>
              <a:t>To be kind, caring and helpful</a:t>
            </a:r>
          </a:p>
          <a:p>
            <a:endParaRPr lang="en-US" sz="1400" dirty="0"/>
          </a:p>
          <a:p>
            <a:r>
              <a:rPr lang="en-US" sz="1400" dirty="0"/>
              <a:t>To listen to the teachers and adults</a:t>
            </a:r>
          </a:p>
          <a:p>
            <a:endParaRPr lang="en-US" sz="1400" dirty="0"/>
          </a:p>
          <a:p>
            <a:r>
              <a:rPr lang="en-US" sz="1400" dirty="0"/>
              <a:t>To follow instructions</a:t>
            </a:r>
          </a:p>
          <a:p>
            <a:endParaRPr lang="en-US" sz="1400" dirty="0"/>
          </a:p>
          <a:p>
            <a:r>
              <a:rPr lang="en-US" sz="1400" dirty="0"/>
              <a:t>To keep the classroom and school tidy</a:t>
            </a:r>
          </a:p>
          <a:p>
            <a:endParaRPr lang="en-US" sz="1400" dirty="0"/>
          </a:p>
          <a:p>
            <a:r>
              <a:rPr lang="en-GB" sz="1400" dirty="0"/>
              <a:t>To put effort into all our learning</a:t>
            </a:r>
          </a:p>
          <a:p>
            <a:r>
              <a:rPr lang="en-GB" sz="1400" dirty="0"/>
              <a:t>To be a good friend and peer</a:t>
            </a:r>
          </a:p>
          <a:p>
            <a:r>
              <a:rPr lang="en-GB" sz="1400" dirty="0"/>
              <a:t>To try and be positive and have a growth mindset</a:t>
            </a:r>
          </a:p>
          <a:p>
            <a:r>
              <a:rPr lang="en-GB" sz="1400" dirty="0"/>
              <a:t>To stay calm when we work resolve issues </a:t>
            </a:r>
          </a:p>
        </p:txBody>
      </p:sp>
    </p:spTree>
    <p:extLst>
      <p:ext uri="{BB962C8B-B14F-4D97-AF65-F5344CB8AC3E}">
        <p14:creationId xmlns:p14="http://schemas.microsoft.com/office/powerpoint/2010/main" val="354987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49773B"/>
                </a:solidFill>
                <a:latin typeface="Museo Sans 500"/>
              </a:rPr>
              <a:t>PE </a:t>
            </a:r>
            <a:endParaRPr lang="en-GB" b="1" dirty="0">
              <a:solidFill>
                <a:srgbClr val="49773B"/>
              </a:solidFill>
              <a:highlight>
                <a:srgbClr val="FFFF00"/>
              </a:highlight>
              <a:latin typeface="Museo Sans 500" panose="02000000000000000000" pitchFamily="50" charset="0"/>
            </a:endParaRPr>
          </a:p>
        </p:txBody>
      </p:sp>
      <p:sp>
        <p:nvSpPr>
          <p:cNvPr id="3" name="Content Placeholder 2"/>
          <p:cNvSpPr>
            <a:spLocks noGrp="1"/>
          </p:cNvSpPr>
          <p:nvPr>
            <p:ph idx="1"/>
          </p:nvPr>
        </p:nvSpPr>
        <p:spPr>
          <a:xfrm>
            <a:off x="677334" y="1569309"/>
            <a:ext cx="8999326" cy="4472053"/>
          </a:xfrm>
        </p:spPr>
        <p:txBody>
          <a:bodyPr vert="horz" lIns="91440" tIns="45720" rIns="91440" bIns="45720" rtlCol="0" anchor="t">
            <a:normAutofit/>
          </a:bodyPr>
          <a:lstStyle/>
          <a:p>
            <a:r>
              <a:rPr lang="en-GB" sz="2800" dirty="0">
                <a:latin typeface="Museo Sans 100"/>
              </a:rPr>
              <a:t>Children can come to school wearing PE kit on their PE days. Children should be prepared to go outside whatever the weather for PE, so please ensure they have a jumper/hoody. Trainers are definitely required.</a:t>
            </a:r>
            <a:endParaRPr lang="en-GB" sz="2800" dirty="0">
              <a:latin typeface="Museo Sans 100" panose="02000000000000000000" pitchFamily="50" charset="0"/>
            </a:endParaRPr>
          </a:p>
          <a:p>
            <a:r>
              <a:rPr lang="en-GB" sz="2800" dirty="0">
                <a:latin typeface="Museo Sans 100" panose="02000000000000000000" pitchFamily="50" charset="0"/>
              </a:rPr>
              <a:t>PE uniform is green t-shirt, black shorts/joggers and trainers.</a:t>
            </a:r>
          </a:p>
          <a:p>
            <a:r>
              <a:rPr lang="en-GB" sz="2800" dirty="0">
                <a:latin typeface="Museo Sans 100"/>
              </a:rPr>
              <a:t>Long hair should be tied up.</a:t>
            </a:r>
          </a:p>
          <a:p>
            <a:r>
              <a:rPr lang="en-GB" sz="2800" dirty="0">
                <a:latin typeface="Museo Sans 100"/>
              </a:rPr>
              <a:t>Stud earrings only.</a:t>
            </a:r>
          </a:p>
          <a:p>
            <a:endParaRPr lang="en-GB" sz="2800" dirty="0">
              <a:latin typeface="Museo Sans 100" panose="02000000000000000000" pitchFamily="50" charset="0"/>
            </a:endParaRPr>
          </a:p>
        </p:txBody>
      </p:sp>
      <p:pic>
        <p:nvPicPr>
          <p:cNvPr id="7" name="Picture 6">
            <a:extLst>
              <a:ext uri="{FF2B5EF4-FFF2-40B4-BE49-F238E27FC236}">
                <a16:creationId xmlns:a16="http://schemas.microsoft.com/office/drawing/2014/main" id="{9C675BC2-8396-4824-966E-C1C1039AC1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4142" y="5727700"/>
            <a:ext cx="1743075" cy="904875"/>
          </a:xfrm>
          <a:prstGeom prst="rect">
            <a:avLst/>
          </a:prstGeom>
        </p:spPr>
      </p:pic>
    </p:spTree>
    <p:extLst>
      <p:ext uri="{BB962C8B-B14F-4D97-AF65-F5344CB8AC3E}">
        <p14:creationId xmlns:p14="http://schemas.microsoft.com/office/powerpoint/2010/main" val="165877736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F309FD31160974790EF968AD39A3C1C" ma:contentTypeVersion="14" ma:contentTypeDescription="Create a new document." ma:contentTypeScope="" ma:versionID="1b762759fb7c90c3359e20b32c413b30">
  <xsd:schema xmlns:xsd="http://www.w3.org/2001/XMLSchema" xmlns:xs="http://www.w3.org/2001/XMLSchema" xmlns:p="http://schemas.microsoft.com/office/2006/metadata/properties" xmlns:ns2="ba5a2482-dff6-46dd-95a3-b840067f4b93" xmlns:ns3="abddf9f3-fb8d-418e-b470-9b0cf08c8d70" targetNamespace="http://schemas.microsoft.com/office/2006/metadata/properties" ma:root="true" ma:fieldsID="df2c22d77fe632f36aacda3dfe47cbbd" ns2:_="" ns3:_="">
    <xsd:import namespace="ba5a2482-dff6-46dd-95a3-b840067f4b93"/>
    <xsd:import namespace="abddf9f3-fb8d-418e-b470-9b0cf08c8d7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LengthInSecond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5a2482-dff6-46dd-95a3-b840067f4b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d9d2af9-c4c4-4881-a912-41534b348c0b"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bddf9f3-fb8d-418e-b470-9b0cf08c8d7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c68d026a-47b9-4e8d-af54-2b854d14143e}" ma:internalName="TaxCatchAll" ma:showField="CatchAllData" ma:web="abddf9f3-fb8d-418e-b470-9b0cf08c8d7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LengthInSeconds xmlns="ba5a2482-dff6-46dd-95a3-b840067f4b93" xsi:nil="true"/>
    <TaxCatchAll xmlns="abddf9f3-fb8d-418e-b470-9b0cf08c8d70" xsi:nil="true"/>
    <lcf76f155ced4ddcb4097134ff3c332f xmlns="ba5a2482-dff6-46dd-95a3-b840067f4b93">
      <Terms xmlns="http://schemas.microsoft.com/office/infopath/2007/PartnerControls"/>
    </lcf76f155ced4ddcb4097134ff3c332f>
    <SharedWithUsers xmlns="abddf9f3-fb8d-418e-b470-9b0cf08c8d70">
      <UserInfo>
        <DisplayName>Lucy Hopkinson</DisplayName>
        <AccountId>12</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948CB5-3CB4-4BB3-A3EC-2BD9123FC8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5a2482-dff6-46dd-95a3-b840067f4b93"/>
    <ds:schemaRef ds:uri="abddf9f3-fb8d-418e-b470-9b0cf08c8d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611E37B-83DB-4F95-8F2B-CD7B72DC07E8}">
  <ds:schemaRefs>
    <ds:schemaRef ds:uri="http://schemas.microsoft.com/office/2006/metadata/properties"/>
    <ds:schemaRef ds:uri="http://schemas.microsoft.com/office/infopath/2007/PartnerControls"/>
    <ds:schemaRef ds:uri="a15df84e-a0e8-4343-8c5f-30167ed4d8e8"/>
    <ds:schemaRef ds:uri="becc07a8-29d5-46c8-a63b-e55b299f6f10"/>
    <ds:schemaRef ds:uri="ba5a2482-dff6-46dd-95a3-b840067f4b93"/>
    <ds:schemaRef ds:uri="abddf9f3-fb8d-418e-b470-9b0cf08c8d70"/>
  </ds:schemaRefs>
</ds:datastoreItem>
</file>

<file path=customXml/itemProps3.xml><?xml version="1.0" encoding="utf-8"?>
<ds:datastoreItem xmlns:ds="http://schemas.openxmlformats.org/officeDocument/2006/customXml" ds:itemID="{186E1586-368F-4A33-8B24-1070503DCDE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6</TotalTime>
  <Words>1160</Words>
  <Application>Microsoft Office PowerPoint</Application>
  <PresentationFormat>Widescreen</PresentationFormat>
  <Paragraphs>114</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Museo Sans 100</vt:lpstr>
      <vt:lpstr>Museo Sans 500</vt:lpstr>
      <vt:lpstr>Segoe UI</vt:lpstr>
      <vt:lpstr>Trebuchet MS</vt:lpstr>
      <vt:lpstr>Wingdings 3</vt:lpstr>
      <vt:lpstr>Facet</vt:lpstr>
      <vt:lpstr>PowerPoint Presentation</vt:lpstr>
      <vt:lpstr>Who’s who in Year Five? </vt:lpstr>
      <vt:lpstr>Teaching Arrangements</vt:lpstr>
      <vt:lpstr>Class timetable- Autumn</vt:lpstr>
      <vt:lpstr>Routines in Year Five at the start of the day</vt:lpstr>
      <vt:lpstr>Routines in Year Five at the end of the day</vt:lpstr>
      <vt:lpstr>Presentation</vt:lpstr>
      <vt:lpstr>PowerPoint Presentation</vt:lpstr>
      <vt:lpstr>PE </vt:lpstr>
      <vt:lpstr>English</vt:lpstr>
      <vt:lpstr>PowerPoint Presentation</vt:lpstr>
      <vt:lpstr>Maths</vt:lpstr>
      <vt:lpstr>Attendance and punctuality</vt:lpstr>
      <vt:lpstr>Uniform</vt:lpstr>
      <vt:lpstr>Housekeeping</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Head</dc:creator>
  <cp:lastModifiedBy>Tessa Morey</cp:lastModifiedBy>
  <cp:revision>241</cp:revision>
  <dcterms:created xsi:type="dcterms:W3CDTF">2022-08-02T07:55:27Z</dcterms:created>
  <dcterms:modified xsi:type="dcterms:W3CDTF">2023-09-27T07:13:33Z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0x0101005F309FD31160974790EF968AD39A3C1C</vt:lpwstr>
  </property>
  <property fmtid="{D5CDD505-2E9C-101B-9397-08002B2CF9AE}" pid="3" name="MediaServiceImageTags">
    <vt:lpwstr/>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xd_Signature">
    <vt:bool>false</vt:bool>
  </property>
</Properties>
</file>