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56" r:id="rId5"/>
    <p:sldId id="413" r:id="rId6"/>
    <p:sldId id="366" r:id="rId7"/>
    <p:sldId id="430" r:id="rId8"/>
    <p:sldId id="431" r:id="rId9"/>
    <p:sldId id="360" r:id="rId10"/>
    <p:sldId id="419" r:id="rId11"/>
    <p:sldId id="414" r:id="rId12"/>
    <p:sldId id="420" r:id="rId13"/>
    <p:sldId id="415" r:id="rId14"/>
    <p:sldId id="421" r:id="rId15"/>
    <p:sldId id="416" r:id="rId16"/>
    <p:sldId id="427" r:id="rId17"/>
    <p:sldId id="355" r:id="rId18"/>
    <p:sldId id="423" r:id="rId19"/>
    <p:sldId id="432" r:id="rId20"/>
    <p:sldId id="433" r:id="rId21"/>
    <p:sldId id="314" r:id="rId22"/>
    <p:sldId id="428" r:id="rId23"/>
    <p:sldId id="429" r:id="rId2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9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8093BD4-FE68-4E80-9F74-1CEB6DF3368C}" v="57" dt="2019-07-03T09:49:15.18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861" autoAdjust="0"/>
    <p:restoredTop sz="94660"/>
  </p:normalViewPr>
  <p:slideViewPr>
    <p:cSldViewPr snapToGrid="0">
      <p:cViewPr varScale="1">
        <p:scale>
          <a:sx n="114" d="100"/>
          <a:sy n="114" d="100"/>
        </p:scale>
        <p:origin x="1512"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heresa Hodgson" userId="213b339f-9e68-4d61-b6e1-9aa385d3ff46" providerId="ADAL" clId="{C4F6AEBD-0744-4276-B1F7-2B6F3F56A3BD}"/>
  </pc:docChgLst>
  <pc:docChgLst>
    <pc:chgData name="Kyle Tidswell-Brown" userId="3518c4a0-5c99-4880-b127-cb60ccf11a39" providerId="ADAL" clId="{78093BD4-FE68-4E80-9F74-1CEB6DF3368C}"/>
    <pc:docChg chg="undo custSel addSld delSld modSld">
      <pc:chgData name="Kyle Tidswell-Brown" userId="3518c4a0-5c99-4880-b127-cb60ccf11a39" providerId="ADAL" clId="{78093BD4-FE68-4E80-9F74-1CEB6DF3368C}" dt="2019-07-03T09:49:15.187" v="439"/>
      <pc:docMkLst>
        <pc:docMk/>
      </pc:docMkLst>
      <pc:sldChg chg="modSp">
        <pc:chgData name="Kyle Tidswell-Brown" userId="3518c4a0-5c99-4880-b127-cb60ccf11a39" providerId="ADAL" clId="{78093BD4-FE68-4E80-9F74-1CEB6DF3368C}" dt="2019-07-01T14:06:13.867" v="1" actId="732"/>
        <pc:sldMkLst>
          <pc:docMk/>
          <pc:sldMk cId="2637481266" sldId="256"/>
        </pc:sldMkLst>
        <pc:picChg chg="mod modCrop">
          <ac:chgData name="Kyle Tidswell-Brown" userId="3518c4a0-5c99-4880-b127-cb60ccf11a39" providerId="ADAL" clId="{78093BD4-FE68-4E80-9F74-1CEB6DF3368C}" dt="2019-07-01T14:06:13.867" v="1" actId="732"/>
          <ac:picMkLst>
            <pc:docMk/>
            <pc:sldMk cId="2637481266" sldId="256"/>
            <ac:picMk id="9" creationId="{BE10E778-FB36-475C-BE47-58C3ADAC705E}"/>
          </ac:picMkLst>
        </pc:picChg>
      </pc:sldChg>
      <pc:sldChg chg="modSp">
        <pc:chgData name="Kyle Tidswell-Brown" userId="3518c4a0-5c99-4880-b127-cb60ccf11a39" providerId="ADAL" clId="{78093BD4-FE68-4E80-9F74-1CEB6DF3368C}" dt="2019-07-03T09:26:43.260" v="357" actId="20577"/>
        <pc:sldMkLst>
          <pc:docMk/>
          <pc:sldMk cId="636014570" sldId="314"/>
        </pc:sldMkLst>
        <pc:spChg chg="mod">
          <ac:chgData name="Kyle Tidswell-Brown" userId="3518c4a0-5c99-4880-b127-cb60ccf11a39" providerId="ADAL" clId="{78093BD4-FE68-4E80-9F74-1CEB6DF3368C}" dt="2019-07-03T09:26:43.260" v="357" actId="20577"/>
          <ac:spMkLst>
            <pc:docMk/>
            <pc:sldMk cId="636014570" sldId="314"/>
            <ac:spMk id="19" creationId="{5252A847-DE45-4FA3-A1F8-EEBEB845FF8E}"/>
          </ac:spMkLst>
        </pc:spChg>
        <pc:graphicFrameChg chg="mod">
          <ac:chgData name="Kyle Tidswell-Brown" userId="3518c4a0-5c99-4880-b127-cb60ccf11a39" providerId="ADAL" clId="{78093BD4-FE68-4E80-9F74-1CEB6DF3368C}" dt="2019-07-03T09:26:07.658" v="340" actId="12788"/>
          <ac:graphicFrameMkLst>
            <pc:docMk/>
            <pc:sldMk cId="636014570" sldId="314"/>
            <ac:graphicFrameMk id="6" creationId="{F4F6C628-6CDE-45D9-864A-BD28636B5007}"/>
          </ac:graphicFrameMkLst>
        </pc:graphicFrameChg>
      </pc:sldChg>
      <pc:sldChg chg="modSp">
        <pc:chgData name="Kyle Tidswell-Brown" userId="3518c4a0-5c99-4880-b127-cb60ccf11a39" providerId="ADAL" clId="{78093BD4-FE68-4E80-9F74-1CEB6DF3368C}" dt="2019-07-02T11:02:05.958" v="220" actId="1036"/>
        <pc:sldMkLst>
          <pc:docMk/>
          <pc:sldMk cId="1071900124" sldId="355"/>
        </pc:sldMkLst>
        <pc:spChg chg="mod">
          <ac:chgData name="Kyle Tidswell-Brown" userId="3518c4a0-5c99-4880-b127-cb60ccf11a39" providerId="ADAL" clId="{78093BD4-FE68-4E80-9F74-1CEB6DF3368C}" dt="2019-07-02T11:01:41.253" v="205" actId="403"/>
          <ac:spMkLst>
            <pc:docMk/>
            <pc:sldMk cId="1071900124" sldId="355"/>
            <ac:spMk id="19" creationId="{5252A847-DE45-4FA3-A1F8-EEBEB845FF8E}"/>
          </ac:spMkLst>
        </pc:spChg>
        <pc:grpChg chg="mod">
          <ac:chgData name="Kyle Tidswell-Brown" userId="3518c4a0-5c99-4880-b127-cb60ccf11a39" providerId="ADAL" clId="{78093BD4-FE68-4E80-9F74-1CEB6DF3368C}" dt="2019-07-02T11:02:05.958" v="220" actId="1036"/>
          <ac:grpSpMkLst>
            <pc:docMk/>
            <pc:sldMk cId="1071900124" sldId="355"/>
            <ac:grpSpMk id="6" creationId="{41763097-5CAB-4E72-83BC-8F97F23DF29D}"/>
          </ac:grpSpMkLst>
        </pc:grpChg>
        <pc:graphicFrameChg chg="mod">
          <ac:chgData name="Kyle Tidswell-Brown" userId="3518c4a0-5c99-4880-b127-cb60ccf11a39" providerId="ADAL" clId="{78093BD4-FE68-4E80-9F74-1CEB6DF3368C}" dt="2019-07-02T11:02:05.958" v="220" actId="1036"/>
          <ac:graphicFrameMkLst>
            <pc:docMk/>
            <pc:sldMk cId="1071900124" sldId="355"/>
            <ac:graphicFrameMk id="13" creationId="{60AAF619-D065-459C-AB79-B46AE9361EDB}"/>
          </ac:graphicFrameMkLst>
        </pc:graphicFrameChg>
      </pc:sldChg>
      <pc:sldChg chg="addSp delSp modSp">
        <pc:chgData name="Kyle Tidswell-Brown" userId="3518c4a0-5c99-4880-b127-cb60ccf11a39" providerId="ADAL" clId="{78093BD4-FE68-4E80-9F74-1CEB6DF3368C}" dt="2019-07-02T10:31:09.038" v="173" actId="1038"/>
        <pc:sldMkLst>
          <pc:docMk/>
          <pc:sldMk cId="36917022" sldId="360"/>
        </pc:sldMkLst>
        <pc:spChg chg="add del mod">
          <ac:chgData name="Kyle Tidswell-Brown" userId="3518c4a0-5c99-4880-b127-cb60ccf11a39" providerId="ADAL" clId="{78093BD4-FE68-4E80-9F74-1CEB6DF3368C}" dt="2019-07-02T10:30:25.878" v="66"/>
          <ac:spMkLst>
            <pc:docMk/>
            <pc:sldMk cId="36917022" sldId="360"/>
            <ac:spMk id="2" creationId="{3276291C-92F6-4644-8E6B-16FC3C74F162}"/>
          </ac:spMkLst>
        </pc:spChg>
        <pc:spChg chg="add del mod">
          <ac:chgData name="Kyle Tidswell-Brown" userId="3518c4a0-5c99-4880-b127-cb60ccf11a39" providerId="ADAL" clId="{78093BD4-FE68-4E80-9F74-1CEB6DF3368C}" dt="2019-07-02T10:30:25.878" v="66"/>
          <ac:spMkLst>
            <pc:docMk/>
            <pc:sldMk cId="36917022" sldId="360"/>
            <ac:spMk id="9" creationId="{4B388EE5-71E0-42B8-9D53-4F1199740FB7}"/>
          </ac:spMkLst>
        </pc:spChg>
        <pc:spChg chg="add del mod">
          <ac:chgData name="Kyle Tidswell-Brown" userId="3518c4a0-5c99-4880-b127-cb60ccf11a39" providerId="ADAL" clId="{78093BD4-FE68-4E80-9F74-1CEB6DF3368C}" dt="2019-07-02T10:30:25.878" v="66"/>
          <ac:spMkLst>
            <pc:docMk/>
            <pc:sldMk cId="36917022" sldId="360"/>
            <ac:spMk id="10" creationId="{D03BF42D-4043-4B48-9722-3C744FA1D9E2}"/>
          </ac:spMkLst>
        </pc:spChg>
        <pc:spChg chg="add mod">
          <ac:chgData name="Kyle Tidswell-Brown" userId="3518c4a0-5c99-4880-b127-cb60ccf11a39" providerId="ADAL" clId="{78093BD4-FE68-4E80-9F74-1CEB6DF3368C}" dt="2019-07-02T10:31:09.038" v="173" actId="1038"/>
          <ac:spMkLst>
            <pc:docMk/>
            <pc:sldMk cId="36917022" sldId="360"/>
            <ac:spMk id="11" creationId="{10F5ACF5-FDFD-4EEE-A7C4-F18297B89869}"/>
          </ac:spMkLst>
        </pc:spChg>
        <pc:spChg chg="add mod">
          <ac:chgData name="Kyle Tidswell-Brown" userId="3518c4a0-5c99-4880-b127-cb60ccf11a39" providerId="ADAL" clId="{78093BD4-FE68-4E80-9F74-1CEB6DF3368C}" dt="2019-07-02T10:31:09.038" v="173" actId="1038"/>
          <ac:spMkLst>
            <pc:docMk/>
            <pc:sldMk cId="36917022" sldId="360"/>
            <ac:spMk id="12" creationId="{D4182059-9A11-4EBB-BC84-FE344644E50C}"/>
          </ac:spMkLst>
        </pc:spChg>
        <pc:spChg chg="add mod">
          <ac:chgData name="Kyle Tidswell-Brown" userId="3518c4a0-5c99-4880-b127-cb60ccf11a39" providerId="ADAL" clId="{78093BD4-FE68-4E80-9F74-1CEB6DF3368C}" dt="2019-07-02T10:31:09.038" v="173" actId="1038"/>
          <ac:spMkLst>
            <pc:docMk/>
            <pc:sldMk cId="36917022" sldId="360"/>
            <ac:spMk id="13" creationId="{7774EE69-2335-4554-BEC0-8F2239DEF7EC}"/>
          </ac:spMkLst>
        </pc:spChg>
        <pc:graphicFrameChg chg="mod modGraphic">
          <ac:chgData name="Kyle Tidswell-Brown" userId="3518c4a0-5c99-4880-b127-cb60ccf11a39" providerId="ADAL" clId="{78093BD4-FE68-4E80-9F74-1CEB6DF3368C}" dt="2019-07-02T10:31:09.038" v="173" actId="1038"/>
          <ac:graphicFrameMkLst>
            <pc:docMk/>
            <pc:sldMk cId="36917022" sldId="360"/>
            <ac:graphicFrameMk id="6" creationId="{B2E87A05-EF76-41A8-BB59-347F22D0895A}"/>
          </ac:graphicFrameMkLst>
        </pc:graphicFrameChg>
      </pc:sldChg>
      <pc:sldChg chg="modSp">
        <pc:chgData name="Kyle Tidswell-Brown" userId="3518c4a0-5c99-4880-b127-cb60ccf11a39" providerId="ADAL" clId="{78093BD4-FE68-4E80-9F74-1CEB6DF3368C}" dt="2019-07-03T08:25:36.061" v="225" actId="12788"/>
        <pc:sldMkLst>
          <pc:docMk/>
          <pc:sldMk cId="1669721746" sldId="365"/>
        </pc:sldMkLst>
        <pc:graphicFrameChg chg="mod">
          <ac:chgData name="Kyle Tidswell-Brown" userId="3518c4a0-5c99-4880-b127-cb60ccf11a39" providerId="ADAL" clId="{78093BD4-FE68-4E80-9F74-1CEB6DF3368C}" dt="2019-07-03T08:25:36.061" v="225" actId="12788"/>
          <ac:graphicFrameMkLst>
            <pc:docMk/>
            <pc:sldMk cId="1669721746" sldId="365"/>
            <ac:graphicFrameMk id="6" creationId="{5590A307-292F-47FC-9C16-5FEC3D92F253}"/>
          </ac:graphicFrameMkLst>
        </pc:graphicFrameChg>
      </pc:sldChg>
      <pc:sldChg chg="modSp">
        <pc:chgData name="Kyle Tidswell-Brown" userId="3518c4a0-5c99-4880-b127-cb60ccf11a39" providerId="ADAL" clId="{78093BD4-FE68-4E80-9F74-1CEB6DF3368C}" dt="2019-07-02T10:28:22.617" v="6" actId="20577"/>
        <pc:sldMkLst>
          <pc:docMk/>
          <pc:sldMk cId="332354265" sldId="366"/>
        </pc:sldMkLst>
        <pc:spChg chg="mod">
          <ac:chgData name="Kyle Tidswell-Brown" userId="3518c4a0-5c99-4880-b127-cb60ccf11a39" providerId="ADAL" clId="{78093BD4-FE68-4E80-9F74-1CEB6DF3368C}" dt="2019-07-02T10:28:22.617" v="6" actId="20577"/>
          <ac:spMkLst>
            <pc:docMk/>
            <pc:sldMk cId="332354265" sldId="366"/>
            <ac:spMk id="19" creationId="{5252A847-DE45-4FA3-A1F8-EEBEB845FF8E}"/>
          </ac:spMkLst>
        </pc:spChg>
      </pc:sldChg>
      <pc:sldChg chg="modSp">
        <pc:chgData name="Kyle Tidswell-Brown" userId="3518c4a0-5c99-4880-b127-cb60ccf11a39" providerId="ADAL" clId="{78093BD4-FE68-4E80-9F74-1CEB6DF3368C}" dt="2019-07-02T10:28:11.746" v="5" actId="404"/>
        <pc:sldMkLst>
          <pc:docMk/>
          <pc:sldMk cId="2495394193" sldId="413"/>
        </pc:sldMkLst>
        <pc:spChg chg="mod">
          <ac:chgData name="Kyle Tidswell-Brown" userId="3518c4a0-5c99-4880-b127-cb60ccf11a39" providerId="ADAL" clId="{78093BD4-FE68-4E80-9F74-1CEB6DF3368C}" dt="2019-07-02T10:28:11.746" v="5" actId="404"/>
          <ac:spMkLst>
            <pc:docMk/>
            <pc:sldMk cId="2495394193" sldId="413"/>
            <ac:spMk id="19" creationId="{5252A847-DE45-4FA3-A1F8-EEBEB845FF8E}"/>
          </ac:spMkLst>
        </pc:spChg>
      </pc:sldChg>
      <pc:sldChg chg="addSp delSp modSp">
        <pc:chgData name="Kyle Tidswell-Brown" userId="3518c4a0-5c99-4880-b127-cb60ccf11a39" providerId="ADAL" clId="{78093BD4-FE68-4E80-9F74-1CEB6DF3368C}" dt="2019-07-03T09:21:39.532" v="270" actId="20577"/>
        <pc:sldMkLst>
          <pc:docMk/>
          <pc:sldMk cId="4274545961" sldId="416"/>
        </pc:sldMkLst>
        <pc:spChg chg="mod">
          <ac:chgData name="Kyle Tidswell-Brown" userId="3518c4a0-5c99-4880-b127-cb60ccf11a39" providerId="ADAL" clId="{78093BD4-FE68-4E80-9F74-1CEB6DF3368C}" dt="2019-07-03T09:20:51.639" v="231" actId="207"/>
          <ac:spMkLst>
            <pc:docMk/>
            <pc:sldMk cId="4274545961" sldId="416"/>
            <ac:spMk id="19" creationId="{5252A847-DE45-4FA3-A1F8-EEBEB845FF8E}"/>
          </ac:spMkLst>
        </pc:spChg>
        <pc:grpChg chg="del">
          <ac:chgData name="Kyle Tidswell-Brown" userId="3518c4a0-5c99-4880-b127-cb60ccf11a39" providerId="ADAL" clId="{78093BD4-FE68-4E80-9F74-1CEB6DF3368C}" dt="2019-07-03T09:20:42.567" v="227" actId="478"/>
          <ac:grpSpMkLst>
            <pc:docMk/>
            <pc:sldMk cId="4274545961" sldId="416"/>
            <ac:grpSpMk id="9" creationId="{171A66E0-24B5-472B-B5A6-E64BE248D4C4}"/>
          </ac:grpSpMkLst>
        </pc:grpChg>
        <pc:graphicFrameChg chg="del">
          <ac:chgData name="Kyle Tidswell-Brown" userId="3518c4a0-5c99-4880-b127-cb60ccf11a39" providerId="ADAL" clId="{78093BD4-FE68-4E80-9F74-1CEB6DF3368C}" dt="2019-07-03T09:20:44.299" v="228" actId="478"/>
          <ac:graphicFrameMkLst>
            <pc:docMk/>
            <pc:sldMk cId="4274545961" sldId="416"/>
            <ac:graphicFrameMk id="6" creationId="{0D80C594-C6EA-48D2-906A-EE2DC88C8C9D}"/>
          </ac:graphicFrameMkLst>
        </pc:graphicFrameChg>
        <pc:graphicFrameChg chg="add mod modGraphic">
          <ac:chgData name="Kyle Tidswell-Brown" userId="3518c4a0-5c99-4880-b127-cb60ccf11a39" providerId="ADAL" clId="{78093BD4-FE68-4E80-9F74-1CEB6DF3368C}" dt="2019-07-03T09:21:39.532" v="270" actId="20577"/>
          <ac:graphicFrameMkLst>
            <pc:docMk/>
            <pc:sldMk cId="4274545961" sldId="416"/>
            <ac:graphicFrameMk id="13" creationId="{88E9B8A7-9447-45B8-9637-B8C8D249FEF5}"/>
          </ac:graphicFrameMkLst>
        </pc:graphicFrameChg>
      </pc:sldChg>
      <pc:sldChg chg="addSp delSp modSp">
        <pc:chgData name="Kyle Tidswell-Brown" userId="3518c4a0-5c99-4880-b127-cb60ccf11a39" providerId="ADAL" clId="{78093BD4-FE68-4E80-9F74-1CEB6DF3368C}" dt="2019-07-02T10:32:49.887" v="198" actId="166"/>
        <pc:sldMkLst>
          <pc:docMk/>
          <pc:sldMk cId="1843110749" sldId="419"/>
        </pc:sldMkLst>
        <pc:spChg chg="add ord">
          <ac:chgData name="Kyle Tidswell-Brown" userId="3518c4a0-5c99-4880-b127-cb60ccf11a39" providerId="ADAL" clId="{78093BD4-FE68-4E80-9F74-1CEB6DF3368C}" dt="2019-07-02T10:32:41.421" v="197" actId="166"/>
          <ac:spMkLst>
            <pc:docMk/>
            <pc:sldMk cId="1843110749" sldId="419"/>
            <ac:spMk id="11" creationId="{AC4795F0-F8D9-4684-852C-FABD33B9B611}"/>
          </ac:spMkLst>
        </pc:spChg>
        <pc:spChg chg="add ord">
          <ac:chgData name="Kyle Tidswell-Brown" userId="3518c4a0-5c99-4880-b127-cb60ccf11a39" providerId="ADAL" clId="{78093BD4-FE68-4E80-9F74-1CEB6DF3368C}" dt="2019-07-02T10:32:49.887" v="198" actId="166"/>
          <ac:spMkLst>
            <pc:docMk/>
            <pc:sldMk cId="1843110749" sldId="419"/>
            <ac:spMk id="12" creationId="{3A5CC0C3-1379-405C-984D-0C116969DB67}"/>
          </ac:spMkLst>
        </pc:spChg>
        <pc:spChg chg="add">
          <ac:chgData name="Kyle Tidswell-Brown" userId="3518c4a0-5c99-4880-b127-cb60ccf11a39" providerId="ADAL" clId="{78093BD4-FE68-4E80-9F74-1CEB6DF3368C}" dt="2019-07-02T10:31:18.735" v="175"/>
          <ac:spMkLst>
            <pc:docMk/>
            <pc:sldMk cId="1843110749" sldId="419"/>
            <ac:spMk id="13" creationId="{0FE2F23E-AF6D-462E-85A4-1FED44CBB028}"/>
          </ac:spMkLst>
        </pc:spChg>
        <pc:graphicFrameChg chg="del">
          <ac:chgData name="Kyle Tidswell-Brown" userId="3518c4a0-5c99-4880-b127-cb60ccf11a39" providerId="ADAL" clId="{78093BD4-FE68-4E80-9F74-1CEB6DF3368C}" dt="2019-07-02T10:31:17.993" v="174" actId="478"/>
          <ac:graphicFrameMkLst>
            <pc:docMk/>
            <pc:sldMk cId="1843110749" sldId="419"/>
            <ac:graphicFrameMk id="6" creationId="{B2E87A05-EF76-41A8-BB59-347F22D0895A}"/>
          </ac:graphicFrameMkLst>
        </pc:graphicFrameChg>
        <pc:graphicFrameChg chg="add ord modGraphic">
          <ac:chgData name="Kyle Tidswell-Brown" userId="3518c4a0-5c99-4880-b127-cb60ccf11a39" providerId="ADAL" clId="{78093BD4-FE68-4E80-9F74-1CEB6DF3368C}" dt="2019-07-02T10:32:41.421" v="197" actId="166"/>
          <ac:graphicFrameMkLst>
            <pc:docMk/>
            <pc:sldMk cId="1843110749" sldId="419"/>
            <ac:graphicFrameMk id="10" creationId="{7B7D75C0-F1D3-4C11-BAFB-E2A5BCD2F575}"/>
          </ac:graphicFrameMkLst>
        </pc:graphicFrameChg>
        <pc:cxnChg chg="del">
          <ac:chgData name="Kyle Tidswell-Brown" userId="3518c4a0-5c99-4880-b127-cb60ccf11a39" providerId="ADAL" clId="{78093BD4-FE68-4E80-9F74-1CEB6DF3368C}" dt="2019-07-02T10:31:17.993" v="174" actId="478"/>
          <ac:cxnSpMkLst>
            <pc:docMk/>
            <pc:sldMk cId="1843110749" sldId="419"/>
            <ac:cxnSpMk id="3" creationId="{9F52BFD0-FDA8-4485-9DE8-3A2599D84B41}"/>
          </ac:cxnSpMkLst>
        </pc:cxnChg>
        <pc:cxnChg chg="add mod ord">
          <ac:chgData name="Kyle Tidswell-Brown" userId="3518c4a0-5c99-4880-b127-cb60ccf11a39" providerId="ADAL" clId="{78093BD4-FE68-4E80-9F74-1CEB6DF3368C}" dt="2019-07-02T10:32:37.725" v="196" actId="171"/>
          <ac:cxnSpMkLst>
            <pc:docMk/>
            <pc:sldMk cId="1843110749" sldId="419"/>
            <ac:cxnSpMk id="4" creationId="{535DC6A3-ABEA-42F0-B31E-F627CD68F83B}"/>
          </ac:cxnSpMkLst>
        </pc:cxnChg>
        <pc:cxnChg chg="del">
          <ac:chgData name="Kyle Tidswell-Brown" userId="3518c4a0-5c99-4880-b127-cb60ccf11a39" providerId="ADAL" clId="{78093BD4-FE68-4E80-9F74-1CEB6DF3368C}" dt="2019-07-02T10:31:17.993" v="174" actId="478"/>
          <ac:cxnSpMkLst>
            <pc:docMk/>
            <pc:sldMk cId="1843110749" sldId="419"/>
            <ac:cxnSpMk id="14" creationId="{65E6D9FA-B0A8-4BA2-8D5A-C9D44B9076A3}"/>
          </ac:cxnSpMkLst>
        </pc:cxnChg>
        <pc:cxnChg chg="add mod ord">
          <ac:chgData name="Kyle Tidswell-Brown" userId="3518c4a0-5c99-4880-b127-cb60ccf11a39" providerId="ADAL" clId="{78093BD4-FE68-4E80-9F74-1CEB6DF3368C}" dt="2019-07-02T10:32:37.725" v="196" actId="171"/>
          <ac:cxnSpMkLst>
            <pc:docMk/>
            <pc:sldMk cId="1843110749" sldId="419"/>
            <ac:cxnSpMk id="16" creationId="{6E929511-202D-4A13-9BF3-F5DA43EA01B9}"/>
          </ac:cxnSpMkLst>
        </pc:cxnChg>
        <pc:cxnChg chg="add mod ord">
          <ac:chgData name="Kyle Tidswell-Brown" userId="3518c4a0-5c99-4880-b127-cb60ccf11a39" providerId="ADAL" clId="{78093BD4-FE68-4E80-9F74-1CEB6DF3368C}" dt="2019-07-02T10:32:37.725" v="196" actId="171"/>
          <ac:cxnSpMkLst>
            <pc:docMk/>
            <pc:sldMk cId="1843110749" sldId="419"/>
            <ac:cxnSpMk id="20" creationId="{2FE104E1-EA24-425E-8DCD-675F18F66D97}"/>
          </ac:cxnSpMkLst>
        </pc:cxnChg>
        <pc:cxnChg chg="del">
          <ac:chgData name="Kyle Tidswell-Brown" userId="3518c4a0-5c99-4880-b127-cb60ccf11a39" providerId="ADAL" clId="{78093BD4-FE68-4E80-9F74-1CEB6DF3368C}" dt="2019-07-02T10:31:17.993" v="174" actId="478"/>
          <ac:cxnSpMkLst>
            <pc:docMk/>
            <pc:sldMk cId="1843110749" sldId="419"/>
            <ac:cxnSpMk id="21" creationId="{22407EC7-A833-4068-89FB-A2DD51F6D3CE}"/>
          </ac:cxnSpMkLst>
        </pc:cxnChg>
      </pc:sldChg>
      <pc:sldChg chg="addSp delSp">
        <pc:chgData name="Kyle Tidswell-Brown" userId="3518c4a0-5c99-4880-b127-cb60ccf11a39" providerId="ADAL" clId="{78093BD4-FE68-4E80-9F74-1CEB6DF3368C}" dt="2019-07-03T09:49:15.187" v="439"/>
        <pc:sldMkLst>
          <pc:docMk/>
          <pc:sldMk cId="3498362626" sldId="420"/>
        </pc:sldMkLst>
        <pc:graphicFrameChg chg="del">
          <ac:chgData name="Kyle Tidswell-Brown" userId="3518c4a0-5c99-4880-b127-cb60ccf11a39" providerId="ADAL" clId="{78093BD4-FE68-4E80-9F74-1CEB6DF3368C}" dt="2019-07-03T09:49:11.160" v="438" actId="478"/>
          <ac:graphicFrameMkLst>
            <pc:docMk/>
            <pc:sldMk cId="3498362626" sldId="420"/>
            <ac:graphicFrameMk id="13" creationId="{3BF821F7-0B0A-4CFC-8DFE-5EDFFA83996D}"/>
          </ac:graphicFrameMkLst>
        </pc:graphicFrameChg>
        <pc:graphicFrameChg chg="add">
          <ac:chgData name="Kyle Tidswell-Brown" userId="3518c4a0-5c99-4880-b127-cb60ccf11a39" providerId="ADAL" clId="{78093BD4-FE68-4E80-9F74-1CEB6DF3368C}" dt="2019-07-03T09:49:15.187" v="439"/>
          <ac:graphicFrameMkLst>
            <pc:docMk/>
            <pc:sldMk cId="3498362626" sldId="420"/>
            <ac:graphicFrameMk id="14" creationId="{274673FA-5B4C-45E6-9189-11AB16486987}"/>
          </ac:graphicFrameMkLst>
        </pc:graphicFrameChg>
      </pc:sldChg>
      <pc:sldChg chg="modSp">
        <pc:chgData name="Kyle Tidswell-Brown" userId="3518c4a0-5c99-4880-b127-cb60ccf11a39" providerId="ADAL" clId="{78093BD4-FE68-4E80-9F74-1CEB6DF3368C}" dt="2019-07-03T09:48:47.287" v="437" actId="207"/>
        <pc:sldMkLst>
          <pc:docMk/>
          <pc:sldMk cId="309697815" sldId="421"/>
        </pc:sldMkLst>
        <pc:graphicFrameChg chg="modGraphic">
          <ac:chgData name="Kyle Tidswell-Brown" userId="3518c4a0-5c99-4880-b127-cb60ccf11a39" providerId="ADAL" clId="{78093BD4-FE68-4E80-9F74-1CEB6DF3368C}" dt="2019-07-03T09:48:47.287" v="437" actId="207"/>
          <ac:graphicFrameMkLst>
            <pc:docMk/>
            <pc:sldMk cId="309697815" sldId="421"/>
            <ac:graphicFrameMk id="6" creationId="{1B108DE7-BF1B-408D-9721-DC3554F4E32F}"/>
          </ac:graphicFrameMkLst>
        </pc:graphicFrameChg>
      </pc:sldChg>
      <pc:sldChg chg="addSp delSp modSp del">
        <pc:chgData name="Kyle Tidswell-Brown" userId="3518c4a0-5c99-4880-b127-cb60ccf11a39" providerId="ADAL" clId="{78093BD4-FE68-4E80-9F74-1CEB6DF3368C}" dt="2019-07-03T09:20:38.537" v="226" actId="2696"/>
        <pc:sldMkLst>
          <pc:docMk/>
          <pc:sldMk cId="820350656" sldId="422"/>
        </pc:sldMkLst>
        <pc:grpChg chg="del mod">
          <ac:chgData name="Kyle Tidswell-Brown" userId="3518c4a0-5c99-4880-b127-cb60ccf11a39" providerId="ADAL" clId="{78093BD4-FE68-4E80-9F74-1CEB6DF3368C}" dt="2019-07-02T11:01:27.130" v="202" actId="478"/>
          <ac:grpSpMkLst>
            <pc:docMk/>
            <pc:sldMk cId="820350656" sldId="422"/>
            <ac:grpSpMk id="9" creationId="{171A66E0-24B5-472B-B5A6-E64BE248D4C4}"/>
          </ac:grpSpMkLst>
        </pc:grpChg>
        <pc:grpChg chg="add">
          <ac:chgData name="Kyle Tidswell-Brown" userId="3518c4a0-5c99-4880-b127-cb60ccf11a39" providerId="ADAL" clId="{78093BD4-FE68-4E80-9F74-1CEB6DF3368C}" dt="2019-07-02T11:01:30.612" v="203"/>
          <ac:grpSpMkLst>
            <pc:docMk/>
            <pc:sldMk cId="820350656" sldId="422"/>
            <ac:grpSpMk id="14" creationId="{D7570CC7-42E8-4929-96E3-9E8587FE4EEA}"/>
          </ac:grpSpMkLst>
        </pc:grpChg>
        <pc:graphicFrameChg chg="del mod modGraphic">
          <ac:chgData name="Kyle Tidswell-Brown" userId="3518c4a0-5c99-4880-b127-cb60ccf11a39" providerId="ADAL" clId="{78093BD4-FE68-4E80-9F74-1CEB6DF3368C}" dt="2019-07-02T11:01:27.130" v="202" actId="478"/>
          <ac:graphicFrameMkLst>
            <pc:docMk/>
            <pc:sldMk cId="820350656" sldId="422"/>
            <ac:graphicFrameMk id="6" creationId="{0D80C594-C6EA-48D2-906A-EE2DC88C8C9D}"/>
          </ac:graphicFrameMkLst>
        </pc:graphicFrameChg>
        <pc:graphicFrameChg chg="add">
          <ac:chgData name="Kyle Tidswell-Brown" userId="3518c4a0-5c99-4880-b127-cb60ccf11a39" providerId="ADAL" clId="{78093BD4-FE68-4E80-9F74-1CEB6DF3368C}" dt="2019-07-02T11:01:30.612" v="203"/>
          <ac:graphicFrameMkLst>
            <pc:docMk/>
            <pc:sldMk cId="820350656" sldId="422"/>
            <ac:graphicFrameMk id="13" creationId="{00DF0E5E-6299-4DF4-90C2-30379923C176}"/>
          </ac:graphicFrameMkLst>
        </pc:graphicFrameChg>
      </pc:sldChg>
      <pc:sldChg chg="addSp delSp modSp">
        <pc:chgData name="Kyle Tidswell-Brown" userId="3518c4a0-5c99-4880-b127-cb60ccf11a39" providerId="ADAL" clId="{78093BD4-FE68-4E80-9F74-1CEB6DF3368C}" dt="2019-07-02T11:02:14.222" v="222"/>
        <pc:sldMkLst>
          <pc:docMk/>
          <pc:sldMk cId="4107902198" sldId="423"/>
        </pc:sldMkLst>
        <pc:spChg chg="mod">
          <ac:chgData name="Kyle Tidswell-Brown" userId="3518c4a0-5c99-4880-b127-cb60ccf11a39" providerId="ADAL" clId="{78093BD4-FE68-4E80-9F74-1CEB6DF3368C}" dt="2019-07-02T11:01:51.245" v="207" actId="403"/>
          <ac:spMkLst>
            <pc:docMk/>
            <pc:sldMk cId="4107902198" sldId="423"/>
            <ac:spMk id="19" creationId="{5252A847-DE45-4FA3-A1F8-EEBEB845FF8E}"/>
          </ac:spMkLst>
        </pc:spChg>
        <pc:grpChg chg="del">
          <ac:chgData name="Kyle Tidswell-Brown" userId="3518c4a0-5c99-4880-b127-cb60ccf11a39" providerId="ADAL" clId="{78093BD4-FE68-4E80-9F74-1CEB6DF3368C}" dt="2019-07-02T11:02:10.134" v="221" actId="478"/>
          <ac:grpSpMkLst>
            <pc:docMk/>
            <pc:sldMk cId="4107902198" sldId="423"/>
            <ac:grpSpMk id="6" creationId="{41763097-5CAB-4E72-83BC-8F97F23DF29D}"/>
          </ac:grpSpMkLst>
        </pc:grpChg>
        <pc:grpChg chg="add">
          <ac:chgData name="Kyle Tidswell-Brown" userId="3518c4a0-5c99-4880-b127-cb60ccf11a39" providerId="ADAL" clId="{78093BD4-FE68-4E80-9F74-1CEB6DF3368C}" dt="2019-07-02T11:02:14.222" v="222"/>
          <ac:grpSpMkLst>
            <pc:docMk/>
            <pc:sldMk cId="4107902198" sldId="423"/>
            <ac:grpSpMk id="14" creationId="{E9BFE1A6-613A-4E48-8299-7BF473A92396}"/>
          </ac:grpSpMkLst>
        </pc:grpChg>
        <pc:graphicFrameChg chg="del">
          <ac:chgData name="Kyle Tidswell-Brown" userId="3518c4a0-5c99-4880-b127-cb60ccf11a39" providerId="ADAL" clId="{78093BD4-FE68-4E80-9F74-1CEB6DF3368C}" dt="2019-07-02T11:02:10.134" v="221" actId="478"/>
          <ac:graphicFrameMkLst>
            <pc:docMk/>
            <pc:sldMk cId="4107902198" sldId="423"/>
            <ac:graphicFrameMk id="13" creationId="{60AAF619-D065-459C-AB79-B46AE9361EDB}"/>
          </ac:graphicFrameMkLst>
        </pc:graphicFrameChg>
        <pc:graphicFrameChg chg="add">
          <ac:chgData name="Kyle Tidswell-Brown" userId="3518c4a0-5c99-4880-b127-cb60ccf11a39" providerId="ADAL" clId="{78093BD4-FE68-4E80-9F74-1CEB6DF3368C}" dt="2019-07-02T11:02:14.222" v="222"/>
          <ac:graphicFrameMkLst>
            <pc:docMk/>
            <pc:sldMk cId="4107902198" sldId="423"/>
            <ac:graphicFrameMk id="21" creationId="{99ED5639-3C29-4EBD-BAE5-44213EA8D4AE}"/>
          </ac:graphicFrameMkLst>
        </pc:graphicFrameChg>
      </pc:sldChg>
      <pc:sldChg chg="modSp">
        <pc:chgData name="Kyle Tidswell-Brown" userId="3518c4a0-5c99-4880-b127-cb60ccf11a39" providerId="ADAL" clId="{78093BD4-FE68-4E80-9F74-1CEB6DF3368C}" dt="2019-07-03T09:22:32.633" v="282" actId="207"/>
        <pc:sldMkLst>
          <pc:docMk/>
          <pc:sldMk cId="3403992317" sldId="424"/>
        </pc:sldMkLst>
        <pc:spChg chg="mod">
          <ac:chgData name="Kyle Tidswell-Brown" userId="3518c4a0-5c99-4880-b127-cb60ccf11a39" providerId="ADAL" clId="{78093BD4-FE68-4E80-9F74-1CEB6DF3368C}" dt="2019-07-03T09:22:32.633" v="282" actId="207"/>
          <ac:spMkLst>
            <pc:docMk/>
            <pc:sldMk cId="3403992317" sldId="424"/>
            <ac:spMk id="10" creationId="{DD8068BE-2180-4312-BB4B-86B6574F985D}"/>
          </ac:spMkLst>
        </pc:spChg>
      </pc:sldChg>
      <pc:sldChg chg="modSp del">
        <pc:chgData name="Kyle Tidswell-Brown" userId="3518c4a0-5c99-4880-b127-cb60ccf11a39" providerId="ADAL" clId="{78093BD4-FE68-4E80-9F74-1CEB6DF3368C}" dt="2019-07-03T09:26:49.505" v="358" actId="2696"/>
        <pc:sldMkLst>
          <pc:docMk/>
          <pc:sldMk cId="214563122" sldId="425"/>
        </pc:sldMkLst>
        <pc:spChg chg="mod">
          <ac:chgData name="Kyle Tidswell-Brown" userId="3518c4a0-5c99-4880-b127-cb60ccf11a39" providerId="ADAL" clId="{78093BD4-FE68-4E80-9F74-1CEB6DF3368C}" dt="2019-07-03T09:25:43.762" v="283" actId="207"/>
          <ac:spMkLst>
            <pc:docMk/>
            <pc:sldMk cId="214563122" sldId="425"/>
            <ac:spMk id="19" creationId="{5252A847-DE45-4FA3-A1F8-EEBEB845FF8E}"/>
          </ac:spMkLst>
        </pc:spChg>
      </pc:sldChg>
      <pc:sldChg chg="del">
        <pc:chgData name="Kyle Tidswell-Brown" userId="3518c4a0-5c99-4880-b127-cb60ccf11a39" providerId="ADAL" clId="{78093BD4-FE68-4E80-9F74-1CEB6DF3368C}" dt="2019-07-03T09:27:10.195" v="398" actId="2696"/>
        <pc:sldMkLst>
          <pc:docMk/>
          <pc:sldMk cId="2456305012" sldId="426"/>
        </pc:sldMkLst>
      </pc:sldChg>
      <pc:sldChg chg="modSp add">
        <pc:chgData name="Kyle Tidswell-Brown" userId="3518c4a0-5c99-4880-b127-cb60ccf11a39" providerId="ADAL" clId="{78093BD4-FE68-4E80-9F74-1CEB6DF3368C}" dt="2019-07-03T09:21:54.627" v="278" actId="207"/>
        <pc:sldMkLst>
          <pc:docMk/>
          <pc:sldMk cId="3928933660" sldId="427"/>
        </pc:sldMkLst>
        <pc:graphicFrameChg chg="modGraphic">
          <ac:chgData name="Kyle Tidswell-Brown" userId="3518c4a0-5c99-4880-b127-cb60ccf11a39" providerId="ADAL" clId="{78093BD4-FE68-4E80-9F74-1CEB6DF3368C}" dt="2019-07-03T09:21:54.627" v="278" actId="207"/>
          <ac:graphicFrameMkLst>
            <pc:docMk/>
            <pc:sldMk cId="3928933660" sldId="427"/>
            <ac:graphicFrameMk id="13" creationId="{88E9B8A7-9447-45B8-9637-B8C8D249FEF5}"/>
          </ac:graphicFrameMkLst>
        </pc:graphicFrameChg>
      </pc:sldChg>
      <pc:sldChg chg="modSp add">
        <pc:chgData name="Kyle Tidswell-Brown" userId="3518c4a0-5c99-4880-b127-cb60ccf11a39" providerId="ADAL" clId="{78093BD4-FE68-4E80-9F74-1CEB6DF3368C}" dt="2019-07-03T09:48:17.166" v="435" actId="5793"/>
        <pc:sldMkLst>
          <pc:docMk/>
          <pc:sldMk cId="1258668310" sldId="428"/>
        </pc:sldMkLst>
        <pc:spChg chg="mod">
          <ac:chgData name="Kyle Tidswell-Brown" userId="3518c4a0-5c99-4880-b127-cb60ccf11a39" providerId="ADAL" clId="{78093BD4-FE68-4E80-9F74-1CEB6DF3368C}" dt="2019-07-03T09:48:17.166" v="435" actId="5793"/>
          <ac:spMkLst>
            <pc:docMk/>
            <pc:sldMk cId="1258668310" sldId="428"/>
            <ac:spMk id="19" creationId="{5252A847-DE45-4FA3-A1F8-EEBEB845FF8E}"/>
          </ac:spMkLst>
        </pc:spChg>
      </pc:sldChg>
      <pc:sldChg chg="modSp add">
        <pc:chgData name="Kyle Tidswell-Brown" userId="3518c4a0-5c99-4880-b127-cb60ccf11a39" providerId="ADAL" clId="{78093BD4-FE68-4E80-9F74-1CEB6DF3368C}" dt="2019-07-03T09:48:21.681" v="436" actId="207"/>
        <pc:sldMkLst>
          <pc:docMk/>
          <pc:sldMk cId="1814192271" sldId="429"/>
        </pc:sldMkLst>
        <pc:spChg chg="mod">
          <ac:chgData name="Kyle Tidswell-Brown" userId="3518c4a0-5c99-4880-b127-cb60ccf11a39" providerId="ADAL" clId="{78093BD4-FE68-4E80-9F74-1CEB6DF3368C}" dt="2019-07-03T09:48:21.681" v="436" actId="207"/>
          <ac:spMkLst>
            <pc:docMk/>
            <pc:sldMk cId="1814192271" sldId="429"/>
            <ac:spMk id="19" creationId="{5252A847-DE45-4FA3-A1F8-EEBEB845FF8E}"/>
          </ac:spMkLst>
        </pc:spChg>
      </pc:sldChg>
    </pc:docChg>
  </pc:docChgLst>
  <pc:docChgLst>
    <pc:chgData name="Theresa Hodgson" userId="213b339f-9e68-4d61-b6e1-9aa385d3ff46" providerId="ADAL" clId="{F6C7B8C0-0DBE-45B9-8CD3-6149F12F9C2B}"/>
    <pc:docChg chg="undo custSel addSld delSld modSld">
      <pc:chgData name="Theresa Hodgson" userId="213b339f-9e68-4d61-b6e1-9aa385d3ff46" providerId="ADAL" clId="{F6C7B8C0-0DBE-45B9-8CD3-6149F12F9C2B}" dt="2019-05-14T14:53:31.814" v="16" actId="2696"/>
      <pc:docMkLst>
        <pc:docMk/>
      </pc:docMkLst>
      <pc:sldChg chg="addSp delSp modSp">
        <pc:chgData name="Theresa Hodgson" userId="213b339f-9e68-4d61-b6e1-9aa385d3ff46" providerId="ADAL" clId="{F6C7B8C0-0DBE-45B9-8CD3-6149F12F9C2B}" dt="2019-05-14T14:53:18.265" v="12"/>
        <pc:sldMkLst>
          <pc:docMk/>
          <pc:sldMk cId="2637481266" sldId="256"/>
        </pc:sldMkLst>
        <pc:spChg chg="add">
          <ac:chgData name="Theresa Hodgson" userId="213b339f-9e68-4d61-b6e1-9aa385d3ff46" providerId="ADAL" clId="{F6C7B8C0-0DBE-45B9-8CD3-6149F12F9C2B}" dt="2019-05-14T14:53:13.105" v="10"/>
          <ac:spMkLst>
            <pc:docMk/>
            <pc:sldMk cId="2637481266" sldId="256"/>
            <ac:spMk id="6" creationId="{E217BAE8-149C-45AB-9D28-3D61A5358F9F}"/>
          </ac:spMkLst>
        </pc:spChg>
        <pc:spChg chg="del mod">
          <ac:chgData name="Theresa Hodgson" userId="213b339f-9e68-4d61-b6e1-9aa385d3ff46" providerId="ADAL" clId="{F6C7B8C0-0DBE-45B9-8CD3-6149F12F9C2B}" dt="2019-05-14T14:53:04.410" v="7" actId="478"/>
          <ac:spMkLst>
            <pc:docMk/>
            <pc:sldMk cId="2637481266" sldId="256"/>
            <ac:spMk id="19" creationId="{5252A847-DE45-4FA3-A1F8-EEBEB845FF8E}"/>
          </ac:spMkLst>
        </pc:spChg>
        <pc:picChg chg="add">
          <ac:chgData name="Theresa Hodgson" userId="213b339f-9e68-4d61-b6e1-9aa385d3ff46" providerId="ADAL" clId="{F6C7B8C0-0DBE-45B9-8CD3-6149F12F9C2B}" dt="2019-05-14T14:53:18.265" v="12"/>
          <ac:picMkLst>
            <pc:docMk/>
            <pc:sldMk cId="2637481266" sldId="256"/>
            <ac:picMk id="9" creationId="{BE10E778-FB36-475C-BE47-58C3ADAC705E}"/>
          </ac:picMkLst>
        </pc:picChg>
      </pc:sldChg>
      <pc:sldChg chg="add">
        <pc:chgData name="Theresa Hodgson" userId="213b339f-9e68-4d61-b6e1-9aa385d3ff46" providerId="ADAL" clId="{F6C7B8C0-0DBE-45B9-8CD3-6149F12F9C2B}" dt="2019-05-14T14:52:56.945" v="5"/>
        <pc:sldMkLst>
          <pc:docMk/>
          <pc:sldMk cId="2495394193" sldId="413"/>
        </pc:sldMkLst>
      </pc:sldChg>
    </pc:docChg>
  </pc:docChgLst>
  <pc:docChgLst>
    <pc:chgData name="Katie Cockroft" userId="8f30a50e-58ce-4dcf-9d6d-3f5968f31273" providerId="ADAL" clId="{875CD013-0236-4E50-874B-9F6CCC594796}"/>
    <pc:docChg chg="undo custSel addSld delSld modSld">
      <pc:chgData name="Katie Cockroft" userId="8f30a50e-58ce-4dcf-9d6d-3f5968f31273" providerId="ADAL" clId="{875CD013-0236-4E50-874B-9F6CCC594796}" dt="2019-06-20T11:00:56.763" v="1672" actId="572"/>
      <pc:docMkLst>
        <pc:docMk/>
      </pc:docMkLst>
      <pc:sldChg chg="addSp modSp">
        <pc:chgData name="Katie Cockroft" userId="8f30a50e-58ce-4dcf-9d6d-3f5968f31273" providerId="ADAL" clId="{875CD013-0236-4E50-874B-9F6CCC594796}" dt="2019-06-20T10:59:40.342" v="1582" actId="20577"/>
        <pc:sldMkLst>
          <pc:docMk/>
          <pc:sldMk cId="636014570" sldId="314"/>
        </pc:sldMkLst>
        <pc:spChg chg="mod">
          <ac:chgData name="Katie Cockroft" userId="8f30a50e-58ce-4dcf-9d6d-3f5968f31273" providerId="ADAL" clId="{875CD013-0236-4E50-874B-9F6CCC594796}" dt="2019-06-20T10:29:29.213" v="138" actId="20577"/>
          <ac:spMkLst>
            <pc:docMk/>
            <pc:sldMk cId="636014570" sldId="314"/>
            <ac:spMk id="7" creationId="{84B107DC-B90C-4A45-B422-BA8DE29C2552}"/>
          </ac:spMkLst>
        </pc:spChg>
        <pc:spChg chg="mod">
          <ac:chgData name="Katie Cockroft" userId="8f30a50e-58ce-4dcf-9d6d-3f5968f31273" providerId="ADAL" clId="{875CD013-0236-4E50-874B-9F6CCC594796}" dt="2019-06-20T10:59:40.342" v="1582" actId="20577"/>
          <ac:spMkLst>
            <pc:docMk/>
            <pc:sldMk cId="636014570" sldId="314"/>
            <ac:spMk id="19" creationId="{5252A847-DE45-4FA3-A1F8-EEBEB845FF8E}"/>
          </ac:spMkLst>
        </pc:spChg>
        <pc:graphicFrameChg chg="add mod modGraphic">
          <ac:chgData name="Katie Cockroft" userId="8f30a50e-58ce-4dcf-9d6d-3f5968f31273" providerId="ADAL" clId="{875CD013-0236-4E50-874B-9F6CCC594796}" dt="2019-06-20T10:59:33.793" v="1581" actId="1035"/>
          <ac:graphicFrameMkLst>
            <pc:docMk/>
            <pc:sldMk cId="636014570" sldId="314"/>
            <ac:graphicFrameMk id="6" creationId="{F4F6C628-6CDE-45D9-864A-BD28636B5007}"/>
          </ac:graphicFrameMkLst>
        </pc:graphicFrameChg>
      </pc:sldChg>
      <pc:sldChg chg="addSp modSp">
        <pc:chgData name="Katie Cockroft" userId="8f30a50e-58ce-4dcf-9d6d-3f5968f31273" providerId="ADAL" clId="{875CD013-0236-4E50-874B-9F6CCC594796}" dt="2019-06-20T10:54:31.489" v="1279" actId="20577"/>
        <pc:sldMkLst>
          <pc:docMk/>
          <pc:sldMk cId="1071900124" sldId="355"/>
        </pc:sldMkLst>
        <pc:spChg chg="mod">
          <ac:chgData name="Katie Cockroft" userId="8f30a50e-58ce-4dcf-9d6d-3f5968f31273" providerId="ADAL" clId="{875CD013-0236-4E50-874B-9F6CCC594796}" dt="2019-06-20T10:29:20.065" v="133" actId="20577"/>
          <ac:spMkLst>
            <pc:docMk/>
            <pc:sldMk cId="1071900124" sldId="355"/>
            <ac:spMk id="7" creationId="{F2267ACB-233E-41BC-B01B-8F3DC45483E4}"/>
          </ac:spMkLst>
        </pc:spChg>
        <pc:spChg chg="mod">
          <ac:chgData name="Katie Cockroft" userId="8f30a50e-58ce-4dcf-9d6d-3f5968f31273" providerId="ADAL" clId="{875CD013-0236-4E50-874B-9F6CCC594796}" dt="2019-06-20T10:52:23.574" v="1242" actId="403"/>
          <ac:spMkLst>
            <pc:docMk/>
            <pc:sldMk cId="1071900124" sldId="355"/>
            <ac:spMk id="9" creationId="{0DD1A17D-FBB1-43C4-8BA7-D73908990991}"/>
          </ac:spMkLst>
        </pc:spChg>
        <pc:spChg chg="mod">
          <ac:chgData name="Katie Cockroft" userId="8f30a50e-58ce-4dcf-9d6d-3f5968f31273" providerId="ADAL" clId="{875CD013-0236-4E50-874B-9F6CCC594796}" dt="2019-06-20T10:53:57.634" v="1252" actId="20577"/>
          <ac:spMkLst>
            <pc:docMk/>
            <pc:sldMk cId="1071900124" sldId="355"/>
            <ac:spMk id="10" creationId="{0070AACA-3F9B-48BD-9CE2-91E4A4B19689}"/>
          </ac:spMkLst>
        </pc:spChg>
        <pc:spChg chg="mod">
          <ac:chgData name="Katie Cockroft" userId="8f30a50e-58ce-4dcf-9d6d-3f5968f31273" providerId="ADAL" clId="{875CD013-0236-4E50-874B-9F6CCC594796}" dt="2019-06-20T10:52:23.574" v="1242" actId="403"/>
          <ac:spMkLst>
            <pc:docMk/>
            <pc:sldMk cId="1071900124" sldId="355"/>
            <ac:spMk id="11" creationId="{CD2DB7BC-ED85-464E-BDED-20CF9C2E09C7}"/>
          </ac:spMkLst>
        </pc:spChg>
        <pc:spChg chg="mod">
          <ac:chgData name="Katie Cockroft" userId="8f30a50e-58ce-4dcf-9d6d-3f5968f31273" providerId="ADAL" clId="{875CD013-0236-4E50-874B-9F6CCC594796}" dt="2019-06-20T10:52:23.574" v="1242" actId="403"/>
          <ac:spMkLst>
            <pc:docMk/>
            <pc:sldMk cId="1071900124" sldId="355"/>
            <ac:spMk id="12" creationId="{C1B41861-29B2-4A2E-9ACD-EDB29E966DC9}"/>
          </ac:spMkLst>
        </pc:spChg>
        <pc:spChg chg="mod">
          <ac:chgData name="Katie Cockroft" userId="8f30a50e-58ce-4dcf-9d6d-3f5968f31273" providerId="ADAL" clId="{875CD013-0236-4E50-874B-9F6CCC594796}" dt="2019-06-20T10:54:31.489" v="1279" actId="20577"/>
          <ac:spMkLst>
            <pc:docMk/>
            <pc:sldMk cId="1071900124" sldId="355"/>
            <ac:spMk id="19" creationId="{5252A847-DE45-4FA3-A1F8-EEBEB845FF8E}"/>
          </ac:spMkLst>
        </pc:spChg>
        <pc:grpChg chg="add mod">
          <ac:chgData name="Katie Cockroft" userId="8f30a50e-58ce-4dcf-9d6d-3f5968f31273" providerId="ADAL" clId="{875CD013-0236-4E50-874B-9F6CCC594796}" dt="2019-06-20T10:52:31.205" v="1249" actId="1036"/>
          <ac:grpSpMkLst>
            <pc:docMk/>
            <pc:sldMk cId="1071900124" sldId="355"/>
            <ac:grpSpMk id="6" creationId="{41763097-5CAB-4E72-83BC-8F97F23DF29D}"/>
          </ac:grpSpMkLst>
        </pc:grpChg>
        <pc:graphicFrameChg chg="add mod modGraphic">
          <ac:chgData name="Katie Cockroft" userId="8f30a50e-58ce-4dcf-9d6d-3f5968f31273" providerId="ADAL" clId="{875CD013-0236-4E50-874B-9F6CCC594796}" dt="2019-06-20T10:52:16.455" v="1220" actId="1035"/>
          <ac:graphicFrameMkLst>
            <pc:docMk/>
            <pc:sldMk cId="1071900124" sldId="355"/>
            <ac:graphicFrameMk id="13" creationId="{60AAF619-D065-459C-AB79-B46AE9361EDB}"/>
          </ac:graphicFrameMkLst>
        </pc:graphicFrameChg>
      </pc:sldChg>
      <pc:sldChg chg="addSp modSp">
        <pc:chgData name="Katie Cockroft" userId="8f30a50e-58ce-4dcf-9d6d-3f5968f31273" providerId="ADAL" clId="{875CD013-0236-4E50-874B-9F6CCC594796}" dt="2019-06-20T10:37:39.715" v="676" actId="20577"/>
        <pc:sldMkLst>
          <pc:docMk/>
          <pc:sldMk cId="36917022" sldId="360"/>
        </pc:sldMkLst>
        <pc:spChg chg="mod">
          <ac:chgData name="Katie Cockroft" userId="8f30a50e-58ce-4dcf-9d6d-3f5968f31273" providerId="ADAL" clId="{875CD013-0236-4E50-874B-9F6CCC594796}" dt="2019-06-20T10:28:33.623" v="119" actId="20577"/>
          <ac:spMkLst>
            <pc:docMk/>
            <pc:sldMk cId="36917022" sldId="360"/>
            <ac:spMk id="7" creationId="{B632E459-9B27-4467-B89C-78410207B713}"/>
          </ac:spMkLst>
        </pc:spChg>
        <pc:spChg chg="mod">
          <ac:chgData name="Katie Cockroft" userId="8f30a50e-58ce-4dcf-9d6d-3f5968f31273" providerId="ADAL" clId="{875CD013-0236-4E50-874B-9F6CCC594796}" dt="2019-06-20T10:36:05.173" v="645" actId="12788"/>
          <ac:spMkLst>
            <pc:docMk/>
            <pc:sldMk cId="36917022" sldId="360"/>
            <ac:spMk id="19" creationId="{5252A847-DE45-4FA3-A1F8-EEBEB845FF8E}"/>
          </ac:spMkLst>
        </pc:spChg>
        <pc:graphicFrameChg chg="add mod modGraphic">
          <ac:chgData name="Katie Cockroft" userId="8f30a50e-58ce-4dcf-9d6d-3f5968f31273" providerId="ADAL" clId="{875CD013-0236-4E50-874B-9F6CCC594796}" dt="2019-06-20T10:37:39.715" v="676" actId="20577"/>
          <ac:graphicFrameMkLst>
            <pc:docMk/>
            <pc:sldMk cId="36917022" sldId="360"/>
            <ac:graphicFrameMk id="6" creationId="{B2E87A05-EF76-41A8-BB59-347F22D0895A}"/>
          </ac:graphicFrameMkLst>
        </pc:graphicFrameChg>
      </pc:sldChg>
      <pc:sldChg chg="addSp delSp modSp">
        <pc:chgData name="Katie Cockroft" userId="8f30a50e-58ce-4dcf-9d6d-3f5968f31273" providerId="ADAL" clId="{875CD013-0236-4E50-874B-9F6CCC594796}" dt="2019-06-20T10:32:33.298" v="504"/>
        <pc:sldMkLst>
          <pc:docMk/>
          <pc:sldMk cId="1669721746" sldId="365"/>
        </pc:sldMkLst>
        <pc:spChg chg="mod">
          <ac:chgData name="Katie Cockroft" userId="8f30a50e-58ce-4dcf-9d6d-3f5968f31273" providerId="ADAL" clId="{875CD013-0236-4E50-874B-9F6CCC594796}" dt="2019-06-20T10:28:29.982" v="117" actId="20577"/>
          <ac:spMkLst>
            <pc:docMk/>
            <pc:sldMk cId="1669721746" sldId="365"/>
            <ac:spMk id="7" creationId="{9C98043F-F327-469C-AFFD-8AE7F5773C62}"/>
          </ac:spMkLst>
        </pc:spChg>
        <pc:spChg chg="mod">
          <ac:chgData name="Katie Cockroft" userId="8f30a50e-58ce-4dcf-9d6d-3f5968f31273" providerId="ADAL" clId="{875CD013-0236-4E50-874B-9F6CCC594796}" dt="2019-06-20T10:32:02.336" v="494" actId="20577"/>
          <ac:spMkLst>
            <pc:docMk/>
            <pc:sldMk cId="1669721746" sldId="365"/>
            <ac:spMk id="19" creationId="{5252A847-DE45-4FA3-A1F8-EEBEB845FF8E}"/>
          </ac:spMkLst>
        </pc:spChg>
        <pc:grpChg chg="add mod">
          <ac:chgData name="Katie Cockroft" userId="8f30a50e-58ce-4dcf-9d6d-3f5968f31273" providerId="ADAL" clId="{875CD013-0236-4E50-874B-9F6CCC594796}" dt="2019-06-20T10:30:59.895" v="361" actId="1035"/>
          <ac:grpSpMkLst>
            <pc:docMk/>
            <pc:sldMk cId="1669721746" sldId="365"/>
            <ac:grpSpMk id="2" creationId="{6D458FD9-A399-488A-B642-4BB7E1414592}"/>
          </ac:grpSpMkLst>
        </pc:grpChg>
        <pc:grpChg chg="add del mod">
          <ac:chgData name="Katie Cockroft" userId="8f30a50e-58ce-4dcf-9d6d-3f5968f31273" providerId="ADAL" clId="{875CD013-0236-4E50-874B-9F6CCC594796}" dt="2019-06-20T10:30:51.501" v="335" actId="165"/>
          <ac:grpSpMkLst>
            <pc:docMk/>
            <pc:sldMk cId="1669721746" sldId="365"/>
            <ac:grpSpMk id="14" creationId="{585CD462-3D16-44ED-A50D-6D680A81D9A9}"/>
          </ac:grpSpMkLst>
        </pc:grpChg>
        <pc:grpChg chg="mod topLvl">
          <ac:chgData name="Katie Cockroft" userId="8f30a50e-58ce-4dcf-9d6d-3f5968f31273" providerId="ADAL" clId="{875CD013-0236-4E50-874B-9F6CCC594796}" dt="2019-06-20T10:30:51.501" v="335" actId="165"/>
          <ac:grpSpMkLst>
            <pc:docMk/>
            <pc:sldMk cId="1669721746" sldId="365"/>
            <ac:grpSpMk id="20" creationId="{27C317DE-DD80-4CC2-8658-B265709B8F35}"/>
          </ac:grpSpMkLst>
        </pc:grpChg>
        <pc:grpChg chg="mod topLvl">
          <ac:chgData name="Katie Cockroft" userId="8f30a50e-58ce-4dcf-9d6d-3f5968f31273" providerId="ADAL" clId="{875CD013-0236-4E50-874B-9F6CCC594796}" dt="2019-06-20T10:30:51.501" v="335" actId="165"/>
          <ac:grpSpMkLst>
            <pc:docMk/>
            <pc:sldMk cId="1669721746" sldId="365"/>
            <ac:grpSpMk id="23" creationId="{73C6CDB8-1EA3-4964-8933-8D37DFC7C836}"/>
          </ac:grpSpMkLst>
        </pc:grpChg>
        <pc:grpChg chg="mod topLvl">
          <ac:chgData name="Katie Cockroft" userId="8f30a50e-58ce-4dcf-9d6d-3f5968f31273" providerId="ADAL" clId="{875CD013-0236-4E50-874B-9F6CCC594796}" dt="2019-06-20T10:30:51.501" v="335" actId="165"/>
          <ac:grpSpMkLst>
            <pc:docMk/>
            <pc:sldMk cId="1669721746" sldId="365"/>
            <ac:grpSpMk id="24" creationId="{86DF70B8-2A93-40D3-9AD0-52BF96841D85}"/>
          </ac:grpSpMkLst>
        </pc:grpChg>
        <pc:grpChg chg="mod topLvl">
          <ac:chgData name="Katie Cockroft" userId="8f30a50e-58ce-4dcf-9d6d-3f5968f31273" providerId="ADAL" clId="{875CD013-0236-4E50-874B-9F6CCC594796}" dt="2019-06-20T10:30:55.845" v="336" actId="164"/>
          <ac:grpSpMkLst>
            <pc:docMk/>
            <pc:sldMk cId="1669721746" sldId="365"/>
            <ac:grpSpMk id="25" creationId="{F98861F3-1EFA-4859-A4AB-9038DC22B7E6}"/>
          </ac:grpSpMkLst>
        </pc:grpChg>
        <pc:grpChg chg="mod topLvl">
          <ac:chgData name="Katie Cockroft" userId="8f30a50e-58ce-4dcf-9d6d-3f5968f31273" providerId="ADAL" clId="{875CD013-0236-4E50-874B-9F6CCC594796}" dt="2019-06-20T10:31:08.277" v="403" actId="1035"/>
          <ac:grpSpMkLst>
            <pc:docMk/>
            <pc:sldMk cId="1669721746" sldId="365"/>
            <ac:grpSpMk id="27" creationId="{C3E06BD9-3604-49E1-AABF-123C9A606C7C}"/>
          </ac:grpSpMkLst>
        </pc:grpChg>
        <pc:grpChg chg="mod topLvl">
          <ac:chgData name="Katie Cockroft" userId="8f30a50e-58ce-4dcf-9d6d-3f5968f31273" providerId="ADAL" clId="{875CD013-0236-4E50-874B-9F6CCC594796}" dt="2019-06-20T10:31:08.277" v="403" actId="1035"/>
          <ac:grpSpMkLst>
            <pc:docMk/>
            <pc:sldMk cId="1669721746" sldId="365"/>
            <ac:grpSpMk id="28" creationId="{443014D0-F974-4F06-B158-D4D43C5E1D1E}"/>
          </ac:grpSpMkLst>
        </pc:grpChg>
        <pc:grpChg chg="mod topLvl">
          <ac:chgData name="Katie Cockroft" userId="8f30a50e-58ce-4dcf-9d6d-3f5968f31273" providerId="ADAL" clId="{875CD013-0236-4E50-874B-9F6CCC594796}" dt="2019-06-20T10:31:08.277" v="403" actId="1035"/>
          <ac:grpSpMkLst>
            <pc:docMk/>
            <pc:sldMk cId="1669721746" sldId="365"/>
            <ac:grpSpMk id="29" creationId="{E3D70045-F107-4D3B-AAF1-A0E704A4166F}"/>
          </ac:grpSpMkLst>
        </pc:grpChg>
        <pc:graphicFrameChg chg="add mod modGraphic">
          <ac:chgData name="Katie Cockroft" userId="8f30a50e-58ce-4dcf-9d6d-3f5968f31273" providerId="ADAL" clId="{875CD013-0236-4E50-874B-9F6CCC594796}" dt="2019-06-20T10:32:29.894" v="502" actId="572"/>
          <ac:graphicFrameMkLst>
            <pc:docMk/>
            <pc:sldMk cId="1669721746" sldId="365"/>
            <ac:graphicFrameMk id="6" creationId="{5590A307-292F-47FC-9C16-5FEC3D92F253}"/>
          </ac:graphicFrameMkLst>
        </pc:graphicFrameChg>
        <pc:graphicFrameChg chg="add mod modGraphic">
          <ac:chgData name="Katie Cockroft" userId="8f30a50e-58ce-4dcf-9d6d-3f5968f31273" providerId="ADAL" clId="{875CD013-0236-4E50-874B-9F6CCC594796}" dt="2019-06-20T10:32:31.593" v="503"/>
          <ac:graphicFrameMkLst>
            <pc:docMk/>
            <pc:sldMk cId="1669721746" sldId="365"/>
            <ac:graphicFrameMk id="9" creationId="{A58CD89A-06CF-4B48-BB46-24AEB256CF0E}"/>
          </ac:graphicFrameMkLst>
        </pc:graphicFrameChg>
        <pc:graphicFrameChg chg="add mod modGraphic">
          <ac:chgData name="Katie Cockroft" userId="8f30a50e-58ce-4dcf-9d6d-3f5968f31273" providerId="ADAL" clId="{875CD013-0236-4E50-874B-9F6CCC594796}" dt="2019-06-20T10:32:33.298" v="504"/>
          <ac:graphicFrameMkLst>
            <pc:docMk/>
            <pc:sldMk cId="1669721746" sldId="365"/>
            <ac:graphicFrameMk id="10" creationId="{AA4082D0-E4BD-4B69-8A6E-53D1F79290C3}"/>
          </ac:graphicFrameMkLst>
        </pc:graphicFrameChg>
        <pc:graphicFrameChg chg="add del">
          <ac:chgData name="Katie Cockroft" userId="8f30a50e-58ce-4dcf-9d6d-3f5968f31273" providerId="ADAL" clId="{875CD013-0236-4E50-874B-9F6CCC594796}" dt="2019-06-20T10:30:32.103" v="219" actId="478"/>
          <ac:graphicFrameMkLst>
            <pc:docMk/>
            <pc:sldMk cId="1669721746" sldId="365"/>
            <ac:graphicFrameMk id="11" creationId="{99DD10E0-3095-4713-8913-6DA45484333E}"/>
          </ac:graphicFrameMkLst>
        </pc:graphicFrameChg>
        <pc:graphicFrameChg chg="add del">
          <ac:chgData name="Katie Cockroft" userId="8f30a50e-58ce-4dcf-9d6d-3f5968f31273" providerId="ADAL" clId="{875CD013-0236-4E50-874B-9F6CCC594796}" dt="2019-06-20T10:30:32.103" v="219" actId="478"/>
          <ac:graphicFrameMkLst>
            <pc:docMk/>
            <pc:sldMk cId="1669721746" sldId="365"/>
            <ac:graphicFrameMk id="12" creationId="{7A068A58-E952-45BA-A332-1F41A2416033}"/>
          </ac:graphicFrameMkLst>
        </pc:graphicFrameChg>
        <pc:graphicFrameChg chg="add del">
          <ac:chgData name="Katie Cockroft" userId="8f30a50e-58ce-4dcf-9d6d-3f5968f31273" providerId="ADAL" clId="{875CD013-0236-4E50-874B-9F6CCC594796}" dt="2019-06-20T10:30:32.103" v="219" actId="478"/>
          <ac:graphicFrameMkLst>
            <pc:docMk/>
            <pc:sldMk cId="1669721746" sldId="365"/>
            <ac:graphicFrameMk id="13" creationId="{93AC9413-EEE0-46CA-81FF-C57945ACE5EF}"/>
          </ac:graphicFrameMkLst>
        </pc:graphicFrameChg>
        <pc:picChg chg="mod topLvl">
          <ac:chgData name="Katie Cockroft" userId="8f30a50e-58ce-4dcf-9d6d-3f5968f31273" providerId="ADAL" clId="{875CD013-0236-4E50-874B-9F6CCC594796}" dt="2019-06-20T10:30:51.501" v="335" actId="165"/>
          <ac:picMkLst>
            <pc:docMk/>
            <pc:sldMk cId="1669721746" sldId="365"/>
            <ac:picMk id="15" creationId="{AE88AF83-E731-4898-9C66-482CD0AD978A}"/>
          </ac:picMkLst>
        </pc:picChg>
        <pc:picChg chg="mod topLvl">
          <ac:chgData name="Katie Cockroft" userId="8f30a50e-58ce-4dcf-9d6d-3f5968f31273" providerId="ADAL" clId="{875CD013-0236-4E50-874B-9F6CCC594796}" dt="2019-06-20T10:30:51.501" v="335" actId="165"/>
          <ac:picMkLst>
            <pc:docMk/>
            <pc:sldMk cId="1669721746" sldId="365"/>
            <ac:picMk id="16" creationId="{68082643-879A-4F2F-B5FA-81E669927ED8}"/>
          </ac:picMkLst>
        </pc:picChg>
        <pc:picChg chg="mod topLvl">
          <ac:chgData name="Katie Cockroft" userId="8f30a50e-58ce-4dcf-9d6d-3f5968f31273" providerId="ADAL" clId="{875CD013-0236-4E50-874B-9F6CCC594796}" dt="2019-06-20T10:30:51.501" v="335" actId="165"/>
          <ac:picMkLst>
            <pc:docMk/>
            <pc:sldMk cId="1669721746" sldId="365"/>
            <ac:picMk id="17" creationId="{9DA68750-A978-4265-A94B-73F9C19F7521}"/>
          </ac:picMkLst>
        </pc:picChg>
        <pc:picChg chg="mod topLvl">
          <ac:chgData name="Katie Cockroft" userId="8f30a50e-58ce-4dcf-9d6d-3f5968f31273" providerId="ADAL" clId="{875CD013-0236-4E50-874B-9F6CCC594796}" dt="2019-06-20T10:30:51.501" v="335" actId="165"/>
          <ac:picMkLst>
            <pc:docMk/>
            <pc:sldMk cId="1669721746" sldId="365"/>
            <ac:picMk id="21" creationId="{F06C0634-BF19-44DE-8AE6-9739B127D334}"/>
          </ac:picMkLst>
        </pc:picChg>
        <pc:picChg chg="mod topLvl">
          <ac:chgData name="Katie Cockroft" userId="8f30a50e-58ce-4dcf-9d6d-3f5968f31273" providerId="ADAL" clId="{875CD013-0236-4E50-874B-9F6CCC594796}" dt="2019-06-20T10:30:51.501" v="335" actId="165"/>
          <ac:picMkLst>
            <pc:docMk/>
            <pc:sldMk cId="1669721746" sldId="365"/>
            <ac:picMk id="22" creationId="{AB3A1EAB-F541-4BDC-B320-7E911FE45F8D}"/>
          </ac:picMkLst>
        </pc:picChg>
        <pc:picChg chg="mod topLvl">
          <ac:chgData name="Katie Cockroft" userId="8f30a50e-58ce-4dcf-9d6d-3f5968f31273" providerId="ADAL" clId="{875CD013-0236-4E50-874B-9F6CCC594796}" dt="2019-06-20T10:30:55.845" v="336" actId="164"/>
          <ac:picMkLst>
            <pc:docMk/>
            <pc:sldMk cId="1669721746" sldId="365"/>
            <ac:picMk id="26" creationId="{D4EBAE20-83AE-4C16-88E2-261B50625F2E}"/>
          </ac:picMkLst>
        </pc:picChg>
      </pc:sldChg>
      <pc:sldChg chg="modSp">
        <pc:chgData name="Katie Cockroft" userId="8f30a50e-58ce-4dcf-9d6d-3f5968f31273" providerId="ADAL" clId="{875CD013-0236-4E50-874B-9F6CCC594796}" dt="2019-06-20T10:27:11.022" v="115" actId="20577"/>
        <pc:sldMkLst>
          <pc:docMk/>
          <pc:sldMk cId="332354265" sldId="366"/>
        </pc:sldMkLst>
        <pc:spChg chg="mod">
          <ac:chgData name="Katie Cockroft" userId="8f30a50e-58ce-4dcf-9d6d-3f5968f31273" providerId="ADAL" clId="{875CD013-0236-4E50-874B-9F6CCC594796}" dt="2019-06-20T10:26:49.489" v="72" actId="20577"/>
          <ac:spMkLst>
            <pc:docMk/>
            <pc:sldMk cId="332354265" sldId="366"/>
            <ac:spMk id="7" creationId="{9C98043F-F327-469C-AFFD-8AE7F5773C62}"/>
          </ac:spMkLst>
        </pc:spChg>
        <pc:spChg chg="mod">
          <ac:chgData name="Katie Cockroft" userId="8f30a50e-58ce-4dcf-9d6d-3f5968f31273" providerId="ADAL" clId="{875CD013-0236-4E50-874B-9F6CCC594796}" dt="2019-06-20T10:27:11.022" v="115" actId="20577"/>
          <ac:spMkLst>
            <pc:docMk/>
            <pc:sldMk cId="332354265" sldId="366"/>
            <ac:spMk id="19" creationId="{5252A847-DE45-4FA3-A1F8-EEBEB845FF8E}"/>
          </ac:spMkLst>
        </pc:spChg>
      </pc:sldChg>
      <pc:sldChg chg="modSp">
        <pc:chgData name="Katie Cockroft" userId="8f30a50e-58ce-4dcf-9d6d-3f5968f31273" providerId="ADAL" clId="{875CD013-0236-4E50-874B-9F6CCC594796}" dt="2019-06-20T10:29:00.256" v="131" actId="255"/>
        <pc:sldMkLst>
          <pc:docMk/>
          <pc:sldMk cId="2495394193" sldId="413"/>
        </pc:sldMkLst>
        <pc:spChg chg="mod">
          <ac:chgData name="Katie Cockroft" userId="8f30a50e-58ce-4dcf-9d6d-3f5968f31273" providerId="ADAL" clId="{875CD013-0236-4E50-874B-9F6CCC594796}" dt="2019-06-20T10:25:16.635" v="1" actId="20577"/>
          <ac:spMkLst>
            <pc:docMk/>
            <pc:sldMk cId="2495394193" sldId="413"/>
            <ac:spMk id="7" creationId="{277FDC6C-B99A-4ED8-B341-A52126824B67}"/>
          </ac:spMkLst>
        </pc:spChg>
        <pc:spChg chg="mod">
          <ac:chgData name="Katie Cockroft" userId="8f30a50e-58ce-4dcf-9d6d-3f5968f31273" providerId="ADAL" clId="{875CD013-0236-4E50-874B-9F6CCC594796}" dt="2019-06-20T10:29:00.256" v="131" actId="255"/>
          <ac:spMkLst>
            <pc:docMk/>
            <pc:sldMk cId="2495394193" sldId="413"/>
            <ac:spMk id="19" creationId="{5252A847-DE45-4FA3-A1F8-EEBEB845FF8E}"/>
          </ac:spMkLst>
        </pc:spChg>
      </pc:sldChg>
      <pc:sldChg chg="addSp modSp add">
        <pc:chgData name="Katie Cockroft" userId="8f30a50e-58ce-4dcf-9d6d-3f5968f31273" providerId="ADAL" clId="{875CD013-0236-4E50-874B-9F6CCC594796}" dt="2019-06-20T10:43:00.409" v="860" actId="572"/>
        <pc:sldMkLst>
          <pc:docMk/>
          <pc:sldMk cId="3602858154" sldId="414"/>
        </pc:sldMkLst>
        <pc:spChg chg="mod">
          <ac:chgData name="Katie Cockroft" userId="8f30a50e-58ce-4dcf-9d6d-3f5968f31273" providerId="ADAL" clId="{875CD013-0236-4E50-874B-9F6CCC594796}" dt="2019-06-20T10:41:47.869" v="809" actId="404"/>
          <ac:spMkLst>
            <pc:docMk/>
            <pc:sldMk cId="3602858154" sldId="414"/>
            <ac:spMk id="9" creationId="{4B1D893B-F581-4324-9392-6191169EA665}"/>
          </ac:spMkLst>
        </pc:spChg>
        <pc:spChg chg="mod">
          <ac:chgData name="Katie Cockroft" userId="8f30a50e-58ce-4dcf-9d6d-3f5968f31273" providerId="ADAL" clId="{875CD013-0236-4E50-874B-9F6CCC594796}" dt="2019-06-20T10:41:47.869" v="809" actId="404"/>
          <ac:spMkLst>
            <pc:docMk/>
            <pc:sldMk cId="3602858154" sldId="414"/>
            <ac:spMk id="10" creationId="{E0F88D8F-9AA0-425B-95D4-CB27C437D8E1}"/>
          </ac:spMkLst>
        </pc:spChg>
        <pc:spChg chg="mod">
          <ac:chgData name="Katie Cockroft" userId="8f30a50e-58ce-4dcf-9d6d-3f5968f31273" providerId="ADAL" clId="{875CD013-0236-4E50-874B-9F6CCC594796}" dt="2019-06-20T10:41:47.869" v="809" actId="404"/>
          <ac:spMkLst>
            <pc:docMk/>
            <pc:sldMk cId="3602858154" sldId="414"/>
            <ac:spMk id="11" creationId="{3F25A167-38B3-4C68-A94C-8064C1A86484}"/>
          </ac:spMkLst>
        </pc:spChg>
        <pc:spChg chg="mod">
          <ac:chgData name="Katie Cockroft" userId="8f30a50e-58ce-4dcf-9d6d-3f5968f31273" providerId="ADAL" clId="{875CD013-0236-4E50-874B-9F6CCC594796}" dt="2019-06-20T10:41:47.869" v="809" actId="404"/>
          <ac:spMkLst>
            <pc:docMk/>
            <pc:sldMk cId="3602858154" sldId="414"/>
            <ac:spMk id="12" creationId="{A355C4EC-CCA7-4BD3-AD46-335641AC74FF}"/>
          </ac:spMkLst>
        </pc:spChg>
        <pc:spChg chg="mod">
          <ac:chgData name="Katie Cockroft" userId="8f30a50e-58ce-4dcf-9d6d-3f5968f31273" providerId="ADAL" clId="{875CD013-0236-4E50-874B-9F6CCC594796}" dt="2019-06-20T10:41:43.032" v="802" actId="12788"/>
          <ac:spMkLst>
            <pc:docMk/>
            <pc:sldMk cId="3602858154" sldId="414"/>
            <ac:spMk id="19" creationId="{5252A847-DE45-4FA3-A1F8-EEBEB845FF8E}"/>
          </ac:spMkLst>
        </pc:spChg>
        <pc:grpChg chg="add mod">
          <ac:chgData name="Katie Cockroft" userId="8f30a50e-58ce-4dcf-9d6d-3f5968f31273" providerId="ADAL" clId="{875CD013-0236-4E50-874B-9F6CCC594796}" dt="2019-06-20T10:41:51.855" v="847" actId="1036"/>
          <ac:grpSpMkLst>
            <pc:docMk/>
            <pc:sldMk cId="3602858154" sldId="414"/>
            <ac:grpSpMk id="6" creationId="{9A8EB45F-FC5A-4955-BF78-6F64321C7DBF}"/>
          </ac:grpSpMkLst>
        </pc:grpChg>
        <pc:graphicFrameChg chg="add mod modGraphic">
          <ac:chgData name="Katie Cockroft" userId="8f30a50e-58ce-4dcf-9d6d-3f5968f31273" providerId="ADAL" clId="{875CD013-0236-4E50-874B-9F6CCC594796}" dt="2019-06-20T10:43:00.409" v="860" actId="572"/>
          <ac:graphicFrameMkLst>
            <pc:docMk/>
            <pc:sldMk cId="3602858154" sldId="414"/>
            <ac:graphicFrameMk id="13" creationId="{3BF821F7-0B0A-4CFC-8DFE-5EDFFA83996D}"/>
          </ac:graphicFrameMkLst>
        </pc:graphicFrameChg>
      </pc:sldChg>
      <pc:sldChg chg="addSp modSp add">
        <pc:chgData name="Katie Cockroft" userId="8f30a50e-58ce-4dcf-9d6d-3f5968f31273" providerId="ADAL" clId="{875CD013-0236-4E50-874B-9F6CCC594796}" dt="2019-06-20T10:44:54.382" v="954" actId="404"/>
        <pc:sldMkLst>
          <pc:docMk/>
          <pc:sldMk cId="2144226641" sldId="415"/>
        </pc:sldMkLst>
        <pc:spChg chg="mod">
          <ac:chgData name="Katie Cockroft" userId="8f30a50e-58ce-4dcf-9d6d-3f5968f31273" providerId="ADAL" clId="{875CD013-0236-4E50-874B-9F6CCC594796}" dt="2019-06-20T10:44:43.628" v="944" actId="12788"/>
          <ac:spMkLst>
            <pc:docMk/>
            <pc:sldMk cId="2144226641" sldId="415"/>
            <ac:spMk id="19" creationId="{5252A847-DE45-4FA3-A1F8-EEBEB845FF8E}"/>
          </ac:spMkLst>
        </pc:spChg>
        <pc:graphicFrameChg chg="add mod modGraphic">
          <ac:chgData name="Katie Cockroft" userId="8f30a50e-58ce-4dcf-9d6d-3f5968f31273" providerId="ADAL" clId="{875CD013-0236-4E50-874B-9F6CCC594796}" dt="2019-06-20T10:44:54.382" v="954" actId="404"/>
          <ac:graphicFrameMkLst>
            <pc:docMk/>
            <pc:sldMk cId="2144226641" sldId="415"/>
            <ac:graphicFrameMk id="6" creationId="{1B108DE7-BF1B-408D-9721-DC3554F4E32F}"/>
          </ac:graphicFrameMkLst>
        </pc:graphicFrameChg>
      </pc:sldChg>
      <pc:sldChg chg="addSp modSp add">
        <pc:chgData name="Katie Cockroft" userId="8f30a50e-58ce-4dcf-9d6d-3f5968f31273" providerId="ADAL" clId="{875CD013-0236-4E50-874B-9F6CCC594796}" dt="2019-06-20T10:48:40.704" v="1120" actId="207"/>
        <pc:sldMkLst>
          <pc:docMk/>
          <pc:sldMk cId="4274545961" sldId="416"/>
        </pc:sldMkLst>
        <pc:spChg chg="mod">
          <ac:chgData name="Katie Cockroft" userId="8f30a50e-58ce-4dcf-9d6d-3f5968f31273" providerId="ADAL" clId="{875CD013-0236-4E50-874B-9F6CCC594796}" dt="2019-06-20T10:48:34.963" v="1119" actId="208"/>
          <ac:spMkLst>
            <pc:docMk/>
            <pc:sldMk cId="4274545961" sldId="416"/>
            <ac:spMk id="10" creationId="{322FBE6E-C61E-4D3D-B3A3-0762E975979C}"/>
          </ac:spMkLst>
        </pc:spChg>
        <pc:spChg chg="mod">
          <ac:chgData name="Katie Cockroft" userId="8f30a50e-58ce-4dcf-9d6d-3f5968f31273" providerId="ADAL" clId="{875CD013-0236-4E50-874B-9F6CCC594796}" dt="2019-06-20T10:48:34.963" v="1119" actId="208"/>
          <ac:spMkLst>
            <pc:docMk/>
            <pc:sldMk cId="4274545961" sldId="416"/>
            <ac:spMk id="11" creationId="{FB727927-BCAF-4917-9500-6B9363367410}"/>
          </ac:spMkLst>
        </pc:spChg>
        <pc:spChg chg="mod">
          <ac:chgData name="Katie Cockroft" userId="8f30a50e-58ce-4dcf-9d6d-3f5968f31273" providerId="ADAL" clId="{875CD013-0236-4E50-874B-9F6CCC594796}" dt="2019-06-20T10:48:34.963" v="1119" actId="208"/>
          <ac:spMkLst>
            <pc:docMk/>
            <pc:sldMk cId="4274545961" sldId="416"/>
            <ac:spMk id="12" creationId="{D1FE3C74-AC85-4600-B0B6-0AB89F17B426}"/>
          </ac:spMkLst>
        </pc:spChg>
        <pc:spChg chg="mod">
          <ac:chgData name="Katie Cockroft" userId="8f30a50e-58ce-4dcf-9d6d-3f5968f31273" providerId="ADAL" clId="{875CD013-0236-4E50-874B-9F6CCC594796}" dt="2019-06-20T10:47:49.903" v="1056" actId="12788"/>
          <ac:spMkLst>
            <pc:docMk/>
            <pc:sldMk cId="4274545961" sldId="416"/>
            <ac:spMk id="19" creationId="{5252A847-DE45-4FA3-A1F8-EEBEB845FF8E}"/>
          </ac:spMkLst>
        </pc:spChg>
        <pc:grpChg chg="add mod">
          <ac:chgData name="Katie Cockroft" userId="8f30a50e-58ce-4dcf-9d6d-3f5968f31273" providerId="ADAL" clId="{875CD013-0236-4E50-874B-9F6CCC594796}" dt="2019-06-20T10:48:40.704" v="1120" actId="207"/>
          <ac:grpSpMkLst>
            <pc:docMk/>
            <pc:sldMk cId="4274545961" sldId="416"/>
            <ac:grpSpMk id="9" creationId="{171A66E0-24B5-472B-B5A6-E64BE248D4C4}"/>
          </ac:grpSpMkLst>
        </pc:grpChg>
        <pc:graphicFrameChg chg="add mod modGraphic">
          <ac:chgData name="Katie Cockroft" userId="8f30a50e-58ce-4dcf-9d6d-3f5968f31273" providerId="ADAL" clId="{875CD013-0236-4E50-874B-9F6CCC594796}" dt="2019-06-20T10:48:05.067" v="1090" actId="207"/>
          <ac:graphicFrameMkLst>
            <pc:docMk/>
            <pc:sldMk cId="4274545961" sldId="416"/>
            <ac:graphicFrameMk id="6" creationId="{0D80C594-C6EA-48D2-906A-EE2DC88C8C9D}"/>
          </ac:graphicFrameMkLst>
        </pc:graphicFrameChg>
      </pc:sldChg>
      <pc:sldChg chg="addSp delSp modSp add">
        <pc:chgData name="Katie Cockroft" userId="8f30a50e-58ce-4dcf-9d6d-3f5968f31273" providerId="ADAL" clId="{875CD013-0236-4E50-874B-9F6CCC594796}" dt="2019-06-20T10:56:44.152" v="1498" actId="20577"/>
        <pc:sldMkLst>
          <pc:docMk/>
          <pc:sldMk cId="3099341644" sldId="417"/>
        </pc:sldMkLst>
        <pc:spChg chg="mod topLvl">
          <ac:chgData name="Katie Cockroft" userId="8f30a50e-58ce-4dcf-9d6d-3f5968f31273" providerId="ADAL" clId="{875CD013-0236-4E50-874B-9F6CCC594796}" dt="2019-06-20T10:56:21.173" v="1443" actId="403"/>
          <ac:spMkLst>
            <pc:docMk/>
            <pc:sldMk cId="3099341644" sldId="417"/>
            <ac:spMk id="10" creationId="{DD8068BE-2180-4312-BB4B-86B6574F985D}"/>
          </ac:spMkLst>
        </pc:spChg>
        <pc:spChg chg="mod">
          <ac:chgData name="Katie Cockroft" userId="8f30a50e-58ce-4dcf-9d6d-3f5968f31273" providerId="ADAL" clId="{875CD013-0236-4E50-874B-9F6CCC594796}" dt="2019-06-20T10:56:44.152" v="1498" actId="20577"/>
          <ac:spMkLst>
            <pc:docMk/>
            <pc:sldMk cId="3099341644" sldId="417"/>
            <ac:spMk id="19" creationId="{5252A847-DE45-4FA3-A1F8-EEBEB845FF8E}"/>
          </ac:spMkLst>
        </pc:spChg>
        <pc:grpChg chg="add del mod">
          <ac:chgData name="Katie Cockroft" userId="8f30a50e-58ce-4dcf-9d6d-3f5968f31273" providerId="ADAL" clId="{875CD013-0236-4E50-874B-9F6CCC594796}" dt="2019-06-20T10:55:54.862" v="1420" actId="165"/>
          <ac:grpSpMkLst>
            <pc:docMk/>
            <pc:sldMk cId="3099341644" sldId="417"/>
            <ac:grpSpMk id="6" creationId="{BAAA71A5-6F16-41F3-9884-7913DA9DA998}"/>
          </ac:grpSpMkLst>
        </pc:grpChg>
        <pc:picChg chg="mod topLvl">
          <ac:chgData name="Katie Cockroft" userId="8f30a50e-58ce-4dcf-9d6d-3f5968f31273" providerId="ADAL" clId="{875CD013-0236-4E50-874B-9F6CCC594796}" dt="2019-06-20T10:56:09.152" v="1437" actId="1076"/>
          <ac:picMkLst>
            <pc:docMk/>
            <pc:sldMk cId="3099341644" sldId="417"/>
            <ac:picMk id="9" creationId="{B7F29887-11C1-44C0-BB27-A48495D28B9E}"/>
          </ac:picMkLst>
        </pc:picChg>
      </pc:sldChg>
      <pc:sldChg chg="modSp add">
        <pc:chgData name="Katie Cockroft" userId="8f30a50e-58ce-4dcf-9d6d-3f5968f31273" providerId="ADAL" clId="{875CD013-0236-4E50-874B-9F6CCC594796}" dt="2019-06-20T10:34:06.954" v="537" actId="3064"/>
        <pc:sldMkLst>
          <pc:docMk/>
          <pc:sldMk cId="203447590" sldId="418"/>
        </pc:sldMkLst>
        <pc:graphicFrameChg chg="mod modGraphic">
          <ac:chgData name="Katie Cockroft" userId="8f30a50e-58ce-4dcf-9d6d-3f5968f31273" providerId="ADAL" clId="{875CD013-0236-4E50-874B-9F6CCC594796}" dt="2019-06-20T10:33:34.747" v="525" actId="403"/>
          <ac:graphicFrameMkLst>
            <pc:docMk/>
            <pc:sldMk cId="203447590" sldId="418"/>
            <ac:graphicFrameMk id="6" creationId="{5590A307-292F-47FC-9C16-5FEC3D92F253}"/>
          </ac:graphicFrameMkLst>
        </pc:graphicFrameChg>
        <pc:graphicFrameChg chg="mod modGraphic">
          <ac:chgData name="Katie Cockroft" userId="8f30a50e-58ce-4dcf-9d6d-3f5968f31273" providerId="ADAL" clId="{875CD013-0236-4E50-874B-9F6CCC594796}" dt="2019-06-20T10:33:53.116" v="531" actId="122"/>
          <ac:graphicFrameMkLst>
            <pc:docMk/>
            <pc:sldMk cId="203447590" sldId="418"/>
            <ac:graphicFrameMk id="9" creationId="{A58CD89A-06CF-4B48-BB46-24AEB256CF0E}"/>
          </ac:graphicFrameMkLst>
        </pc:graphicFrameChg>
        <pc:graphicFrameChg chg="mod modGraphic">
          <ac:chgData name="Katie Cockroft" userId="8f30a50e-58ce-4dcf-9d6d-3f5968f31273" providerId="ADAL" clId="{875CD013-0236-4E50-874B-9F6CCC594796}" dt="2019-06-20T10:34:06.954" v="537" actId="3064"/>
          <ac:graphicFrameMkLst>
            <pc:docMk/>
            <pc:sldMk cId="203447590" sldId="418"/>
            <ac:graphicFrameMk id="10" creationId="{AA4082D0-E4BD-4B69-8A6E-53D1F79290C3}"/>
          </ac:graphicFrameMkLst>
        </pc:graphicFrameChg>
      </pc:sldChg>
      <pc:sldChg chg="addSp modSp add">
        <pc:chgData name="Katie Cockroft" userId="8f30a50e-58ce-4dcf-9d6d-3f5968f31273" providerId="ADAL" clId="{875CD013-0236-4E50-874B-9F6CCC594796}" dt="2019-06-20T10:40:00.889" v="733" actId="207"/>
        <pc:sldMkLst>
          <pc:docMk/>
          <pc:sldMk cId="1843110749" sldId="419"/>
        </pc:sldMkLst>
        <pc:graphicFrameChg chg="mod modGraphic">
          <ac:chgData name="Katie Cockroft" userId="8f30a50e-58ce-4dcf-9d6d-3f5968f31273" providerId="ADAL" clId="{875CD013-0236-4E50-874B-9F6CCC594796}" dt="2019-06-20T10:40:00.889" v="733" actId="207"/>
          <ac:graphicFrameMkLst>
            <pc:docMk/>
            <pc:sldMk cId="1843110749" sldId="419"/>
            <ac:graphicFrameMk id="6" creationId="{B2E87A05-EF76-41A8-BB59-347F22D0895A}"/>
          </ac:graphicFrameMkLst>
        </pc:graphicFrameChg>
        <pc:cxnChg chg="add mod">
          <ac:chgData name="Katie Cockroft" userId="8f30a50e-58ce-4dcf-9d6d-3f5968f31273" providerId="ADAL" clId="{875CD013-0236-4E50-874B-9F6CCC594796}" dt="2019-06-20T10:39:03.040" v="722" actId="14100"/>
          <ac:cxnSpMkLst>
            <pc:docMk/>
            <pc:sldMk cId="1843110749" sldId="419"/>
            <ac:cxnSpMk id="3" creationId="{9F52BFD0-FDA8-4485-9DE8-3A2599D84B41}"/>
          </ac:cxnSpMkLst>
        </pc:cxnChg>
        <pc:cxnChg chg="add mod">
          <ac:chgData name="Katie Cockroft" userId="8f30a50e-58ce-4dcf-9d6d-3f5968f31273" providerId="ADAL" clId="{875CD013-0236-4E50-874B-9F6CCC594796}" dt="2019-06-20T10:39:29.234" v="727" actId="14100"/>
          <ac:cxnSpMkLst>
            <pc:docMk/>
            <pc:sldMk cId="1843110749" sldId="419"/>
            <ac:cxnSpMk id="14" creationId="{65E6D9FA-B0A8-4BA2-8D5A-C9D44B9076A3}"/>
          </ac:cxnSpMkLst>
        </pc:cxnChg>
        <pc:cxnChg chg="add mod">
          <ac:chgData name="Katie Cockroft" userId="8f30a50e-58ce-4dcf-9d6d-3f5968f31273" providerId="ADAL" clId="{875CD013-0236-4E50-874B-9F6CCC594796}" dt="2019-06-20T10:39:37.516" v="729" actId="571"/>
          <ac:cxnSpMkLst>
            <pc:docMk/>
            <pc:sldMk cId="1843110749" sldId="419"/>
            <ac:cxnSpMk id="20" creationId="{C991994D-DBA1-439D-904C-6396B98C9450}"/>
          </ac:cxnSpMkLst>
        </pc:cxnChg>
        <pc:cxnChg chg="add mod">
          <ac:chgData name="Katie Cockroft" userId="8f30a50e-58ce-4dcf-9d6d-3f5968f31273" providerId="ADAL" clId="{875CD013-0236-4E50-874B-9F6CCC594796}" dt="2019-06-20T10:39:43.633" v="730" actId="571"/>
          <ac:cxnSpMkLst>
            <pc:docMk/>
            <pc:sldMk cId="1843110749" sldId="419"/>
            <ac:cxnSpMk id="21" creationId="{22407EC7-A833-4068-89FB-A2DD51F6D3CE}"/>
          </ac:cxnSpMkLst>
        </pc:cxnChg>
      </pc:sldChg>
      <pc:sldChg chg="delSp modSp add">
        <pc:chgData name="Katie Cockroft" userId="8f30a50e-58ce-4dcf-9d6d-3f5968f31273" providerId="ADAL" clId="{875CD013-0236-4E50-874B-9F6CCC594796}" dt="2019-06-20T10:43:06.642" v="861"/>
        <pc:sldMkLst>
          <pc:docMk/>
          <pc:sldMk cId="3498362626" sldId="420"/>
        </pc:sldMkLst>
        <pc:spChg chg="mod topLvl">
          <ac:chgData name="Katie Cockroft" userId="8f30a50e-58ce-4dcf-9d6d-3f5968f31273" providerId="ADAL" clId="{875CD013-0236-4E50-874B-9F6CCC594796}" dt="2019-06-20T10:42:44.442" v="856" actId="208"/>
          <ac:spMkLst>
            <pc:docMk/>
            <pc:sldMk cId="3498362626" sldId="420"/>
            <ac:spMk id="9" creationId="{4B1D893B-F581-4324-9392-6191169EA665}"/>
          </ac:spMkLst>
        </pc:spChg>
        <pc:spChg chg="mod topLvl">
          <ac:chgData name="Katie Cockroft" userId="8f30a50e-58ce-4dcf-9d6d-3f5968f31273" providerId="ADAL" clId="{875CD013-0236-4E50-874B-9F6CCC594796}" dt="2019-06-20T10:42:44.442" v="856" actId="208"/>
          <ac:spMkLst>
            <pc:docMk/>
            <pc:sldMk cId="3498362626" sldId="420"/>
            <ac:spMk id="10" creationId="{E0F88D8F-9AA0-425B-95D4-CB27C437D8E1}"/>
          </ac:spMkLst>
        </pc:spChg>
        <pc:spChg chg="mod topLvl">
          <ac:chgData name="Katie Cockroft" userId="8f30a50e-58ce-4dcf-9d6d-3f5968f31273" providerId="ADAL" clId="{875CD013-0236-4E50-874B-9F6CCC594796}" dt="2019-06-20T10:42:39.328" v="855" actId="165"/>
          <ac:spMkLst>
            <pc:docMk/>
            <pc:sldMk cId="3498362626" sldId="420"/>
            <ac:spMk id="11" creationId="{3F25A167-38B3-4C68-A94C-8064C1A86484}"/>
          </ac:spMkLst>
        </pc:spChg>
        <pc:spChg chg="mod topLvl">
          <ac:chgData name="Katie Cockroft" userId="8f30a50e-58ce-4dcf-9d6d-3f5968f31273" providerId="ADAL" clId="{875CD013-0236-4E50-874B-9F6CCC594796}" dt="2019-06-20T10:42:39.328" v="855" actId="165"/>
          <ac:spMkLst>
            <pc:docMk/>
            <pc:sldMk cId="3498362626" sldId="420"/>
            <ac:spMk id="12" creationId="{A355C4EC-CCA7-4BD3-AD46-335641AC74FF}"/>
          </ac:spMkLst>
        </pc:spChg>
        <pc:grpChg chg="del">
          <ac:chgData name="Katie Cockroft" userId="8f30a50e-58ce-4dcf-9d6d-3f5968f31273" providerId="ADAL" clId="{875CD013-0236-4E50-874B-9F6CCC594796}" dt="2019-06-20T10:42:39.328" v="855" actId="165"/>
          <ac:grpSpMkLst>
            <pc:docMk/>
            <pc:sldMk cId="3498362626" sldId="420"/>
            <ac:grpSpMk id="6" creationId="{9A8EB45F-FC5A-4955-BF78-6F64321C7DBF}"/>
          </ac:grpSpMkLst>
        </pc:grpChg>
        <pc:graphicFrameChg chg="mod modGraphic">
          <ac:chgData name="Katie Cockroft" userId="8f30a50e-58ce-4dcf-9d6d-3f5968f31273" providerId="ADAL" clId="{875CD013-0236-4E50-874B-9F6CCC594796}" dt="2019-06-20T10:43:06.642" v="861"/>
          <ac:graphicFrameMkLst>
            <pc:docMk/>
            <pc:sldMk cId="3498362626" sldId="420"/>
            <ac:graphicFrameMk id="13" creationId="{3BF821F7-0B0A-4CFC-8DFE-5EDFFA83996D}"/>
          </ac:graphicFrameMkLst>
        </pc:graphicFrameChg>
      </pc:sldChg>
      <pc:sldChg chg="modSp add">
        <pc:chgData name="Katie Cockroft" userId="8f30a50e-58ce-4dcf-9d6d-3f5968f31273" providerId="ADAL" clId="{875CD013-0236-4E50-874B-9F6CCC594796}" dt="2019-06-20T10:46:47.075" v="1027" actId="207"/>
        <pc:sldMkLst>
          <pc:docMk/>
          <pc:sldMk cId="309697815" sldId="421"/>
        </pc:sldMkLst>
        <pc:spChg chg="mod">
          <ac:chgData name="Katie Cockroft" userId="8f30a50e-58ce-4dcf-9d6d-3f5968f31273" providerId="ADAL" clId="{875CD013-0236-4E50-874B-9F6CCC594796}" dt="2019-06-20T10:46:41.112" v="1026" actId="207"/>
          <ac:spMkLst>
            <pc:docMk/>
            <pc:sldMk cId="309697815" sldId="421"/>
            <ac:spMk id="19" creationId="{5252A847-DE45-4FA3-A1F8-EEBEB845FF8E}"/>
          </ac:spMkLst>
        </pc:spChg>
        <pc:graphicFrameChg chg="modGraphic">
          <ac:chgData name="Katie Cockroft" userId="8f30a50e-58ce-4dcf-9d6d-3f5968f31273" providerId="ADAL" clId="{875CD013-0236-4E50-874B-9F6CCC594796}" dt="2019-06-20T10:46:47.075" v="1027" actId="207"/>
          <ac:graphicFrameMkLst>
            <pc:docMk/>
            <pc:sldMk cId="309697815" sldId="421"/>
            <ac:graphicFrameMk id="6" creationId="{1B108DE7-BF1B-408D-9721-DC3554F4E32F}"/>
          </ac:graphicFrameMkLst>
        </pc:graphicFrameChg>
      </pc:sldChg>
      <pc:sldChg chg="modSp add">
        <pc:chgData name="Katie Cockroft" userId="8f30a50e-58ce-4dcf-9d6d-3f5968f31273" providerId="ADAL" clId="{875CD013-0236-4E50-874B-9F6CCC594796}" dt="2019-06-20T10:55:15.743" v="1346" actId="208"/>
        <pc:sldMkLst>
          <pc:docMk/>
          <pc:sldMk cId="4107902198" sldId="423"/>
        </pc:sldMkLst>
        <pc:spChg chg="mod">
          <ac:chgData name="Katie Cockroft" userId="8f30a50e-58ce-4dcf-9d6d-3f5968f31273" providerId="ADAL" clId="{875CD013-0236-4E50-874B-9F6CCC594796}" dt="2019-06-20T10:55:15.743" v="1346" actId="208"/>
          <ac:spMkLst>
            <pc:docMk/>
            <pc:sldMk cId="4107902198" sldId="423"/>
            <ac:spMk id="9" creationId="{0DD1A17D-FBB1-43C4-8BA7-D73908990991}"/>
          </ac:spMkLst>
        </pc:spChg>
        <pc:spChg chg="mod">
          <ac:chgData name="Katie Cockroft" userId="8f30a50e-58ce-4dcf-9d6d-3f5968f31273" providerId="ADAL" clId="{875CD013-0236-4E50-874B-9F6CCC594796}" dt="2019-06-20T10:55:15.743" v="1346" actId="208"/>
          <ac:spMkLst>
            <pc:docMk/>
            <pc:sldMk cId="4107902198" sldId="423"/>
            <ac:spMk id="10" creationId="{0070AACA-3F9B-48BD-9CE2-91E4A4B19689}"/>
          </ac:spMkLst>
        </pc:spChg>
        <pc:spChg chg="mod">
          <ac:chgData name="Katie Cockroft" userId="8f30a50e-58ce-4dcf-9d6d-3f5968f31273" providerId="ADAL" clId="{875CD013-0236-4E50-874B-9F6CCC594796}" dt="2019-06-20T10:55:15.743" v="1346" actId="208"/>
          <ac:spMkLst>
            <pc:docMk/>
            <pc:sldMk cId="4107902198" sldId="423"/>
            <ac:spMk id="11" creationId="{CD2DB7BC-ED85-464E-BDED-20CF9C2E09C7}"/>
          </ac:spMkLst>
        </pc:spChg>
        <pc:spChg chg="mod">
          <ac:chgData name="Katie Cockroft" userId="8f30a50e-58ce-4dcf-9d6d-3f5968f31273" providerId="ADAL" clId="{875CD013-0236-4E50-874B-9F6CCC594796}" dt="2019-06-20T10:55:15.743" v="1346" actId="208"/>
          <ac:spMkLst>
            <pc:docMk/>
            <pc:sldMk cId="4107902198" sldId="423"/>
            <ac:spMk id="12" creationId="{C1B41861-29B2-4A2E-9ACD-EDB29E966DC9}"/>
          </ac:spMkLst>
        </pc:spChg>
        <pc:spChg chg="mod">
          <ac:chgData name="Katie Cockroft" userId="8f30a50e-58ce-4dcf-9d6d-3f5968f31273" providerId="ADAL" clId="{875CD013-0236-4E50-874B-9F6CCC594796}" dt="2019-06-20T10:54:59.100" v="1340" actId="403"/>
          <ac:spMkLst>
            <pc:docMk/>
            <pc:sldMk cId="4107902198" sldId="423"/>
            <ac:spMk id="19" creationId="{5252A847-DE45-4FA3-A1F8-EEBEB845FF8E}"/>
          </ac:spMkLst>
        </pc:spChg>
        <pc:grpChg chg="mod">
          <ac:chgData name="Katie Cockroft" userId="8f30a50e-58ce-4dcf-9d6d-3f5968f31273" providerId="ADAL" clId="{875CD013-0236-4E50-874B-9F6CCC594796}" dt="2019-06-20T10:55:13.738" v="1345" actId="207"/>
          <ac:grpSpMkLst>
            <pc:docMk/>
            <pc:sldMk cId="4107902198" sldId="423"/>
            <ac:grpSpMk id="6" creationId="{41763097-5CAB-4E72-83BC-8F97F23DF29D}"/>
          </ac:grpSpMkLst>
        </pc:grpChg>
        <pc:graphicFrameChg chg="mod modGraphic">
          <ac:chgData name="Katie Cockroft" userId="8f30a50e-58ce-4dcf-9d6d-3f5968f31273" providerId="ADAL" clId="{875CD013-0236-4E50-874B-9F6CCC594796}" dt="2019-06-20T10:55:11.114" v="1344" actId="572"/>
          <ac:graphicFrameMkLst>
            <pc:docMk/>
            <pc:sldMk cId="4107902198" sldId="423"/>
            <ac:graphicFrameMk id="13" creationId="{60AAF619-D065-459C-AB79-B46AE9361EDB}"/>
          </ac:graphicFrameMkLst>
        </pc:graphicFrameChg>
      </pc:sldChg>
      <pc:sldChg chg="modSp add">
        <pc:chgData name="Katie Cockroft" userId="8f30a50e-58ce-4dcf-9d6d-3f5968f31273" providerId="ADAL" clId="{875CD013-0236-4E50-874B-9F6CCC594796}" dt="2019-06-20T10:58:14.715" v="1521" actId="208"/>
        <pc:sldMkLst>
          <pc:docMk/>
          <pc:sldMk cId="3403992317" sldId="424"/>
        </pc:sldMkLst>
        <pc:spChg chg="mod">
          <ac:chgData name="Katie Cockroft" userId="8f30a50e-58ce-4dcf-9d6d-3f5968f31273" providerId="ADAL" clId="{875CD013-0236-4E50-874B-9F6CCC594796}" dt="2019-06-20T10:58:14.715" v="1521" actId="208"/>
          <ac:spMkLst>
            <pc:docMk/>
            <pc:sldMk cId="3403992317" sldId="424"/>
            <ac:spMk id="10" creationId="{DD8068BE-2180-4312-BB4B-86B6574F985D}"/>
          </ac:spMkLst>
        </pc:spChg>
        <pc:spChg chg="mod">
          <ac:chgData name="Katie Cockroft" userId="8f30a50e-58ce-4dcf-9d6d-3f5968f31273" providerId="ADAL" clId="{875CD013-0236-4E50-874B-9F6CCC594796}" dt="2019-06-20T10:58:06.602" v="1519" actId="207"/>
          <ac:spMkLst>
            <pc:docMk/>
            <pc:sldMk cId="3403992317" sldId="424"/>
            <ac:spMk id="19" creationId="{5252A847-DE45-4FA3-A1F8-EEBEB845FF8E}"/>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03/07/2019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12686816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03/07/2019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0117486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03/07/2019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3039993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03/07/2019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2146660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C43C518-2E58-4E98-8F61-29A47E1D445A}" type="datetimeFigureOut">
              <a:rPr lang="en-GB" smtClean="0"/>
              <a:t>03/07/2019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681169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C43C518-2E58-4E98-8F61-29A47E1D445A}" type="datetimeFigureOut">
              <a:rPr lang="en-GB" smtClean="0"/>
              <a:t>03/07/2019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0931389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C43C518-2E58-4E98-8F61-29A47E1D445A}" type="datetimeFigureOut">
              <a:rPr lang="en-GB" smtClean="0"/>
              <a:t>03/07/2019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13213319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C43C518-2E58-4E98-8F61-29A47E1D445A}" type="datetimeFigureOut">
              <a:rPr lang="en-GB" smtClean="0"/>
              <a:t>03/07/2019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2328380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43C518-2E58-4E98-8F61-29A47E1D445A}" type="datetimeFigureOut">
              <a:rPr lang="en-GB" smtClean="0"/>
              <a:t>03/07/2019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1310637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C43C518-2E58-4E98-8F61-29A47E1D445A}" type="datetimeFigureOut">
              <a:rPr lang="en-GB" smtClean="0"/>
              <a:t>03/07/2019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0387609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C43C518-2E58-4E98-8F61-29A47E1D445A}" type="datetimeFigureOut">
              <a:rPr lang="en-GB" smtClean="0"/>
              <a:t>03/07/2019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2458489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43C518-2E58-4E98-8F61-29A47E1D445A}" type="datetimeFigureOut">
              <a:rPr lang="en-GB" smtClean="0"/>
              <a:t>03/07/2019</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B0018D-5503-4B9E-8996-530C5B2D4BAD}" type="slidenum">
              <a:rPr lang="en-GB" smtClean="0"/>
              <a:t>‹#›</a:t>
            </a:fld>
            <a:endParaRPr lang="en-GB"/>
          </a:p>
        </p:txBody>
      </p:sp>
    </p:spTree>
    <p:extLst>
      <p:ext uri="{BB962C8B-B14F-4D97-AF65-F5344CB8AC3E}">
        <p14:creationId xmlns:p14="http://schemas.microsoft.com/office/powerpoint/2010/main" val="42524114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hyperlink" Target="https://survey.zohopublic.eu/zs/V2BBWx"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hyperlink" Target="https://classroomsecrets.co.uk/comparing-numbers-year-2-place-value-resource-pack/" TargetMode="Externa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hyperlink" Target="https://classroomsecrets.co.uk/category/maths/year-2/autumn-block-1-place-value-year-2/" TargetMode="External"/><Relationship Id="rId5" Type="http://schemas.openxmlformats.org/officeDocument/2006/relationships/hyperlink" Target="https://classroomsecrets.co.uk/content-domain-filter/?fwp_contentdomain=2n2b" TargetMode="External"/><Relationship Id="rId4" Type="http://schemas.openxmlformats.org/officeDocument/2006/relationships/hyperlink" Target="https://classroomsecrets.co.uk/content-domain-filter/?fwp_contentdomain=2n2a"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7" name="TextBox 8">
            <a:extLst>
              <a:ext uri="{FF2B5EF4-FFF2-40B4-BE49-F238E27FC236}">
                <a16:creationId xmlns:a16="http://schemas.microsoft.com/office/drawing/2014/main" id="{277FDC6C-B99A-4ED8-B341-A52126824B67}"/>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sp>
        <p:nvSpPr>
          <p:cNvPr id="6" name="Rectangle 5">
            <a:extLst>
              <a:ext uri="{FF2B5EF4-FFF2-40B4-BE49-F238E27FC236}">
                <a16:creationId xmlns:a16="http://schemas.microsoft.com/office/drawing/2014/main" id="{E217BAE8-149C-45AB-9D28-3D61A5358F9F}"/>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dirty="0">
                <a:solidFill>
                  <a:srgbClr val="E7E6E6">
                    <a:lumMod val="50000"/>
                  </a:srgbClr>
                </a:solidFill>
                <a:latin typeface="Century Gothic" panose="020B0502020202020204" pitchFamily="34" charset="0"/>
              </a:rPr>
              <a:t>LIFE/work balance</a:t>
            </a:r>
            <a:endParaRPr lang="en-GB" sz="1600" b="1" dirty="0">
              <a:solidFill>
                <a:srgbClr val="E7E6E6">
                  <a:lumMod val="25000"/>
                </a:srgbClr>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r>
              <a:rPr lang="en-GB" sz="1600" b="1" dirty="0">
                <a:solidFill>
                  <a:prstClr val="black"/>
                </a:solidFill>
                <a:latin typeface="Century Gothic" panose="020B0502020202020204" pitchFamily="34" charset="0"/>
              </a:rPr>
              <a:t>We have started a #</a:t>
            </a:r>
            <a:r>
              <a:rPr lang="en-GB" sz="1600" b="1" dirty="0" err="1">
                <a:solidFill>
                  <a:prstClr val="black"/>
                </a:solidFill>
                <a:latin typeface="Century Gothic" panose="020B0502020202020204" pitchFamily="34" charset="0"/>
              </a:rPr>
              <a:t>LIFEworkbalance</a:t>
            </a:r>
            <a:r>
              <a:rPr lang="en-GB" sz="1600" b="1" dirty="0">
                <a:solidFill>
                  <a:prstClr val="black"/>
                </a:solidFill>
                <a:latin typeface="Century Gothic" panose="020B0502020202020204" pitchFamily="34" charset="0"/>
              </a:rPr>
              <a:t> campaign and we need your help to complete our LIFE/work balance survey.</a:t>
            </a:r>
          </a:p>
          <a:p>
            <a:pPr lvl="0">
              <a:defRPr/>
            </a:pPr>
            <a:endParaRPr lang="en-GB" sz="1600" b="1" dirty="0">
              <a:solidFill>
                <a:prstClr val="black"/>
              </a:solidFill>
              <a:latin typeface="Century Gothic" panose="020B0502020202020204" pitchFamily="34" charset="0"/>
            </a:endParaRPr>
          </a:p>
          <a:p>
            <a:pPr lvl="0">
              <a:defRPr/>
            </a:pPr>
            <a:br>
              <a:rPr lang="en-GB" sz="1600" b="1" dirty="0">
                <a:solidFill>
                  <a:prstClr val="black"/>
                </a:solidFill>
                <a:latin typeface="Century Gothic" panose="020B0502020202020204" pitchFamily="34" charset="0"/>
              </a:rPr>
            </a:br>
            <a:r>
              <a:rPr lang="en-GB" sz="1600" b="1" dirty="0">
                <a:solidFill>
                  <a:prstClr val="black"/>
                </a:solidFill>
                <a:latin typeface="Century Gothic" panose="020B0502020202020204" pitchFamily="34" charset="0"/>
              </a:rPr>
              <a:t>We hope to publish the results soon, so please give 15 minutes of your time to help us get a true picture of school life.</a:t>
            </a: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r>
              <a:rPr lang="en-GB" sz="1600" b="1" dirty="0">
                <a:solidFill>
                  <a:prstClr val="black"/>
                </a:solidFill>
                <a:latin typeface="Century Gothic" panose="020B0502020202020204" pitchFamily="34" charset="0"/>
              </a:rPr>
              <a:t>Want to be a part of this campaign? Take the </a:t>
            </a:r>
            <a:r>
              <a:rPr lang="en-GB" sz="1600" b="1" dirty="0">
                <a:solidFill>
                  <a:prstClr val="black"/>
                </a:solidFill>
                <a:latin typeface="Century Gothic" panose="020B0502020202020204" pitchFamily="34" charset="0"/>
                <a:hlinkClick r:id="rId4"/>
              </a:rPr>
              <a:t>survey</a:t>
            </a:r>
            <a:r>
              <a:rPr lang="en-GB" sz="1600" b="1" dirty="0">
                <a:solidFill>
                  <a:prstClr val="black"/>
                </a:solidFill>
                <a:latin typeface="Century Gothic" panose="020B0502020202020204" pitchFamily="34" charset="0"/>
              </a:rPr>
              <a:t> on our website and share it with your colleagues!</a:t>
            </a:r>
            <a:endParaRPr lang="en-GB" sz="1600" b="1" dirty="0">
              <a:solidFill>
                <a:schemeClr val="tx1"/>
              </a:solidFill>
              <a:latin typeface="Century Gothic" panose="020B0502020202020204" pitchFamily="34" charset="0"/>
            </a:endParaRPr>
          </a:p>
          <a:p>
            <a:pPr lvl="0" algn="ctr"/>
            <a:endParaRPr lang="en-GB" sz="1600" b="1" dirty="0">
              <a:solidFill>
                <a:schemeClr val="tx1"/>
              </a:solidFill>
              <a:latin typeface="Century Gothic" panose="020B0502020202020204" pitchFamily="34" charset="0"/>
            </a:endParaRPr>
          </a:p>
        </p:txBody>
      </p:sp>
      <p:pic>
        <p:nvPicPr>
          <p:cNvPr id="9" name="Picture 8">
            <a:extLst>
              <a:ext uri="{FF2B5EF4-FFF2-40B4-BE49-F238E27FC236}">
                <a16:creationId xmlns:a16="http://schemas.microsoft.com/office/drawing/2014/main" id="{BE10E778-FB36-475C-BE47-58C3ADAC705E}"/>
              </a:ext>
            </a:extLst>
          </p:cNvPr>
          <p:cNvPicPr>
            <a:picLocks noChangeAspect="1"/>
          </p:cNvPicPr>
          <p:nvPr/>
        </p:nvPicPr>
        <p:blipFill rotWithShape="1">
          <a:blip r:embed="rId5">
            <a:extLst>
              <a:ext uri="{28A0092B-C50C-407E-A947-70E740481C1C}">
                <a14:useLocalDpi xmlns:a14="http://schemas.microsoft.com/office/drawing/2010/main" val="0"/>
              </a:ext>
            </a:extLst>
          </a:blip>
          <a:srcRect t="22886" b="35404"/>
          <a:stretch/>
        </p:blipFill>
        <p:spPr>
          <a:xfrm>
            <a:off x="793488" y="710213"/>
            <a:ext cx="7557025" cy="2228295"/>
          </a:xfrm>
          <a:prstGeom prst="rect">
            <a:avLst/>
          </a:prstGeom>
        </p:spPr>
      </p:pic>
    </p:spTree>
    <p:extLst>
      <p:ext uri="{BB962C8B-B14F-4D97-AF65-F5344CB8AC3E}">
        <p14:creationId xmlns:p14="http://schemas.microsoft.com/office/powerpoint/2010/main" val="26374812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3</a:t>
            </a:r>
            <a:endParaRPr lang="en-GB" sz="2000" b="1" u="sng" dirty="0">
              <a:solidFill>
                <a:schemeClr val="bg2">
                  <a:lumMod val="50000"/>
                </a:schemeClr>
              </a:solidFill>
              <a:latin typeface="Century Gothic" panose="020B0502020202020204" pitchFamily="34" charset="0"/>
            </a:endParaRP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True or false?</a:t>
            </a:r>
          </a:p>
          <a:p>
            <a:pPr algn="ctr"/>
            <a:endParaRPr lang="en-GB" sz="1600" b="1" u="sng" dirty="0">
              <a:solidFill>
                <a:schemeClr val="bg2">
                  <a:lumMod val="50000"/>
                </a:schemeClr>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sp>
        <p:nvSpPr>
          <p:cNvPr id="7" name="TextBox 8">
            <a:extLst>
              <a:ext uri="{FF2B5EF4-FFF2-40B4-BE49-F238E27FC236}">
                <a16:creationId xmlns:a16="http://schemas.microsoft.com/office/drawing/2014/main" id="{B632E459-9B27-4467-B89C-78410207B71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graphicFrame>
        <p:nvGraphicFramePr>
          <p:cNvPr id="6" name="Table 5">
            <a:extLst>
              <a:ext uri="{FF2B5EF4-FFF2-40B4-BE49-F238E27FC236}">
                <a16:creationId xmlns:a16="http://schemas.microsoft.com/office/drawing/2014/main" id="{1B108DE7-BF1B-408D-9721-DC3554F4E32F}"/>
              </a:ext>
            </a:extLst>
          </p:cNvPr>
          <p:cNvGraphicFramePr>
            <a:graphicFrameLocks noGrp="1"/>
          </p:cNvGraphicFramePr>
          <p:nvPr>
            <p:extLst>
              <p:ext uri="{D42A27DB-BD31-4B8C-83A1-F6EECF244321}">
                <p14:modId xmlns:p14="http://schemas.microsoft.com/office/powerpoint/2010/main" val="3353926754"/>
              </p:ext>
            </p:extLst>
          </p:nvPr>
        </p:nvGraphicFramePr>
        <p:xfrm>
          <a:off x="401349" y="2286231"/>
          <a:ext cx="8341302" cy="1540683"/>
        </p:xfrm>
        <a:graphic>
          <a:graphicData uri="http://schemas.openxmlformats.org/drawingml/2006/table">
            <a:tbl>
              <a:tblPr firstRow="1" bandRow="1">
                <a:tableStyleId>{5940675A-B579-460E-94D1-54222C63F5DA}</a:tableStyleId>
              </a:tblPr>
              <a:tblGrid>
                <a:gridCol w="3355843">
                  <a:extLst>
                    <a:ext uri="{9D8B030D-6E8A-4147-A177-3AD203B41FA5}">
                      <a16:colId xmlns:a16="http://schemas.microsoft.com/office/drawing/2014/main" val="3160972465"/>
                    </a:ext>
                  </a:extLst>
                </a:gridCol>
                <a:gridCol w="1609686">
                  <a:extLst>
                    <a:ext uri="{9D8B030D-6E8A-4147-A177-3AD203B41FA5}">
                      <a16:colId xmlns:a16="http://schemas.microsoft.com/office/drawing/2014/main" val="3317810078"/>
                    </a:ext>
                  </a:extLst>
                </a:gridCol>
                <a:gridCol w="3375773">
                  <a:extLst>
                    <a:ext uri="{9D8B030D-6E8A-4147-A177-3AD203B41FA5}">
                      <a16:colId xmlns:a16="http://schemas.microsoft.com/office/drawing/2014/main" val="2020340340"/>
                    </a:ext>
                  </a:extLst>
                </a:gridCol>
              </a:tblGrid>
              <a:tr h="1540683">
                <a:tc>
                  <a:txBody>
                    <a:bodyPr/>
                    <a:lstStyle/>
                    <a:p>
                      <a:pPr algn="ctr"/>
                      <a:r>
                        <a:rPr lang="en-GB" sz="4800" b="1" dirty="0">
                          <a:latin typeface="Century Gothic" panose="020B0502020202020204" pitchFamily="34" charset="0"/>
                        </a:rPr>
                        <a:t>sixty-eight</a:t>
                      </a: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GB" sz="4700" b="1" dirty="0">
                          <a:latin typeface="Century Gothic" panose="020B0502020202020204" pitchFamily="34" charset="0"/>
                        </a:rPr>
                        <a:t>&lt;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GB" sz="4800" b="1" dirty="0">
                          <a:latin typeface="Century Gothic" panose="020B0502020202020204" pitchFamily="34" charset="0"/>
                        </a:rPr>
                        <a:t>seventy</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50649372"/>
                  </a:ext>
                </a:extLst>
              </a:tr>
            </a:tbl>
          </a:graphicData>
        </a:graphic>
      </p:graphicFrame>
    </p:spTree>
    <p:extLst>
      <p:ext uri="{BB962C8B-B14F-4D97-AF65-F5344CB8AC3E}">
        <p14:creationId xmlns:p14="http://schemas.microsoft.com/office/powerpoint/2010/main" val="21442266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3</a:t>
            </a:r>
            <a:endParaRPr lang="en-GB" sz="2000" b="1" u="sng" dirty="0">
              <a:solidFill>
                <a:schemeClr val="bg2">
                  <a:lumMod val="50000"/>
                </a:schemeClr>
              </a:solidFill>
              <a:latin typeface="Century Gothic" panose="020B0502020202020204" pitchFamily="34" charset="0"/>
            </a:endParaRP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True or false?</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r>
              <a:rPr lang="en-GB" sz="2000" b="1" dirty="0">
                <a:solidFill>
                  <a:srgbClr val="FF0000"/>
                </a:solidFill>
                <a:latin typeface="Century Gothic" panose="020B0502020202020204" pitchFamily="34" charset="0"/>
              </a:rPr>
              <a:t>True</a:t>
            </a:r>
          </a:p>
          <a:p>
            <a:pPr algn="ctr"/>
            <a:endParaRPr lang="en-GB" sz="1600" b="1" u="sng" dirty="0">
              <a:solidFill>
                <a:schemeClr val="bg2">
                  <a:lumMod val="50000"/>
                </a:schemeClr>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sp>
        <p:nvSpPr>
          <p:cNvPr id="7" name="TextBox 8">
            <a:extLst>
              <a:ext uri="{FF2B5EF4-FFF2-40B4-BE49-F238E27FC236}">
                <a16:creationId xmlns:a16="http://schemas.microsoft.com/office/drawing/2014/main" id="{B632E459-9B27-4467-B89C-78410207B71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graphicFrame>
        <p:nvGraphicFramePr>
          <p:cNvPr id="6" name="Table 5">
            <a:extLst>
              <a:ext uri="{FF2B5EF4-FFF2-40B4-BE49-F238E27FC236}">
                <a16:creationId xmlns:a16="http://schemas.microsoft.com/office/drawing/2014/main" id="{1B108DE7-BF1B-408D-9721-DC3554F4E32F}"/>
              </a:ext>
            </a:extLst>
          </p:cNvPr>
          <p:cNvGraphicFramePr>
            <a:graphicFrameLocks noGrp="1"/>
          </p:cNvGraphicFramePr>
          <p:nvPr>
            <p:extLst>
              <p:ext uri="{D42A27DB-BD31-4B8C-83A1-F6EECF244321}">
                <p14:modId xmlns:p14="http://schemas.microsoft.com/office/powerpoint/2010/main" val="1757419705"/>
              </p:ext>
            </p:extLst>
          </p:nvPr>
        </p:nvGraphicFramePr>
        <p:xfrm>
          <a:off x="401349" y="2286231"/>
          <a:ext cx="8341302" cy="1540683"/>
        </p:xfrm>
        <a:graphic>
          <a:graphicData uri="http://schemas.openxmlformats.org/drawingml/2006/table">
            <a:tbl>
              <a:tblPr firstRow="1" bandRow="1">
                <a:tableStyleId>{5940675A-B579-460E-94D1-54222C63F5DA}</a:tableStyleId>
              </a:tblPr>
              <a:tblGrid>
                <a:gridCol w="3355843">
                  <a:extLst>
                    <a:ext uri="{9D8B030D-6E8A-4147-A177-3AD203B41FA5}">
                      <a16:colId xmlns:a16="http://schemas.microsoft.com/office/drawing/2014/main" val="3160972465"/>
                    </a:ext>
                  </a:extLst>
                </a:gridCol>
                <a:gridCol w="1609686">
                  <a:extLst>
                    <a:ext uri="{9D8B030D-6E8A-4147-A177-3AD203B41FA5}">
                      <a16:colId xmlns:a16="http://schemas.microsoft.com/office/drawing/2014/main" val="3317810078"/>
                    </a:ext>
                  </a:extLst>
                </a:gridCol>
                <a:gridCol w="3375773">
                  <a:extLst>
                    <a:ext uri="{9D8B030D-6E8A-4147-A177-3AD203B41FA5}">
                      <a16:colId xmlns:a16="http://schemas.microsoft.com/office/drawing/2014/main" val="2020340340"/>
                    </a:ext>
                  </a:extLst>
                </a:gridCol>
              </a:tblGrid>
              <a:tr h="1540683">
                <a:tc>
                  <a:txBody>
                    <a:bodyPr/>
                    <a:lstStyle/>
                    <a:p>
                      <a:pPr algn="ctr"/>
                      <a:r>
                        <a:rPr lang="en-GB" sz="4800" b="1" dirty="0">
                          <a:solidFill>
                            <a:schemeClr val="tx1"/>
                          </a:solidFill>
                          <a:latin typeface="Century Gothic" panose="020B0502020202020204" pitchFamily="34" charset="0"/>
                        </a:rPr>
                        <a:t>sixty-eight</a:t>
                      </a: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GB" sz="4700" b="1" dirty="0">
                          <a:solidFill>
                            <a:schemeClr val="tx1"/>
                          </a:solidFill>
                          <a:latin typeface="Century Gothic" panose="020B0502020202020204" pitchFamily="34" charset="0"/>
                        </a:rPr>
                        <a:t>&lt;</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GB" sz="4800" b="1" dirty="0">
                          <a:solidFill>
                            <a:schemeClr val="tx1"/>
                          </a:solidFill>
                          <a:latin typeface="Century Gothic" panose="020B0502020202020204" pitchFamily="34" charset="0"/>
                        </a:rPr>
                        <a:t>seventy</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50649372"/>
                  </a:ext>
                </a:extLst>
              </a:tr>
            </a:tbl>
          </a:graphicData>
        </a:graphic>
      </p:graphicFrame>
    </p:spTree>
    <p:extLst>
      <p:ext uri="{BB962C8B-B14F-4D97-AF65-F5344CB8AC3E}">
        <p14:creationId xmlns:p14="http://schemas.microsoft.com/office/powerpoint/2010/main" val="3096978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4</a:t>
            </a:r>
            <a:endParaRPr lang="en-GB" sz="2000" b="1" u="sng" dirty="0">
              <a:solidFill>
                <a:schemeClr val="bg2">
                  <a:lumMod val="50000"/>
                </a:schemeClr>
              </a:solidFill>
              <a:latin typeface="Century Gothic" panose="020B0502020202020204" pitchFamily="34" charset="0"/>
            </a:endParaRPr>
          </a:p>
          <a:p>
            <a:pPr algn="ctr"/>
            <a:endParaRPr lang="en-GB" sz="2000" b="1" u="sng" dirty="0">
              <a:solidFill>
                <a:schemeClr val="bg2">
                  <a:lumMod val="50000"/>
                </a:schemeClr>
              </a:solidFill>
              <a:latin typeface="Century Gothic" panose="020B0502020202020204" pitchFamily="34" charset="0"/>
            </a:endParaRPr>
          </a:p>
          <a:p>
            <a:pPr lvl="0" algn="ctr" defTabSz="685800">
              <a:defRPr/>
            </a:pPr>
            <a:r>
              <a:rPr lang="en-GB" sz="2000" b="1" dirty="0">
                <a:solidFill>
                  <a:schemeClr val="tx1"/>
                </a:solidFill>
                <a:latin typeface="Century Gothic" panose="020B0502020202020204" pitchFamily="34" charset="0"/>
              </a:rPr>
              <a:t>Complete the statement using &lt;, &gt; or =.</a:t>
            </a:r>
          </a:p>
          <a:p>
            <a:pPr algn="ctr"/>
            <a:endParaRPr lang="en-GB" sz="1600" b="1" u="sng" dirty="0">
              <a:solidFill>
                <a:schemeClr val="bg2">
                  <a:lumMod val="50000"/>
                </a:schemeClr>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sp>
        <p:nvSpPr>
          <p:cNvPr id="7" name="TextBox 8">
            <a:extLst>
              <a:ext uri="{FF2B5EF4-FFF2-40B4-BE49-F238E27FC236}">
                <a16:creationId xmlns:a16="http://schemas.microsoft.com/office/drawing/2014/main" id="{B632E459-9B27-4467-B89C-78410207B71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graphicFrame>
        <p:nvGraphicFramePr>
          <p:cNvPr id="13" name="Table 12">
            <a:extLst>
              <a:ext uri="{FF2B5EF4-FFF2-40B4-BE49-F238E27FC236}">
                <a16:creationId xmlns:a16="http://schemas.microsoft.com/office/drawing/2014/main" id="{88E9B8A7-9447-45B8-9637-B8C8D249FEF5}"/>
              </a:ext>
            </a:extLst>
          </p:cNvPr>
          <p:cNvGraphicFramePr>
            <a:graphicFrameLocks noGrp="1"/>
          </p:cNvGraphicFramePr>
          <p:nvPr>
            <p:extLst>
              <p:ext uri="{D42A27DB-BD31-4B8C-83A1-F6EECF244321}">
                <p14:modId xmlns:p14="http://schemas.microsoft.com/office/powerpoint/2010/main" val="2985797819"/>
              </p:ext>
            </p:extLst>
          </p:nvPr>
        </p:nvGraphicFramePr>
        <p:xfrm>
          <a:off x="1070446" y="2870698"/>
          <a:ext cx="7003109" cy="1400621"/>
        </p:xfrm>
        <a:graphic>
          <a:graphicData uri="http://schemas.openxmlformats.org/drawingml/2006/table">
            <a:tbl>
              <a:tblPr firstRow="1" bandRow="1">
                <a:tableStyleId>{5940675A-B579-460E-94D1-54222C63F5DA}</a:tableStyleId>
              </a:tblPr>
              <a:tblGrid>
                <a:gridCol w="2801244">
                  <a:extLst>
                    <a:ext uri="{9D8B030D-6E8A-4147-A177-3AD203B41FA5}">
                      <a16:colId xmlns:a16="http://schemas.microsoft.com/office/drawing/2014/main" val="3160972465"/>
                    </a:ext>
                  </a:extLst>
                </a:gridCol>
                <a:gridCol w="1400621">
                  <a:extLst>
                    <a:ext uri="{9D8B030D-6E8A-4147-A177-3AD203B41FA5}">
                      <a16:colId xmlns:a16="http://schemas.microsoft.com/office/drawing/2014/main" val="3317810078"/>
                    </a:ext>
                  </a:extLst>
                </a:gridCol>
                <a:gridCol w="2801244">
                  <a:extLst>
                    <a:ext uri="{9D8B030D-6E8A-4147-A177-3AD203B41FA5}">
                      <a16:colId xmlns:a16="http://schemas.microsoft.com/office/drawing/2014/main" val="2020340340"/>
                    </a:ext>
                  </a:extLst>
                </a:gridCol>
              </a:tblGrid>
              <a:tr h="1400621">
                <a:tc>
                  <a:txBody>
                    <a:bodyPr/>
                    <a:lstStyle/>
                    <a:p>
                      <a:pPr algn="ctr"/>
                      <a:r>
                        <a:rPr lang="en-GB" sz="3100" b="1" dirty="0">
                          <a:latin typeface="Century Gothic" panose="020B0502020202020204" pitchFamily="34" charset="0"/>
                        </a:rPr>
                        <a:t>17 and 5</a:t>
                      </a:r>
                    </a:p>
                  </a:txBody>
                  <a:tcPr marL="0" marR="0" marT="0"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endParaRPr lang="en-GB" sz="3100" b="1" dirty="0">
                        <a:latin typeface="Century Gothic" panose="020B0502020202020204" pitchFamily="34" charset="0"/>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3100" b="1" dirty="0">
                          <a:latin typeface="Century Gothic" panose="020B0502020202020204" pitchFamily="34" charset="0"/>
                        </a:rPr>
                        <a:t>34</a:t>
                      </a:r>
                    </a:p>
                  </a:txBody>
                  <a:tcPr marL="0" marR="0" marT="0" marB="0" anchor="ctr">
                    <a:lnL w="285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50649372"/>
                  </a:ext>
                </a:extLst>
              </a:tr>
            </a:tbl>
          </a:graphicData>
        </a:graphic>
      </p:graphicFrame>
    </p:spTree>
    <p:extLst>
      <p:ext uri="{BB962C8B-B14F-4D97-AF65-F5344CB8AC3E}">
        <p14:creationId xmlns:p14="http://schemas.microsoft.com/office/powerpoint/2010/main" val="42745459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4</a:t>
            </a:r>
            <a:endParaRPr lang="en-GB" sz="2000" b="1" u="sng" dirty="0">
              <a:solidFill>
                <a:schemeClr val="bg2">
                  <a:lumMod val="50000"/>
                </a:schemeClr>
              </a:solidFill>
              <a:latin typeface="Century Gothic" panose="020B0502020202020204" pitchFamily="34" charset="0"/>
            </a:endParaRPr>
          </a:p>
          <a:p>
            <a:pPr algn="ctr"/>
            <a:endParaRPr lang="en-GB" sz="2000" b="1" u="sng" dirty="0">
              <a:solidFill>
                <a:schemeClr val="bg2">
                  <a:lumMod val="50000"/>
                </a:schemeClr>
              </a:solidFill>
              <a:latin typeface="Century Gothic" panose="020B0502020202020204" pitchFamily="34" charset="0"/>
            </a:endParaRPr>
          </a:p>
          <a:p>
            <a:pPr lvl="0" algn="ctr" defTabSz="685800">
              <a:defRPr/>
            </a:pPr>
            <a:r>
              <a:rPr lang="en-GB" sz="2000" b="1" dirty="0">
                <a:solidFill>
                  <a:schemeClr val="tx1"/>
                </a:solidFill>
                <a:latin typeface="Century Gothic" panose="020B0502020202020204" pitchFamily="34" charset="0"/>
              </a:rPr>
              <a:t>Complete the statement using &lt;, &gt; or =.</a:t>
            </a:r>
          </a:p>
          <a:p>
            <a:pPr algn="ctr"/>
            <a:endParaRPr lang="en-GB" sz="1600" b="1" u="sng" dirty="0">
              <a:solidFill>
                <a:schemeClr val="bg2">
                  <a:lumMod val="50000"/>
                </a:schemeClr>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sp>
        <p:nvSpPr>
          <p:cNvPr id="7" name="TextBox 8">
            <a:extLst>
              <a:ext uri="{FF2B5EF4-FFF2-40B4-BE49-F238E27FC236}">
                <a16:creationId xmlns:a16="http://schemas.microsoft.com/office/drawing/2014/main" id="{B632E459-9B27-4467-B89C-78410207B71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graphicFrame>
        <p:nvGraphicFramePr>
          <p:cNvPr id="13" name="Table 12">
            <a:extLst>
              <a:ext uri="{FF2B5EF4-FFF2-40B4-BE49-F238E27FC236}">
                <a16:creationId xmlns:a16="http://schemas.microsoft.com/office/drawing/2014/main" id="{88E9B8A7-9447-45B8-9637-B8C8D249FEF5}"/>
              </a:ext>
            </a:extLst>
          </p:cNvPr>
          <p:cNvGraphicFramePr>
            <a:graphicFrameLocks noGrp="1"/>
          </p:cNvGraphicFramePr>
          <p:nvPr>
            <p:extLst>
              <p:ext uri="{D42A27DB-BD31-4B8C-83A1-F6EECF244321}">
                <p14:modId xmlns:p14="http://schemas.microsoft.com/office/powerpoint/2010/main" val="477578477"/>
              </p:ext>
            </p:extLst>
          </p:nvPr>
        </p:nvGraphicFramePr>
        <p:xfrm>
          <a:off x="1070446" y="2870698"/>
          <a:ext cx="7003109" cy="1400621"/>
        </p:xfrm>
        <a:graphic>
          <a:graphicData uri="http://schemas.openxmlformats.org/drawingml/2006/table">
            <a:tbl>
              <a:tblPr firstRow="1" bandRow="1">
                <a:tableStyleId>{5940675A-B579-460E-94D1-54222C63F5DA}</a:tableStyleId>
              </a:tblPr>
              <a:tblGrid>
                <a:gridCol w="2801244">
                  <a:extLst>
                    <a:ext uri="{9D8B030D-6E8A-4147-A177-3AD203B41FA5}">
                      <a16:colId xmlns:a16="http://schemas.microsoft.com/office/drawing/2014/main" val="3160972465"/>
                    </a:ext>
                  </a:extLst>
                </a:gridCol>
                <a:gridCol w="1400621">
                  <a:extLst>
                    <a:ext uri="{9D8B030D-6E8A-4147-A177-3AD203B41FA5}">
                      <a16:colId xmlns:a16="http://schemas.microsoft.com/office/drawing/2014/main" val="3317810078"/>
                    </a:ext>
                  </a:extLst>
                </a:gridCol>
                <a:gridCol w="2801244">
                  <a:extLst>
                    <a:ext uri="{9D8B030D-6E8A-4147-A177-3AD203B41FA5}">
                      <a16:colId xmlns:a16="http://schemas.microsoft.com/office/drawing/2014/main" val="2020340340"/>
                    </a:ext>
                  </a:extLst>
                </a:gridCol>
              </a:tblGrid>
              <a:tr h="1400621">
                <a:tc>
                  <a:txBody>
                    <a:bodyPr/>
                    <a:lstStyle/>
                    <a:p>
                      <a:pPr algn="ctr"/>
                      <a:r>
                        <a:rPr lang="en-GB" sz="3100" b="1" dirty="0">
                          <a:latin typeface="Century Gothic" panose="020B0502020202020204" pitchFamily="34" charset="0"/>
                        </a:rPr>
                        <a:t>17 and 5</a:t>
                      </a:r>
                    </a:p>
                  </a:txBody>
                  <a:tcPr marL="0" marR="0" marT="0" marB="0" anchor="ctr">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GB" sz="4800" b="1" dirty="0">
                          <a:solidFill>
                            <a:srgbClr val="FF0000"/>
                          </a:solidFill>
                          <a:latin typeface="Century Gothic" panose="020B0502020202020204" pitchFamily="34" charset="0"/>
                        </a:rPr>
                        <a:t>&lt;</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3100" b="1" dirty="0">
                          <a:latin typeface="Century Gothic" panose="020B0502020202020204" pitchFamily="34" charset="0"/>
                        </a:rPr>
                        <a:t>34</a:t>
                      </a:r>
                    </a:p>
                  </a:txBody>
                  <a:tcPr marL="0" marR="0" marT="0" marB="0" anchor="ctr">
                    <a:lnL w="2857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50649372"/>
                  </a:ext>
                </a:extLst>
              </a:tr>
            </a:tbl>
          </a:graphicData>
        </a:graphic>
      </p:graphicFrame>
    </p:spTree>
    <p:extLst>
      <p:ext uri="{BB962C8B-B14F-4D97-AF65-F5344CB8AC3E}">
        <p14:creationId xmlns:p14="http://schemas.microsoft.com/office/powerpoint/2010/main" val="39289336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Problem Solving 1</a:t>
            </a:r>
            <a:endParaRPr lang="en-GB" sz="2000" b="1" u="sng" dirty="0">
              <a:solidFill>
                <a:schemeClr val="bg2">
                  <a:lumMod val="50000"/>
                </a:schemeClr>
              </a:solidFill>
              <a:latin typeface="Century Gothic" panose="020B0502020202020204" pitchFamily="34" charset="0"/>
            </a:endParaRP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Find all of the possible combinations to complete the statement using up to two of these digits cards. </a:t>
            </a:r>
          </a:p>
          <a:p>
            <a:pPr algn="ctr"/>
            <a:endParaRPr lang="en-GB" sz="1600" b="1" u="sng" dirty="0">
              <a:solidFill>
                <a:schemeClr val="tx1"/>
              </a:solidFill>
              <a:latin typeface="Century Gothic" panose="020B0502020202020204" pitchFamily="34" charset="0"/>
            </a:endParaRPr>
          </a:p>
          <a:p>
            <a:pPr algn="ctr"/>
            <a:endParaRPr lang="en-GB" sz="1600" b="1" u="sng" dirty="0">
              <a:solidFill>
                <a:schemeClr val="tx1"/>
              </a:solidFill>
              <a:latin typeface="Century Gothic" panose="020B0502020202020204" pitchFamily="34" charset="0"/>
            </a:endParaRPr>
          </a:p>
          <a:p>
            <a:pPr algn="ctr"/>
            <a:endParaRPr lang="en-GB" sz="1600" b="1" u="sng" dirty="0">
              <a:solidFill>
                <a:schemeClr val="tx1"/>
              </a:solidFill>
              <a:latin typeface="Century Gothic" panose="020B0502020202020204" pitchFamily="34" charset="0"/>
            </a:endParaRPr>
          </a:p>
          <a:p>
            <a:pPr algn="ctr"/>
            <a:endParaRPr lang="en-GB" sz="1600" b="1" u="sng" dirty="0">
              <a:solidFill>
                <a:schemeClr val="tx1"/>
              </a:solidFill>
              <a:latin typeface="Century Gothic" panose="020B0502020202020204" pitchFamily="34" charset="0"/>
            </a:endParaRPr>
          </a:p>
          <a:p>
            <a:pPr algn="ctr"/>
            <a:endParaRPr lang="en-GB" sz="1600" b="1" u="sng" dirty="0">
              <a:solidFill>
                <a:schemeClr val="tx1"/>
              </a:solidFill>
              <a:latin typeface="Century Gothic" panose="020B0502020202020204" pitchFamily="34" charset="0"/>
            </a:endParaRPr>
          </a:p>
          <a:p>
            <a:pPr algn="ctr"/>
            <a:endParaRPr lang="en-GB" sz="1600" b="1" u="sng" dirty="0">
              <a:solidFill>
                <a:schemeClr val="tx1"/>
              </a:solidFill>
              <a:latin typeface="Century Gothic" panose="020B0502020202020204" pitchFamily="34" charset="0"/>
            </a:endParaRPr>
          </a:p>
          <a:p>
            <a:pPr algn="ctr"/>
            <a:endParaRPr lang="en-GB" sz="1600" b="1" u="sng" dirty="0">
              <a:solidFill>
                <a:schemeClr val="tx1"/>
              </a:solidFill>
              <a:latin typeface="Century Gothic" panose="020B0502020202020204" pitchFamily="34" charset="0"/>
            </a:endParaRPr>
          </a:p>
          <a:p>
            <a:pPr algn="ctr"/>
            <a:endParaRPr lang="en-GB" sz="1600" b="1" u="sng" dirty="0">
              <a:solidFill>
                <a:schemeClr val="tx1"/>
              </a:solidFill>
              <a:latin typeface="Century Gothic" panose="020B0502020202020204" pitchFamily="34" charset="0"/>
            </a:endParaRPr>
          </a:p>
          <a:p>
            <a:pPr algn="ctr"/>
            <a:endParaRPr lang="en-GB" sz="1600" b="1" u="sng" dirty="0">
              <a:solidFill>
                <a:schemeClr val="tx1"/>
              </a:solidFill>
              <a:latin typeface="Century Gothic" panose="020B0502020202020204" pitchFamily="34" charset="0"/>
            </a:endParaRPr>
          </a:p>
          <a:p>
            <a:pPr algn="ctr"/>
            <a:endParaRPr lang="en-GB" sz="1600" b="1" u="sng" dirty="0">
              <a:solidFill>
                <a:schemeClr val="tx1"/>
              </a:solidFill>
              <a:latin typeface="Century Gothic" panose="020B0502020202020204" pitchFamily="34" charset="0"/>
            </a:endParaRPr>
          </a:p>
          <a:p>
            <a:pPr algn="ctr"/>
            <a:endParaRPr lang="en-GB" sz="1600" b="1" u="sng" dirty="0">
              <a:solidFill>
                <a:schemeClr val="tx1"/>
              </a:solidFill>
              <a:latin typeface="Century Gothic" panose="020B0502020202020204" pitchFamily="34" charset="0"/>
            </a:endParaRPr>
          </a:p>
          <a:p>
            <a:pPr algn="ctr"/>
            <a:endParaRPr lang="en-GB" sz="1600" b="1" u="sng" dirty="0">
              <a:solidFill>
                <a:schemeClr val="tx1"/>
              </a:solidFill>
              <a:latin typeface="Century Gothic" panose="020B0502020202020204" pitchFamily="34" charset="0"/>
            </a:endParaRPr>
          </a:p>
          <a:p>
            <a:pPr algn="ctr"/>
            <a:endParaRPr lang="en-GB" sz="1600" b="1" u="sng" dirty="0">
              <a:solidFill>
                <a:schemeClr val="tx1"/>
              </a:solidFill>
              <a:latin typeface="Century Gothic" panose="020B0502020202020204" pitchFamily="34" charset="0"/>
            </a:endParaRPr>
          </a:p>
          <a:p>
            <a:pPr algn="ctr"/>
            <a:endParaRPr lang="en-GB" sz="1600" b="1" u="sng" dirty="0">
              <a:solidFill>
                <a:schemeClr val="tx1"/>
              </a:solidFill>
              <a:latin typeface="Century Gothic" panose="020B0502020202020204" pitchFamily="34" charset="0"/>
            </a:endParaRPr>
          </a:p>
          <a:p>
            <a:pPr algn="ctr"/>
            <a:endParaRPr lang="en-GB" sz="1600" b="1" u="sng" dirty="0">
              <a:solidFill>
                <a:schemeClr val="tx1"/>
              </a:solidFill>
              <a:latin typeface="Century Gothic" panose="020B0502020202020204" pitchFamily="34" charset="0"/>
            </a:endParaRPr>
          </a:p>
          <a:p>
            <a:pPr lvl="0" algn="ctr"/>
            <a:endParaRPr lang="en-GB" sz="2000" b="1" dirty="0">
              <a:solidFill>
                <a:prstClr val="black"/>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sp>
        <p:nvSpPr>
          <p:cNvPr id="7" name="TextBox 8">
            <a:extLst>
              <a:ext uri="{FF2B5EF4-FFF2-40B4-BE49-F238E27FC236}">
                <a16:creationId xmlns:a16="http://schemas.microsoft.com/office/drawing/2014/main" id="{F2267ACB-233E-41BC-B01B-8F3DC45483E4}"/>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grpSp>
        <p:nvGrpSpPr>
          <p:cNvPr id="6" name="Group 5">
            <a:extLst>
              <a:ext uri="{FF2B5EF4-FFF2-40B4-BE49-F238E27FC236}">
                <a16:creationId xmlns:a16="http://schemas.microsoft.com/office/drawing/2014/main" id="{41763097-5CAB-4E72-83BC-8F97F23DF29D}"/>
              </a:ext>
            </a:extLst>
          </p:cNvPr>
          <p:cNvGrpSpPr/>
          <p:nvPr/>
        </p:nvGrpSpPr>
        <p:grpSpPr>
          <a:xfrm>
            <a:off x="1483880" y="1868463"/>
            <a:ext cx="6176240" cy="1293122"/>
            <a:chOff x="295386" y="1423958"/>
            <a:chExt cx="2881261" cy="548409"/>
          </a:xfrm>
        </p:grpSpPr>
        <p:sp>
          <p:nvSpPr>
            <p:cNvPr id="9" name="TextBox 8">
              <a:extLst>
                <a:ext uri="{FF2B5EF4-FFF2-40B4-BE49-F238E27FC236}">
                  <a16:creationId xmlns:a16="http://schemas.microsoft.com/office/drawing/2014/main" id="{0DD1A17D-FBB1-43C4-8BA7-D73908990991}"/>
                </a:ext>
              </a:extLst>
            </p:cNvPr>
            <p:cNvSpPr txBox="1"/>
            <p:nvPr/>
          </p:nvSpPr>
          <p:spPr>
            <a:xfrm>
              <a:off x="295386" y="1423958"/>
              <a:ext cx="574992" cy="548409"/>
            </a:xfrm>
            <a:prstGeom prst="flowChartAlternateProcess">
              <a:avLst/>
            </a:prstGeom>
            <a:ln w="19050">
              <a:solidFill>
                <a:srgbClr val="6699FF"/>
              </a:solidFill>
            </a:ln>
          </p:spPr>
          <p:style>
            <a:lnRef idx="2">
              <a:schemeClr val="accent1"/>
            </a:lnRef>
            <a:fillRef idx="1">
              <a:schemeClr val="lt1"/>
            </a:fillRef>
            <a:effectRef idx="0">
              <a:schemeClr val="accent1"/>
            </a:effectRef>
            <a:fontRef idx="minor">
              <a:schemeClr val="dk1"/>
            </a:fontRef>
          </p:style>
          <p:txBody>
            <a:bodyPr wrap="none" lIns="0" tIns="0" rIns="0" bIns="0" rtlCol="0" anchor="ctr" anchorCtr="0">
              <a:noAutofit/>
            </a:bodyPr>
            <a:lstStyle/>
            <a:p>
              <a:pPr algn="ctr"/>
              <a:r>
                <a:rPr lang="en-GB" sz="4000" b="1" dirty="0">
                  <a:latin typeface="Century Gothic" panose="020B0502020202020204" pitchFamily="34" charset="0"/>
                </a:rPr>
                <a:t>2</a:t>
              </a:r>
              <a:endParaRPr lang="en-GB" sz="4400" b="1" dirty="0">
                <a:latin typeface="Century Gothic" panose="020B0502020202020204" pitchFamily="34" charset="0"/>
              </a:endParaRPr>
            </a:p>
          </p:txBody>
        </p:sp>
        <p:sp>
          <p:nvSpPr>
            <p:cNvPr id="10" name="TextBox 9">
              <a:extLst>
                <a:ext uri="{FF2B5EF4-FFF2-40B4-BE49-F238E27FC236}">
                  <a16:creationId xmlns:a16="http://schemas.microsoft.com/office/drawing/2014/main" id="{0070AACA-3F9B-48BD-9CE2-91E4A4B19689}"/>
                </a:ext>
              </a:extLst>
            </p:cNvPr>
            <p:cNvSpPr txBox="1"/>
            <p:nvPr/>
          </p:nvSpPr>
          <p:spPr>
            <a:xfrm>
              <a:off x="1064142" y="1428752"/>
              <a:ext cx="574992" cy="538821"/>
            </a:xfrm>
            <a:prstGeom prst="flowChartAlternateProcess">
              <a:avLst/>
            </a:prstGeom>
            <a:ln w="19050">
              <a:solidFill>
                <a:srgbClr val="6699FF"/>
              </a:solidFill>
            </a:ln>
          </p:spPr>
          <p:style>
            <a:lnRef idx="2">
              <a:schemeClr val="accent1"/>
            </a:lnRef>
            <a:fillRef idx="1">
              <a:schemeClr val="lt1"/>
            </a:fillRef>
            <a:effectRef idx="0">
              <a:schemeClr val="accent1"/>
            </a:effectRef>
            <a:fontRef idx="minor">
              <a:schemeClr val="dk1"/>
            </a:fontRef>
          </p:style>
          <p:txBody>
            <a:bodyPr wrap="none" lIns="0" tIns="0" rIns="0" bIns="0" rtlCol="0" anchor="ctr" anchorCtr="0">
              <a:noAutofit/>
            </a:bodyPr>
            <a:lstStyle/>
            <a:p>
              <a:pPr algn="ctr"/>
              <a:r>
                <a:rPr lang="en-GB" sz="4000" b="1" dirty="0">
                  <a:latin typeface="Century Gothic" panose="020B0502020202020204" pitchFamily="34" charset="0"/>
                </a:rPr>
                <a:t>7</a:t>
              </a:r>
              <a:endParaRPr lang="en-GB" sz="4400" b="1" dirty="0">
                <a:latin typeface="Century Gothic" panose="020B0502020202020204" pitchFamily="34" charset="0"/>
              </a:endParaRPr>
            </a:p>
          </p:txBody>
        </p:sp>
        <p:sp>
          <p:nvSpPr>
            <p:cNvPr id="11" name="TextBox 10">
              <a:extLst>
                <a:ext uri="{FF2B5EF4-FFF2-40B4-BE49-F238E27FC236}">
                  <a16:creationId xmlns:a16="http://schemas.microsoft.com/office/drawing/2014/main" id="{CD2DB7BC-ED85-464E-BDED-20CF9C2E09C7}"/>
                </a:ext>
              </a:extLst>
            </p:cNvPr>
            <p:cNvSpPr txBox="1"/>
            <p:nvPr/>
          </p:nvSpPr>
          <p:spPr>
            <a:xfrm>
              <a:off x="1832898" y="1428752"/>
              <a:ext cx="574992" cy="538821"/>
            </a:xfrm>
            <a:prstGeom prst="flowChartAlternateProcess">
              <a:avLst/>
            </a:prstGeom>
            <a:ln w="19050">
              <a:solidFill>
                <a:srgbClr val="6699FF"/>
              </a:solidFill>
            </a:ln>
          </p:spPr>
          <p:style>
            <a:lnRef idx="2">
              <a:schemeClr val="accent1"/>
            </a:lnRef>
            <a:fillRef idx="1">
              <a:schemeClr val="lt1"/>
            </a:fillRef>
            <a:effectRef idx="0">
              <a:schemeClr val="accent1"/>
            </a:effectRef>
            <a:fontRef idx="minor">
              <a:schemeClr val="dk1"/>
            </a:fontRef>
          </p:style>
          <p:txBody>
            <a:bodyPr wrap="none" lIns="0" tIns="0" rIns="0" bIns="0" rtlCol="0" anchor="ctr" anchorCtr="0">
              <a:noAutofit/>
            </a:bodyPr>
            <a:lstStyle/>
            <a:p>
              <a:pPr algn="ctr"/>
              <a:r>
                <a:rPr lang="en-GB" sz="4000" b="1" dirty="0">
                  <a:latin typeface="Century Gothic" panose="020B0502020202020204" pitchFamily="34" charset="0"/>
                </a:rPr>
                <a:t>3</a:t>
              </a:r>
              <a:endParaRPr lang="en-GB" sz="4400" b="1" dirty="0">
                <a:latin typeface="Century Gothic" panose="020B0502020202020204" pitchFamily="34" charset="0"/>
              </a:endParaRPr>
            </a:p>
          </p:txBody>
        </p:sp>
        <p:sp>
          <p:nvSpPr>
            <p:cNvPr id="12" name="TextBox 11">
              <a:extLst>
                <a:ext uri="{FF2B5EF4-FFF2-40B4-BE49-F238E27FC236}">
                  <a16:creationId xmlns:a16="http://schemas.microsoft.com/office/drawing/2014/main" id="{C1B41861-29B2-4A2E-9ACD-EDB29E966DC9}"/>
                </a:ext>
              </a:extLst>
            </p:cNvPr>
            <p:cNvSpPr txBox="1"/>
            <p:nvPr/>
          </p:nvSpPr>
          <p:spPr>
            <a:xfrm>
              <a:off x="2601655" y="1428752"/>
              <a:ext cx="574992" cy="538821"/>
            </a:xfrm>
            <a:prstGeom prst="flowChartAlternateProcess">
              <a:avLst/>
            </a:prstGeom>
            <a:ln w="19050">
              <a:solidFill>
                <a:srgbClr val="6699FF"/>
              </a:solidFill>
            </a:ln>
          </p:spPr>
          <p:style>
            <a:lnRef idx="2">
              <a:schemeClr val="accent1"/>
            </a:lnRef>
            <a:fillRef idx="1">
              <a:schemeClr val="lt1"/>
            </a:fillRef>
            <a:effectRef idx="0">
              <a:schemeClr val="accent1"/>
            </a:effectRef>
            <a:fontRef idx="minor">
              <a:schemeClr val="dk1"/>
            </a:fontRef>
          </p:style>
          <p:txBody>
            <a:bodyPr wrap="none" lIns="0" tIns="0" rIns="0" bIns="0" rtlCol="0" anchor="ctr" anchorCtr="0">
              <a:noAutofit/>
            </a:bodyPr>
            <a:lstStyle/>
            <a:p>
              <a:pPr algn="ctr"/>
              <a:r>
                <a:rPr lang="en-GB" sz="4000" b="1" dirty="0">
                  <a:latin typeface="Century Gothic" panose="020B0502020202020204" pitchFamily="34" charset="0"/>
                </a:rPr>
                <a:t>6</a:t>
              </a:r>
              <a:endParaRPr lang="en-GB" sz="4400" b="1" dirty="0">
                <a:latin typeface="Century Gothic" panose="020B0502020202020204" pitchFamily="34" charset="0"/>
              </a:endParaRPr>
            </a:p>
          </p:txBody>
        </p:sp>
      </p:grpSp>
      <p:graphicFrame>
        <p:nvGraphicFramePr>
          <p:cNvPr id="13" name="Table 12">
            <a:extLst>
              <a:ext uri="{FF2B5EF4-FFF2-40B4-BE49-F238E27FC236}">
                <a16:creationId xmlns:a16="http://schemas.microsoft.com/office/drawing/2014/main" id="{60AAF619-D065-459C-AB79-B46AE9361EDB}"/>
              </a:ext>
            </a:extLst>
          </p:cNvPr>
          <p:cNvGraphicFramePr>
            <a:graphicFrameLocks noGrp="1"/>
          </p:cNvGraphicFramePr>
          <p:nvPr>
            <p:extLst>
              <p:ext uri="{D42A27DB-BD31-4B8C-83A1-F6EECF244321}">
                <p14:modId xmlns:p14="http://schemas.microsoft.com/office/powerpoint/2010/main" val="3180967377"/>
              </p:ext>
            </p:extLst>
          </p:nvPr>
        </p:nvGraphicFramePr>
        <p:xfrm>
          <a:off x="865023" y="3497546"/>
          <a:ext cx="7413955" cy="1406400"/>
        </p:xfrm>
        <a:graphic>
          <a:graphicData uri="http://schemas.openxmlformats.org/drawingml/2006/table">
            <a:tbl>
              <a:tblPr firstRow="1" bandRow="1">
                <a:tableStyleId>{5940675A-B579-460E-94D1-54222C63F5DA}</a:tableStyleId>
              </a:tblPr>
              <a:tblGrid>
                <a:gridCol w="2567806">
                  <a:extLst>
                    <a:ext uri="{9D8B030D-6E8A-4147-A177-3AD203B41FA5}">
                      <a16:colId xmlns:a16="http://schemas.microsoft.com/office/drawing/2014/main" val="3160972465"/>
                    </a:ext>
                  </a:extLst>
                </a:gridCol>
                <a:gridCol w="2278343">
                  <a:extLst>
                    <a:ext uri="{9D8B030D-6E8A-4147-A177-3AD203B41FA5}">
                      <a16:colId xmlns:a16="http://schemas.microsoft.com/office/drawing/2014/main" val="3317810078"/>
                    </a:ext>
                  </a:extLst>
                </a:gridCol>
                <a:gridCol w="2567806">
                  <a:extLst>
                    <a:ext uri="{9D8B030D-6E8A-4147-A177-3AD203B41FA5}">
                      <a16:colId xmlns:a16="http://schemas.microsoft.com/office/drawing/2014/main" val="2020340340"/>
                    </a:ext>
                  </a:extLst>
                </a:gridCol>
              </a:tblGrid>
              <a:tr h="1406400">
                <a:tc>
                  <a:txBody>
                    <a:bodyPr/>
                    <a:lstStyle/>
                    <a:p>
                      <a:pPr algn="ctr"/>
                      <a:r>
                        <a:rPr lang="en-GB" sz="4300" b="1" dirty="0">
                          <a:latin typeface="Century Gothic" panose="020B0502020202020204" pitchFamily="34" charset="0"/>
                        </a:rPr>
                        <a:t>60 and 5</a:t>
                      </a: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GB" sz="5200" b="1" dirty="0">
                          <a:latin typeface="Century Gothic" panose="020B0502020202020204" pitchFamily="34" charset="0"/>
                        </a:rPr>
                        <a:t>&gt;</a:t>
                      </a:r>
                    </a:p>
                  </a:txBody>
                  <a:tcPr marL="0" marR="0" marT="0" marB="0" anchor="ctr">
                    <a:lnL w="12700" cap="flat" cmpd="sng" algn="ctr">
                      <a:noFill/>
                      <a:prstDash val="solid"/>
                      <a:round/>
                      <a:headEnd type="none" w="med" len="med"/>
                      <a:tailEnd type="none" w="med" len="med"/>
                    </a:lnL>
                    <a:lnR w="190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endParaRPr lang="en-GB" sz="5200" b="1" dirty="0">
                        <a:latin typeface="Century Gothic" panose="020B0502020202020204" pitchFamily="34" charset="0"/>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950649372"/>
                  </a:ext>
                </a:extLst>
              </a:tr>
            </a:tbl>
          </a:graphicData>
        </a:graphic>
      </p:graphicFrame>
    </p:spTree>
    <p:extLst>
      <p:ext uri="{BB962C8B-B14F-4D97-AF65-F5344CB8AC3E}">
        <p14:creationId xmlns:p14="http://schemas.microsoft.com/office/powerpoint/2010/main" val="10719001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Problem Solving 1</a:t>
            </a:r>
            <a:endParaRPr lang="en-GB" sz="2000" b="1" u="sng" dirty="0">
              <a:solidFill>
                <a:schemeClr val="bg2">
                  <a:lumMod val="50000"/>
                </a:schemeClr>
              </a:solidFill>
              <a:latin typeface="Century Gothic" panose="020B0502020202020204" pitchFamily="34" charset="0"/>
            </a:endParaRP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Find all of the possible combinations to complete the statement using up to two of these digits cards. </a:t>
            </a:r>
          </a:p>
          <a:p>
            <a:pPr algn="ctr"/>
            <a:endParaRPr lang="en-GB" sz="1600" b="1" u="sng" dirty="0">
              <a:solidFill>
                <a:schemeClr val="tx1"/>
              </a:solidFill>
              <a:latin typeface="Century Gothic" panose="020B0502020202020204" pitchFamily="34" charset="0"/>
            </a:endParaRPr>
          </a:p>
          <a:p>
            <a:pPr algn="ctr"/>
            <a:endParaRPr lang="en-GB" sz="1600" b="1" u="sng" dirty="0">
              <a:solidFill>
                <a:schemeClr val="tx1"/>
              </a:solidFill>
              <a:latin typeface="Century Gothic" panose="020B0502020202020204" pitchFamily="34" charset="0"/>
            </a:endParaRPr>
          </a:p>
          <a:p>
            <a:pPr algn="ctr"/>
            <a:endParaRPr lang="en-GB" sz="1600" b="1" u="sng" dirty="0">
              <a:solidFill>
                <a:schemeClr val="tx1"/>
              </a:solidFill>
              <a:latin typeface="Century Gothic" panose="020B0502020202020204" pitchFamily="34" charset="0"/>
            </a:endParaRPr>
          </a:p>
          <a:p>
            <a:pPr algn="ctr"/>
            <a:endParaRPr lang="en-GB" sz="1600" b="1" u="sng" dirty="0">
              <a:solidFill>
                <a:schemeClr val="tx1"/>
              </a:solidFill>
              <a:latin typeface="Century Gothic" panose="020B0502020202020204" pitchFamily="34" charset="0"/>
            </a:endParaRPr>
          </a:p>
          <a:p>
            <a:pPr algn="ctr"/>
            <a:endParaRPr lang="en-GB" sz="1600" b="1" u="sng" dirty="0">
              <a:solidFill>
                <a:schemeClr val="tx1"/>
              </a:solidFill>
              <a:latin typeface="Century Gothic" panose="020B0502020202020204" pitchFamily="34" charset="0"/>
            </a:endParaRPr>
          </a:p>
          <a:p>
            <a:pPr algn="ctr"/>
            <a:endParaRPr lang="en-GB" sz="1600" b="1" u="sng" dirty="0">
              <a:solidFill>
                <a:schemeClr val="tx1"/>
              </a:solidFill>
              <a:latin typeface="Century Gothic" panose="020B0502020202020204" pitchFamily="34" charset="0"/>
            </a:endParaRPr>
          </a:p>
          <a:p>
            <a:pPr algn="ctr"/>
            <a:endParaRPr lang="en-GB" sz="1600" b="1" u="sng" dirty="0">
              <a:solidFill>
                <a:schemeClr val="tx1"/>
              </a:solidFill>
              <a:latin typeface="Century Gothic" panose="020B0502020202020204" pitchFamily="34" charset="0"/>
            </a:endParaRPr>
          </a:p>
          <a:p>
            <a:pPr algn="ctr"/>
            <a:endParaRPr lang="en-GB" sz="1600" b="1" u="sng" dirty="0">
              <a:solidFill>
                <a:schemeClr val="tx1"/>
              </a:solidFill>
              <a:latin typeface="Century Gothic" panose="020B0502020202020204" pitchFamily="34" charset="0"/>
            </a:endParaRPr>
          </a:p>
          <a:p>
            <a:pPr algn="ctr"/>
            <a:endParaRPr lang="en-GB" sz="1600" b="1" u="sng" dirty="0">
              <a:solidFill>
                <a:schemeClr val="tx1"/>
              </a:solidFill>
              <a:latin typeface="Century Gothic" panose="020B0502020202020204" pitchFamily="34" charset="0"/>
            </a:endParaRPr>
          </a:p>
          <a:p>
            <a:pPr algn="ctr"/>
            <a:endParaRPr lang="en-GB" sz="1600" b="1" u="sng" dirty="0">
              <a:solidFill>
                <a:schemeClr val="tx1"/>
              </a:solidFill>
              <a:latin typeface="Century Gothic" panose="020B0502020202020204" pitchFamily="34" charset="0"/>
            </a:endParaRPr>
          </a:p>
          <a:p>
            <a:pPr algn="ctr"/>
            <a:endParaRPr lang="en-GB" sz="1600" b="1" u="sng" dirty="0">
              <a:solidFill>
                <a:schemeClr val="tx1"/>
              </a:solidFill>
              <a:latin typeface="Century Gothic" panose="020B0502020202020204" pitchFamily="34" charset="0"/>
            </a:endParaRPr>
          </a:p>
          <a:p>
            <a:pPr algn="ctr"/>
            <a:endParaRPr lang="en-GB" sz="1600" b="1" u="sng" dirty="0">
              <a:solidFill>
                <a:schemeClr val="tx1"/>
              </a:solidFill>
              <a:latin typeface="Century Gothic" panose="020B0502020202020204" pitchFamily="34" charset="0"/>
            </a:endParaRPr>
          </a:p>
          <a:p>
            <a:pPr algn="ctr"/>
            <a:endParaRPr lang="en-GB" sz="1600" b="1" u="sng" dirty="0">
              <a:solidFill>
                <a:schemeClr val="tx1"/>
              </a:solidFill>
              <a:latin typeface="Century Gothic" panose="020B0502020202020204" pitchFamily="34" charset="0"/>
            </a:endParaRPr>
          </a:p>
          <a:p>
            <a:pPr algn="ctr"/>
            <a:endParaRPr lang="en-GB" sz="1600" b="1" u="sng" dirty="0">
              <a:solidFill>
                <a:schemeClr val="tx1"/>
              </a:solidFill>
              <a:latin typeface="Century Gothic" panose="020B0502020202020204" pitchFamily="34" charset="0"/>
            </a:endParaRPr>
          </a:p>
          <a:p>
            <a:pPr algn="ctr"/>
            <a:endParaRPr lang="en-GB" sz="1600" b="1" u="sng" dirty="0">
              <a:solidFill>
                <a:schemeClr val="tx1"/>
              </a:solidFill>
              <a:latin typeface="Century Gothic" panose="020B0502020202020204" pitchFamily="34" charset="0"/>
            </a:endParaRPr>
          </a:p>
          <a:p>
            <a:pPr algn="ctr"/>
            <a:endParaRPr lang="en-GB" sz="1600" b="1" u="sng" dirty="0">
              <a:solidFill>
                <a:schemeClr val="tx1"/>
              </a:solidFill>
              <a:latin typeface="Century Gothic" panose="020B0502020202020204" pitchFamily="34" charset="0"/>
            </a:endParaRPr>
          </a:p>
          <a:p>
            <a:pPr algn="ctr"/>
            <a:r>
              <a:rPr lang="en-GB" sz="2000" b="1" dirty="0">
                <a:solidFill>
                  <a:srgbClr val="FF0000"/>
                </a:solidFill>
                <a:latin typeface="Century Gothic" panose="020B0502020202020204" pitchFamily="34" charset="0"/>
              </a:rPr>
              <a:t>2, 3, 6, 7, 23, 26, 27, 32, 36, 37</a:t>
            </a:r>
          </a:p>
          <a:p>
            <a:pPr lvl="0" algn="ctr"/>
            <a:endParaRPr lang="en-GB" sz="2000" b="1" dirty="0">
              <a:solidFill>
                <a:prstClr val="black"/>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sp>
        <p:nvSpPr>
          <p:cNvPr id="7" name="TextBox 8">
            <a:extLst>
              <a:ext uri="{FF2B5EF4-FFF2-40B4-BE49-F238E27FC236}">
                <a16:creationId xmlns:a16="http://schemas.microsoft.com/office/drawing/2014/main" id="{F2267ACB-233E-41BC-B01B-8F3DC45483E4}"/>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grpSp>
        <p:nvGrpSpPr>
          <p:cNvPr id="14" name="Group 13">
            <a:extLst>
              <a:ext uri="{FF2B5EF4-FFF2-40B4-BE49-F238E27FC236}">
                <a16:creationId xmlns:a16="http://schemas.microsoft.com/office/drawing/2014/main" id="{E9BFE1A6-613A-4E48-8299-7BF473A92396}"/>
              </a:ext>
            </a:extLst>
          </p:cNvPr>
          <p:cNvGrpSpPr/>
          <p:nvPr/>
        </p:nvGrpSpPr>
        <p:grpSpPr>
          <a:xfrm>
            <a:off x="1483880" y="1868463"/>
            <a:ext cx="6176240" cy="1293122"/>
            <a:chOff x="295386" y="1423958"/>
            <a:chExt cx="2881261" cy="548409"/>
          </a:xfrm>
        </p:grpSpPr>
        <p:sp>
          <p:nvSpPr>
            <p:cNvPr id="15" name="TextBox 14">
              <a:extLst>
                <a:ext uri="{FF2B5EF4-FFF2-40B4-BE49-F238E27FC236}">
                  <a16:creationId xmlns:a16="http://schemas.microsoft.com/office/drawing/2014/main" id="{A4224586-FC07-4714-9DB6-7F344FFCB38D}"/>
                </a:ext>
              </a:extLst>
            </p:cNvPr>
            <p:cNvSpPr txBox="1"/>
            <p:nvPr/>
          </p:nvSpPr>
          <p:spPr>
            <a:xfrm>
              <a:off x="295386" y="1423958"/>
              <a:ext cx="574992" cy="548409"/>
            </a:xfrm>
            <a:prstGeom prst="flowChartAlternateProcess">
              <a:avLst/>
            </a:prstGeom>
            <a:ln w="19050">
              <a:solidFill>
                <a:srgbClr val="6699FF"/>
              </a:solidFill>
            </a:ln>
          </p:spPr>
          <p:style>
            <a:lnRef idx="2">
              <a:schemeClr val="accent1"/>
            </a:lnRef>
            <a:fillRef idx="1">
              <a:schemeClr val="lt1"/>
            </a:fillRef>
            <a:effectRef idx="0">
              <a:schemeClr val="accent1"/>
            </a:effectRef>
            <a:fontRef idx="minor">
              <a:schemeClr val="dk1"/>
            </a:fontRef>
          </p:style>
          <p:txBody>
            <a:bodyPr wrap="none" lIns="0" tIns="0" rIns="0" bIns="0" rtlCol="0" anchor="ctr" anchorCtr="0">
              <a:noAutofit/>
            </a:bodyPr>
            <a:lstStyle/>
            <a:p>
              <a:pPr algn="ctr"/>
              <a:r>
                <a:rPr lang="en-GB" sz="4000" b="1" dirty="0">
                  <a:latin typeface="Century Gothic" panose="020B0502020202020204" pitchFamily="34" charset="0"/>
                </a:rPr>
                <a:t>2</a:t>
              </a:r>
              <a:endParaRPr lang="en-GB" sz="4400" b="1" dirty="0">
                <a:latin typeface="Century Gothic" panose="020B0502020202020204" pitchFamily="34" charset="0"/>
              </a:endParaRPr>
            </a:p>
          </p:txBody>
        </p:sp>
        <p:sp>
          <p:nvSpPr>
            <p:cNvPr id="16" name="TextBox 15">
              <a:extLst>
                <a:ext uri="{FF2B5EF4-FFF2-40B4-BE49-F238E27FC236}">
                  <a16:creationId xmlns:a16="http://schemas.microsoft.com/office/drawing/2014/main" id="{70464F61-3976-4F89-B141-34745E985725}"/>
                </a:ext>
              </a:extLst>
            </p:cNvPr>
            <p:cNvSpPr txBox="1"/>
            <p:nvPr/>
          </p:nvSpPr>
          <p:spPr>
            <a:xfrm>
              <a:off x="1064142" y="1428752"/>
              <a:ext cx="574992" cy="538821"/>
            </a:xfrm>
            <a:prstGeom prst="flowChartAlternateProcess">
              <a:avLst/>
            </a:prstGeom>
            <a:ln w="19050">
              <a:solidFill>
                <a:srgbClr val="6699FF"/>
              </a:solidFill>
            </a:ln>
          </p:spPr>
          <p:style>
            <a:lnRef idx="2">
              <a:schemeClr val="accent1"/>
            </a:lnRef>
            <a:fillRef idx="1">
              <a:schemeClr val="lt1"/>
            </a:fillRef>
            <a:effectRef idx="0">
              <a:schemeClr val="accent1"/>
            </a:effectRef>
            <a:fontRef idx="minor">
              <a:schemeClr val="dk1"/>
            </a:fontRef>
          </p:style>
          <p:txBody>
            <a:bodyPr wrap="none" lIns="0" tIns="0" rIns="0" bIns="0" rtlCol="0" anchor="ctr" anchorCtr="0">
              <a:noAutofit/>
            </a:bodyPr>
            <a:lstStyle/>
            <a:p>
              <a:pPr algn="ctr"/>
              <a:r>
                <a:rPr lang="en-GB" sz="4000" b="1" dirty="0">
                  <a:latin typeface="Century Gothic" panose="020B0502020202020204" pitchFamily="34" charset="0"/>
                </a:rPr>
                <a:t>7</a:t>
              </a:r>
              <a:endParaRPr lang="en-GB" sz="4400" b="1" dirty="0">
                <a:latin typeface="Century Gothic" panose="020B0502020202020204" pitchFamily="34" charset="0"/>
              </a:endParaRPr>
            </a:p>
          </p:txBody>
        </p:sp>
        <p:sp>
          <p:nvSpPr>
            <p:cNvPr id="17" name="TextBox 16">
              <a:extLst>
                <a:ext uri="{FF2B5EF4-FFF2-40B4-BE49-F238E27FC236}">
                  <a16:creationId xmlns:a16="http://schemas.microsoft.com/office/drawing/2014/main" id="{D09919CD-91F8-483B-80F2-F7434B677FC2}"/>
                </a:ext>
              </a:extLst>
            </p:cNvPr>
            <p:cNvSpPr txBox="1"/>
            <p:nvPr/>
          </p:nvSpPr>
          <p:spPr>
            <a:xfrm>
              <a:off x="1832898" y="1428752"/>
              <a:ext cx="574992" cy="538821"/>
            </a:xfrm>
            <a:prstGeom prst="flowChartAlternateProcess">
              <a:avLst/>
            </a:prstGeom>
            <a:ln w="19050">
              <a:solidFill>
                <a:srgbClr val="6699FF"/>
              </a:solidFill>
            </a:ln>
          </p:spPr>
          <p:style>
            <a:lnRef idx="2">
              <a:schemeClr val="accent1"/>
            </a:lnRef>
            <a:fillRef idx="1">
              <a:schemeClr val="lt1"/>
            </a:fillRef>
            <a:effectRef idx="0">
              <a:schemeClr val="accent1"/>
            </a:effectRef>
            <a:fontRef idx="minor">
              <a:schemeClr val="dk1"/>
            </a:fontRef>
          </p:style>
          <p:txBody>
            <a:bodyPr wrap="none" lIns="0" tIns="0" rIns="0" bIns="0" rtlCol="0" anchor="ctr" anchorCtr="0">
              <a:noAutofit/>
            </a:bodyPr>
            <a:lstStyle/>
            <a:p>
              <a:pPr algn="ctr"/>
              <a:r>
                <a:rPr lang="en-GB" sz="4000" b="1" dirty="0">
                  <a:latin typeface="Century Gothic" panose="020B0502020202020204" pitchFamily="34" charset="0"/>
                </a:rPr>
                <a:t>3</a:t>
              </a:r>
              <a:endParaRPr lang="en-GB" sz="4400" b="1" dirty="0">
                <a:latin typeface="Century Gothic" panose="020B0502020202020204" pitchFamily="34" charset="0"/>
              </a:endParaRPr>
            </a:p>
          </p:txBody>
        </p:sp>
        <p:sp>
          <p:nvSpPr>
            <p:cNvPr id="20" name="TextBox 19">
              <a:extLst>
                <a:ext uri="{FF2B5EF4-FFF2-40B4-BE49-F238E27FC236}">
                  <a16:creationId xmlns:a16="http://schemas.microsoft.com/office/drawing/2014/main" id="{886142D9-3630-483C-9AF8-C9C837CCF81F}"/>
                </a:ext>
              </a:extLst>
            </p:cNvPr>
            <p:cNvSpPr txBox="1"/>
            <p:nvPr/>
          </p:nvSpPr>
          <p:spPr>
            <a:xfrm>
              <a:off x="2601655" y="1428752"/>
              <a:ext cx="574992" cy="538821"/>
            </a:xfrm>
            <a:prstGeom prst="flowChartAlternateProcess">
              <a:avLst/>
            </a:prstGeom>
            <a:ln w="19050">
              <a:solidFill>
                <a:srgbClr val="6699FF"/>
              </a:solidFill>
            </a:ln>
          </p:spPr>
          <p:style>
            <a:lnRef idx="2">
              <a:schemeClr val="accent1"/>
            </a:lnRef>
            <a:fillRef idx="1">
              <a:schemeClr val="lt1"/>
            </a:fillRef>
            <a:effectRef idx="0">
              <a:schemeClr val="accent1"/>
            </a:effectRef>
            <a:fontRef idx="minor">
              <a:schemeClr val="dk1"/>
            </a:fontRef>
          </p:style>
          <p:txBody>
            <a:bodyPr wrap="none" lIns="0" tIns="0" rIns="0" bIns="0" rtlCol="0" anchor="ctr" anchorCtr="0">
              <a:noAutofit/>
            </a:bodyPr>
            <a:lstStyle/>
            <a:p>
              <a:pPr algn="ctr"/>
              <a:r>
                <a:rPr lang="en-GB" sz="4000" b="1" dirty="0">
                  <a:latin typeface="Century Gothic" panose="020B0502020202020204" pitchFamily="34" charset="0"/>
                </a:rPr>
                <a:t>6</a:t>
              </a:r>
              <a:endParaRPr lang="en-GB" sz="4400" b="1" dirty="0">
                <a:latin typeface="Century Gothic" panose="020B0502020202020204" pitchFamily="34" charset="0"/>
              </a:endParaRPr>
            </a:p>
          </p:txBody>
        </p:sp>
      </p:grpSp>
      <p:graphicFrame>
        <p:nvGraphicFramePr>
          <p:cNvPr id="21" name="Table 20">
            <a:extLst>
              <a:ext uri="{FF2B5EF4-FFF2-40B4-BE49-F238E27FC236}">
                <a16:creationId xmlns:a16="http://schemas.microsoft.com/office/drawing/2014/main" id="{99ED5639-3C29-4EBD-BAE5-44213EA8D4AE}"/>
              </a:ext>
            </a:extLst>
          </p:cNvPr>
          <p:cNvGraphicFramePr>
            <a:graphicFrameLocks noGrp="1"/>
          </p:cNvGraphicFramePr>
          <p:nvPr>
            <p:extLst>
              <p:ext uri="{D42A27DB-BD31-4B8C-83A1-F6EECF244321}">
                <p14:modId xmlns:p14="http://schemas.microsoft.com/office/powerpoint/2010/main" val="3284282314"/>
              </p:ext>
            </p:extLst>
          </p:nvPr>
        </p:nvGraphicFramePr>
        <p:xfrm>
          <a:off x="865023" y="3497546"/>
          <a:ext cx="7413955" cy="1406400"/>
        </p:xfrm>
        <a:graphic>
          <a:graphicData uri="http://schemas.openxmlformats.org/drawingml/2006/table">
            <a:tbl>
              <a:tblPr firstRow="1" bandRow="1">
                <a:tableStyleId>{5940675A-B579-460E-94D1-54222C63F5DA}</a:tableStyleId>
              </a:tblPr>
              <a:tblGrid>
                <a:gridCol w="2567806">
                  <a:extLst>
                    <a:ext uri="{9D8B030D-6E8A-4147-A177-3AD203B41FA5}">
                      <a16:colId xmlns:a16="http://schemas.microsoft.com/office/drawing/2014/main" val="3160972465"/>
                    </a:ext>
                  </a:extLst>
                </a:gridCol>
                <a:gridCol w="2278343">
                  <a:extLst>
                    <a:ext uri="{9D8B030D-6E8A-4147-A177-3AD203B41FA5}">
                      <a16:colId xmlns:a16="http://schemas.microsoft.com/office/drawing/2014/main" val="3317810078"/>
                    </a:ext>
                  </a:extLst>
                </a:gridCol>
                <a:gridCol w="2567806">
                  <a:extLst>
                    <a:ext uri="{9D8B030D-6E8A-4147-A177-3AD203B41FA5}">
                      <a16:colId xmlns:a16="http://schemas.microsoft.com/office/drawing/2014/main" val="2020340340"/>
                    </a:ext>
                  </a:extLst>
                </a:gridCol>
              </a:tblGrid>
              <a:tr h="1406400">
                <a:tc>
                  <a:txBody>
                    <a:bodyPr/>
                    <a:lstStyle/>
                    <a:p>
                      <a:pPr algn="ctr"/>
                      <a:r>
                        <a:rPr lang="en-GB" sz="4300" b="1" dirty="0">
                          <a:latin typeface="Century Gothic" panose="020B0502020202020204" pitchFamily="34" charset="0"/>
                        </a:rPr>
                        <a:t>60 and 5</a:t>
                      </a: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GB" sz="5200" b="1" dirty="0">
                          <a:latin typeface="Century Gothic" panose="020B0502020202020204" pitchFamily="34" charset="0"/>
                        </a:rPr>
                        <a:t>&gt;</a:t>
                      </a:r>
                    </a:p>
                  </a:txBody>
                  <a:tcPr marL="0" marR="0" marT="0" marB="0" anchor="ctr">
                    <a:lnL w="12700" cap="flat" cmpd="sng" algn="ctr">
                      <a:noFill/>
                      <a:prstDash val="solid"/>
                      <a:round/>
                      <a:headEnd type="none" w="med" len="med"/>
                      <a:tailEnd type="none" w="med" len="med"/>
                    </a:lnL>
                    <a:lnR w="190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endParaRPr lang="en-GB" sz="5200" b="1" dirty="0">
                        <a:latin typeface="Century Gothic" panose="020B0502020202020204" pitchFamily="34" charset="0"/>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950649372"/>
                  </a:ext>
                </a:extLst>
              </a:tr>
            </a:tbl>
          </a:graphicData>
        </a:graphic>
      </p:graphicFrame>
    </p:spTree>
    <p:extLst>
      <p:ext uri="{BB962C8B-B14F-4D97-AF65-F5344CB8AC3E}">
        <p14:creationId xmlns:p14="http://schemas.microsoft.com/office/powerpoint/2010/main" val="41079021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7" name="TextBox 8">
            <a:extLst>
              <a:ext uri="{FF2B5EF4-FFF2-40B4-BE49-F238E27FC236}">
                <a16:creationId xmlns:a16="http://schemas.microsoft.com/office/drawing/2014/main" id="{F2267ACB-233E-41BC-B01B-8F3DC45483E4}"/>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pic>
        <p:nvPicPr>
          <p:cNvPr id="11" name="Picture 10">
            <a:extLst>
              <a:ext uri="{FF2B5EF4-FFF2-40B4-BE49-F238E27FC236}">
                <a16:creationId xmlns:a16="http://schemas.microsoft.com/office/drawing/2014/main" id="{BD8B6CC3-790A-4E85-ABC8-4E2992B4B106}"/>
              </a:ext>
            </a:extLst>
          </p:cNvPr>
          <p:cNvPicPr>
            <a:picLocks noChangeAspect="1"/>
          </p:cNvPicPr>
          <p:nvPr/>
        </p:nvPicPr>
        <p:blipFill>
          <a:blip r:embed="rId4"/>
          <a:stretch>
            <a:fillRect/>
          </a:stretch>
        </p:blipFill>
        <p:spPr>
          <a:xfrm>
            <a:off x="115438" y="133726"/>
            <a:ext cx="8913124" cy="6322100"/>
          </a:xfrm>
          <a:prstGeom prst="rect">
            <a:avLst/>
          </a:prstGeom>
        </p:spPr>
      </p:pic>
      <p:sp>
        <p:nvSpPr>
          <p:cNvPr id="12" name="Rectangle 11">
            <a:extLst>
              <a:ext uri="{FF2B5EF4-FFF2-40B4-BE49-F238E27FC236}">
                <a16:creationId xmlns:a16="http://schemas.microsoft.com/office/drawing/2014/main" id="{C185A8B9-4A52-4AFE-A216-70E7E88CD8D3}"/>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Problem Solving 2</a:t>
            </a:r>
            <a:endParaRPr lang="en-GB" sz="2000" b="1" u="sng" dirty="0">
              <a:solidFill>
                <a:schemeClr val="bg2">
                  <a:lumMod val="50000"/>
                </a:schemeClr>
              </a:solidFill>
              <a:latin typeface="Century Gothic" panose="020B0502020202020204" pitchFamily="34" charset="0"/>
            </a:endParaRP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Sarah is thinking of a number.</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Which numbers could she be thinking of?</a:t>
            </a:r>
          </a:p>
          <a:p>
            <a:pPr algn="ctr"/>
            <a:endParaRPr lang="en-GB" sz="1600" b="1" u="sng" dirty="0">
              <a:solidFill>
                <a:schemeClr val="bg2">
                  <a:lumMod val="50000"/>
                </a:schemeClr>
              </a:solidFill>
              <a:latin typeface="Century Gothic" panose="020B0502020202020204" pitchFamily="34" charset="0"/>
            </a:endParaRPr>
          </a:p>
          <a:p>
            <a:pPr lvl="0" algn="ctr"/>
            <a:endParaRPr lang="en-GB" sz="2000" b="1" dirty="0">
              <a:solidFill>
                <a:prstClr val="black"/>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sp>
        <p:nvSpPr>
          <p:cNvPr id="13" name="Speech Bubble: Rectangle with Corners Rounded 12">
            <a:extLst>
              <a:ext uri="{FF2B5EF4-FFF2-40B4-BE49-F238E27FC236}">
                <a16:creationId xmlns:a16="http://schemas.microsoft.com/office/drawing/2014/main" id="{091D7AFD-696B-4A44-9C2F-92015DDFCF2F}"/>
              </a:ext>
            </a:extLst>
          </p:cNvPr>
          <p:cNvSpPr/>
          <p:nvPr/>
        </p:nvSpPr>
        <p:spPr>
          <a:xfrm>
            <a:off x="2652474" y="1644231"/>
            <a:ext cx="5274098" cy="2146276"/>
          </a:xfrm>
          <a:prstGeom prst="wedgeRoundRectCallout">
            <a:avLst>
              <a:gd name="adj1" fmla="val -61069"/>
              <a:gd name="adj2" fmla="val 41465"/>
              <a:gd name="adj3" fmla="val 16667"/>
            </a:avLst>
          </a:prstGeom>
          <a:solidFill>
            <a:schemeClr val="bg1"/>
          </a:solidFill>
          <a:ln w="19050">
            <a:solidFill>
              <a:schemeClr val="tx1"/>
            </a:solidFill>
          </a:ln>
        </p:spPr>
        <p:style>
          <a:lnRef idx="2">
            <a:schemeClr val="accent6"/>
          </a:lnRef>
          <a:fillRef idx="1">
            <a:schemeClr val="lt1"/>
          </a:fillRef>
          <a:effectRef idx="0">
            <a:schemeClr val="accent6"/>
          </a:effectRef>
          <a:fontRef idx="minor">
            <a:schemeClr val="dk1"/>
          </a:fontRef>
        </p:style>
        <p:txBody>
          <a:bodyPr lIns="0" tIns="0" rIns="0" bIns="0" rtlCol="0" anchor="ctr"/>
          <a:lstStyle/>
          <a:p>
            <a:pPr algn="ctr"/>
            <a:r>
              <a:rPr lang="en-GB" sz="2000" b="1" dirty="0">
                <a:solidFill>
                  <a:schemeClr val="tx1"/>
                </a:solidFill>
                <a:latin typeface="Century Gothic" panose="020B0502020202020204" pitchFamily="34" charset="0"/>
              </a:rPr>
              <a:t>It is greater than forty-two.</a:t>
            </a:r>
          </a:p>
          <a:p>
            <a:pPr algn="ctr"/>
            <a:endParaRPr lang="en-GB" sz="20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It is less than nine tens.</a:t>
            </a:r>
          </a:p>
          <a:p>
            <a:pPr algn="ctr"/>
            <a:endParaRPr lang="en-GB" sz="20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The tens digit is one more than the ones digit.</a:t>
            </a:r>
          </a:p>
        </p:txBody>
      </p:sp>
    </p:spTree>
    <p:extLst>
      <p:ext uri="{BB962C8B-B14F-4D97-AF65-F5344CB8AC3E}">
        <p14:creationId xmlns:p14="http://schemas.microsoft.com/office/powerpoint/2010/main" val="35735797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7" name="TextBox 8">
            <a:extLst>
              <a:ext uri="{FF2B5EF4-FFF2-40B4-BE49-F238E27FC236}">
                <a16:creationId xmlns:a16="http://schemas.microsoft.com/office/drawing/2014/main" id="{F2267ACB-233E-41BC-B01B-8F3DC45483E4}"/>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pic>
        <p:nvPicPr>
          <p:cNvPr id="11" name="Picture 10">
            <a:extLst>
              <a:ext uri="{FF2B5EF4-FFF2-40B4-BE49-F238E27FC236}">
                <a16:creationId xmlns:a16="http://schemas.microsoft.com/office/drawing/2014/main" id="{BD8B6CC3-790A-4E85-ABC8-4E2992B4B106}"/>
              </a:ext>
            </a:extLst>
          </p:cNvPr>
          <p:cNvPicPr>
            <a:picLocks noChangeAspect="1"/>
          </p:cNvPicPr>
          <p:nvPr/>
        </p:nvPicPr>
        <p:blipFill>
          <a:blip r:embed="rId4"/>
          <a:stretch>
            <a:fillRect/>
          </a:stretch>
        </p:blipFill>
        <p:spPr>
          <a:xfrm>
            <a:off x="115438" y="133726"/>
            <a:ext cx="8913124" cy="6322100"/>
          </a:xfrm>
          <a:prstGeom prst="rect">
            <a:avLst/>
          </a:prstGeom>
        </p:spPr>
      </p:pic>
      <p:sp>
        <p:nvSpPr>
          <p:cNvPr id="12" name="Rectangle 11">
            <a:extLst>
              <a:ext uri="{FF2B5EF4-FFF2-40B4-BE49-F238E27FC236}">
                <a16:creationId xmlns:a16="http://schemas.microsoft.com/office/drawing/2014/main" id="{C185A8B9-4A52-4AFE-A216-70E7E88CD8D3}"/>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Problem Solving 2</a:t>
            </a:r>
            <a:endParaRPr lang="en-GB" sz="2000" b="1" u="sng" dirty="0">
              <a:solidFill>
                <a:schemeClr val="bg2">
                  <a:lumMod val="50000"/>
                </a:schemeClr>
              </a:solidFill>
              <a:latin typeface="Century Gothic" panose="020B0502020202020204" pitchFamily="34" charset="0"/>
            </a:endParaRP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Sarah is thinking of a number.</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Which numbers could she be thinking of?</a:t>
            </a:r>
          </a:p>
          <a:p>
            <a:pPr algn="ctr"/>
            <a:r>
              <a:rPr lang="en-GB" sz="2000" b="1" dirty="0">
                <a:solidFill>
                  <a:srgbClr val="FF0000"/>
                </a:solidFill>
                <a:latin typeface="Century Gothic" panose="020B0502020202020204" pitchFamily="34" charset="0"/>
              </a:rPr>
              <a:t>43, 54, 65, 76, 87</a:t>
            </a:r>
          </a:p>
          <a:p>
            <a:pPr algn="ctr"/>
            <a:endParaRPr lang="en-GB" sz="2000" b="1" dirty="0">
              <a:solidFill>
                <a:schemeClr val="tx1"/>
              </a:solidFill>
              <a:latin typeface="Century Gothic" panose="020B0502020202020204" pitchFamily="34" charset="0"/>
            </a:endParaRPr>
          </a:p>
          <a:p>
            <a:pPr algn="ctr"/>
            <a:endParaRPr lang="en-GB" sz="1600" b="1" u="sng" dirty="0">
              <a:solidFill>
                <a:schemeClr val="bg2">
                  <a:lumMod val="50000"/>
                </a:schemeClr>
              </a:solidFill>
              <a:latin typeface="Century Gothic" panose="020B0502020202020204" pitchFamily="34" charset="0"/>
            </a:endParaRPr>
          </a:p>
          <a:p>
            <a:pPr lvl="0" algn="ctr"/>
            <a:endParaRPr lang="en-GB" sz="2000" b="1" dirty="0">
              <a:solidFill>
                <a:prstClr val="black"/>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sp>
        <p:nvSpPr>
          <p:cNvPr id="13" name="Speech Bubble: Rectangle with Corners Rounded 12">
            <a:extLst>
              <a:ext uri="{FF2B5EF4-FFF2-40B4-BE49-F238E27FC236}">
                <a16:creationId xmlns:a16="http://schemas.microsoft.com/office/drawing/2014/main" id="{091D7AFD-696B-4A44-9C2F-92015DDFCF2F}"/>
              </a:ext>
            </a:extLst>
          </p:cNvPr>
          <p:cNvSpPr/>
          <p:nvPr/>
        </p:nvSpPr>
        <p:spPr>
          <a:xfrm>
            <a:off x="2652474" y="1644231"/>
            <a:ext cx="5274098" cy="2146276"/>
          </a:xfrm>
          <a:prstGeom prst="wedgeRoundRectCallout">
            <a:avLst>
              <a:gd name="adj1" fmla="val -61069"/>
              <a:gd name="adj2" fmla="val 41465"/>
              <a:gd name="adj3" fmla="val 16667"/>
            </a:avLst>
          </a:prstGeom>
          <a:solidFill>
            <a:schemeClr val="bg1"/>
          </a:solidFill>
          <a:ln w="19050">
            <a:solidFill>
              <a:schemeClr val="tx1"/>
            </a:solidFill>
          </a:ln>
        </p:spPr>
        <p:style>
          <a:lnRef idx="2">
            <a:schemeClr val="accent6"/>
          </a:lnRef>
          <a:fillRef idx="1">
            <a:schemeClr val="lt1"/>
          </a:fillRef>
          <a:effectRef idx="0">
            <a:schemeClr val="accent6"/>
          </a:effectRef>
          <a:fontRef idx="minor">
            <a:schemeClr val="dk1"/>
          </a:fontRef>
        </p:style>
        <p:txBody>
          <a:bodyPr lIns="0" tIns="0" rIns="0" bIns="0" rtlCol="0" anchor="ctr"/>
          <a:lstStyle/>
          <a:p>
            <a:pPr algn="ctr"/>
            <a:r>
              <a:rPr lang="en-GB" sz="2000" b="1" dirty="0">
                <a:solidFill>
                  <a:schemeClr val="tx1"/>
                </a:solidFill>
                <a:latin typeface="Century Gothic" panose="020B0502020202020204" pitchFamily="34" charset="0"/>
              </a:rPr>
              <a:t>It is greater than forty-two.</a:t>
            </a:r>
          </a:p>
          <a:p>
            <a:pPr algn="ctr"/>
            <a:endParaRPr lang="en-GB" sz="20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It is less than nine tens.</a:t>
            </a:r>
          </a:p>
          <a:p>
            <a:pPr algn="ctr"/>
            <a:endParaRPr lang="en-GB" sz="20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The tens digit is one more than the ones digit.</a:t>
            </a:r>
          </a:p>
        </p:txBody>
      </p:sp>
    </p:spTree>
    <p:extLst>
      <p:ext uri="{BB962C8B-B14F-4D97-AF65-F5344CB8AC3E}">
        <p14:creationId xmlns:p14="http://schemas.microsoft.com/office/powerpoint/2010/main" val="17126371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Which of these numbers cannot be used to complete the statement?</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A. fifty-nine</a:t>
            </a:r>
          </a:p>
          <a:p>
            <a:r>
              <a:rPr lang="en-GB" sz="2000" b="1" dirty="0">
                <a:solidFill>
                  <a:schemeClr val="tx1"/>
                </a:solidFill>
                <a:latin typeface="Century Gothic" panose="020B0502020202020204" pitchFamily="34" charset="0"/>
              </a:rPr>
              <a:t>B. three tens and five ones</a:t>
            </a:r>
          </a:p>
          <a:p>
            <a:r>
              <a:rPr lang="en-GB" sz="2000" b="1" dirty="0">
                <a:solidFill>
                  <a:schemeClr val="tx1"/>
                </a:solidFill>
                <a:latin typeface="Century Gothic" panose="020B0502020202020204" pitchFamily="34" charset="0"/>
              </a:rPr>
              <a:t>C. twenty and thirteen</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Convince me.</a:t>
            </a:r>
          </a:p>
          <a:p>
            <a:pPr algn="ctr"/>
            <a:endParaRPr lang="en-GB" sz="2000" b="1" u="sng" dirty="0">
              <a:solidFill>
                <a:schemeClr val="bg2">
                  <a:lumMod val="50000"/>
                </a:schemeClr>
              </a:solidFill>
              <a:latin typeface="Century Gothic" panose="020B0502020202020204" pitchFamily="34" charset="0"/>
            </a:endParaRPr>
          </a:p>
          <a:p>
            <a:pPr lvl="0" algn="ctr"/>
            <a:endParaRPr lang="en-GB" sz="2000" b="1" u="sng"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p:txBody>
      </p:sp>
      <p:sp>
        <p:nvSpPr>
          <p:cNvPr id="7" name="TextBox 8">
            <a:extLst>
              <a:ext uri="{FF2B5EF4-FFF2-40B4-BE49-F238E27FC236}">
                <a16:creationId xmlns:a16="http://schemas.microsoft.com/office/drawing/2014/main" id="{84B107DC-B90C-4A45-B422-BA8DE29C2552}"/>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graphicFrame>
        <p:nvGraphicFramePr>
          <p:cNvPr id="6" name="Table 5">
            <a:extLst>
              <a:ext uri="{FF2B5EF4-FFF2-40B4-BE49-F238E27FC236}">
                <a16:creationId xmlns:a16="http://schemas.microsoft.com/office/drawing/2014/main" id="{F4F6C628-6CDE-45D9-864A-BD28636B5007}"/>
              </a:ext>
            </a:extLst>
          </p:cNvPr>
          <p:cNvGraphicFramePr>
            <a:graphicFrameLocks noGrp="1"/>
          </p:cNvGraphicFramePr>
          <p:nvPr>
            <p:extLst>
              <p:ext uri="{D42A27DB-BD31-4B8C-83A1-F6EECF244321}">
                <p14:modId xmlns:p14="http://schemas.microsoft.com/office/powerpoint/2010/main" val="3562185394"/>
              </p:ext>
            </p:extLst>
          </p:nvPr>
        </p:nvGraphicFramePr>
        <p:xfrm>
          <a:off x="1011027" y="3544525"/>
          <a:ext cx="7121946" cy="885854"/>
        </p:xfrm>
        <a:graphic>
          <a:graphicData uri="http://schemas.openxmlformats.org/drawingml/2006/table">
            <a:tbl>
              <a:tblPr firstRow="1" bandRow="1">
                <a:tableStyleId>{5940675A-B579-460E-94D1-54222C63F5DA}</a:tableStyleId>
              </a:tblPr>
              <a:tblGrid>
                <a:gridCol w="2466670">
                  <a:extLst>
                    <a:ext uri="{9D8B030D-6E8A-4147-A177-3AD203B41FA5}">
                      <a16:colId xmlns:a16="http://schemas.microsoft.com/office/drawing/2014/main" val="3160972465"/>
                    </a:ext>
                  </a:extLst>
                </a:gridCol>
                <a:gridCol w="2188606">
                  <a:extLst>
                    <a:ext uri="{9D8B030D-6E8A-4147-A177-3AD203B41FA5}">
                      <a16:colId xmlns:a16="http://schemas.microsoft.com/office/drawing/2014/main" val="3317810078"/>
                    </a:ext>
                  </a:extLst>
                </a:gridCol>
                <a:gridCol w="2466670">
                  <a:extLst>
                    <a:ext uri="{9D8B030D-6E8A-4147-A177-3AD203B41FA5}">
                      <a16:colId xmlns:a16="http://schemas.microsoft.com/office/drawing/2014/main" val="2020340340"/>
                    </a:ext>
                  </a:extLst>
                </a:gridCol>
              </a:tblGrid>
              <a:tr h="885854">
                <a:tc>
                  <a:txBody>
                    <a:bodyPr/>
                    <a:lstStyle/>
                    <a:p>
                      <a:pPr algn="ctr"/>
                      <a:r>
                        <a:rPr lang="en-GB" sz="3400" b="1" dirty="0">
                          <a:latin typeface="Century Gothic" panose="020B0502020202020204" pitchFamily="34" charset="0"/>
                        </a:rPr>
                        <a:t>fifty-eight</a:t>
                      </a: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GB" sz="3400" b="1" dirty="0">
                          <a:latin typeface="Century Gothic" panose="020B0502020202020204" pitchFamily="34" charset="0"/>
                        </a:rPr>
                        <a:t>&gt;</a:t>
                      </a:r>
                    </a:p>
                  </a:txBody>
                  <a:tcPr marL="0" marR="0" marT="0" marB="0" anchor="ctr">
                    <a:lnL w="12700" cap="flat" cmpd="sng" algn="ctr">
                      <a:noFill/>
                      <a:prstDash val="solid"/>
                      <a:round/>
                      <a:headEnd type="none" w="med" len="med"/>
                      <a:tailEnd type="none" w="med" len="med"/>
                    </a:lnL>
                    <a:lnR w="190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endParaRPr lang="en-GB" sz="3400" b="1" dirty="0">
                        <a:latin typeface="Century Gothic" panose="020B0502020202020204" pitchFamily="34" charset="0"/>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950649372"/>
                  </a:ext>
                </a:extLst>
              </a:tr>
            </a:tbl>
          </a:graphicData>
        </a:graphic>
      </p:graphicFrame>
    </p:spTree>
    <p:extLst>
      <p:ext uri="{BB962C8B-B14F-4D97-AF65-F5344CB8AC3E}">
        <p14:creationId xmlns:p14="http://schemas.microsoft.com/office/powerpoint/2010/main" val="6360145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Which of these numbers cannot be used to complete the statement?</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r>
              <a:rPr lang="en-GB" sz="2000" b="1" dirty="0">
                <a:solidFill>
                  <a:srgbClr val="FF0000"/>
                </a:solidFill>
                <a:latin typeface="Century Gothic" panose="020B0502020202020204" pitchFamily="34" charset="0"/>
              </a:rPr>
              <a:t>A. fifty-nine</a:t>
            </a:r>
          </a:p>
          <a:p>
            <a:r>
              <a:rPr lang="en-GB" sz="2000" b="1" dirty="0">
                <a:solidFill>
                  <a:schemeClr val="bg1">
                    <a:lumMod val="50000"/>
                  </a:schemeClr>
                </a:solidFill>
                <a:latin typeface="Century Gothic" panose="020B0502020202020204" pitchFamily="34" charset="0"/>
              </a:rPr>
              <a:t>B. three tens and five ones</a:t>
            </a:r>
          </a:p>
          <a:p>
            <a:r>
              <a:rPr lang="en-GB" sz="2000" b="1" dirty="0">
                <a:solidFill>
                  <a:schemeClr val="bg1">
                    <a:lumMod val="50000"/>
                  </a:schemeClr>
                </a:solidFill>
                <a:latin typeface="Century Gothic" panose="020B0502020202020204" pitchFamily="34" charset="0"/>
              </a:rPr>
              <a:t>C. twenty and thirteen</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Convince me.</a:t>
            </a:r>
          </a:p>
          <a:p>
            <a:r>
              <a:rPr lang="en-GB" sz="2000" b="1" dirty="0">
                <a:solidFill>
                  <a:schemeClr val="tx1"/>
                </a:solidFill>
                <a:latin typeface="Century Gothic" panose="020B0502020202020204" pitchFamily="34" charset="0"/>
              </a:rPr>
              <a:t>Fifty-nine cannot be used as…</a:t>
            </a:r>
            <a:endParaRPr lang="en-GB" sz="2000" b="1" u="sng"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p:txBody>
      </p:sp>
      <p:sp>
        <p:nvSpPr>
          <p:cNvPr id="7" name="TextBox 8">
            <a:extLst>
              <a:ext uri="{FF2B5EF4-FFF2-40B4-BE49-F238E27FC236}">
                <a16:creationId xmlns:a16="http://schemas.microsoft.com/office/drawing/2014/main" id="{84B107DC-B90C-4A45-B422-BA8DE29C2552}"/>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graphicFrame>
        <p:nvGraphicFramePr>
          <p:cNvPr id="6" name="Table 5">
            <a:extLst>
              <a:ext uri="{FF2B5EF4-FFF2-40B4-BE49-F238E27FC236}">
                <a16:creationId xmlns:a16="http://schemas.microsoft.com/office/drawing/2014/main" id="{F4F6C628-6CDE-45D9-864A-BD28636B5007}"/>
              </a:ext>
            </a:extLst>
          </p:cNvPr>
          <p:cNvGraphicFramePr>
            <a:graphicFrameLocks noGrp="1"/>
          </p:cNvGraphicFramePr>
          <p:nvPr/>
        </p:nvGraphicFramePr>
        <p:xfrm>
          <a:off x="1011027" y="3544525"/>
          <a:ext cx="7121946" cy="885854"/>
        </p:xfrm>
        <a:graphic>
          <a:graphicData uri="http://schemas.openxmlformats.org/drawingml/2006/table">
            <a:tbl>
              <a:tblPr firstRow="1" bandRow="1">
                <a:tableStyleId>{5940675A-B579-460E-94D1-54222C63F5DA}</a:tableStyleId>
              </a:tblPr>
              <a:tblGrid>
                <a:gridCol w="2466670">
                  <a:extLst>
                    <a:ext uri="{9D8B030D-6E8A-4147-A177-3AD203B41FA5}">
                      <a16:colId xmlns:a16="http://schemas.microsoft.com/office/drawing/2014/main" val="3160972465"/>
                    </a:ext>
                  </a:extLst>
                </a:gridCol>
                <a:gridCol w="2188606">
                  <a:extLst>
                    <a:ext uri="{9D8B030D-6E8A-4147-A177-3AD203B41FA5}">
                      <a16:colId xmlns:a16="http://schemas.microsoft.com/office/drawing/2014/main" val="3317810078"/>
                    </a:ext>
                  </a:extLst>
                </a:gridCol>
                <a:gridCol w="2466670">
                  <a:extLst>
                    <a:ext uri="{9D8B030D-6E8A-4147-A177-3AD203B41FA5}">
                      <a16:colId xmlns:a16="http://schemas.microsoft.com/office/drawing/2014/main" val="2020340340"/>
                    </a:ext>
                  </a:extLst>
                </a:gridCol>
              </a:tblGrid>
              <a:tr h="885854">
                <a:tc>
                  <a:txBody>
                    <a:bodyPr/>
                    <a:lstStyle/>
                    <a:p>
                      <a:pPr algn="ctr"/>
                      <a:r>
                        <a:rPr lang="en-GB" sz="3400" b="1" dirty="0">
                          <a:latin typeface="Century Gothic" panose="020B0502020202020204" pitchFamily="34" charset="0"/>
                        </a:rPr>
                        <a:t>fifty-eight</a:t>
                      </a: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GB" sz="3400" b="1" dirty="0">
                          <a:latin typeface="Century Gothic" panose="020B0502020202020204" pitchFamily="34" charset="0"/>
                        </a:rPr>
                        <a:t>&gt;</a:t>
                      </a:r>
                    </a:p>
                  </a:txBody>
                  <a:tcPr marL="0" marR="0" marT="0" marB="0" anchor="ctr">
                    <a:lnL w="12700" cap="flat" cmpd="sng" algn="ctr">
                      <a:noFill/>
                      <a:prstDash val="solid"/>
                      <a:round/>
                      <a:headEnd type="none" w="med" len="med"/>
                      <a:tailEnd type="none" w="med" len="med"/>
                    </a:lnL>
                    <a:lnR w="190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endParaRPr lang="en-GB" sz="3400" b="1" dirty="0">
                        <a:latin typeface="Century Gothic" panose="020B0502020202020204" pitchFamily="34" charset="0"/>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950649372"/>
                  </a:ext>
                </a:extLst>
              </a:tr>
            </a:tbl>
          </a:graphicData>
        </a:graphic>
      </p:graphicFrame>
    </p:spTree>
    <p:extLst>
      <p:ext uri="{BB962C8B-B14F-4D97-AF65-F5344CB8AC3E}">
        <p14:creationId xmlns:p14="http://schemas.microsoft.com/office/powerpoint/2010/main" val="12586683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dirty="0">
                <a:solidFill>
                  <a:srgbClr val="E7E6E6">
                    <a:lumMod val="50000"/>
                  </a:srgbClr>
                </a:solidFill>
                <a:latin typeface="Century Gothic" panose="020B0502020202020204" pitchFamily="34" charset="0"/>
              </a:rPr>
              <a:t>Year 2 – Autumn Block 1 – Place Value – Comparing Numbers</a:t>
            </a:r>
            <a:endParaRPr lang="en-GB" sz="1600" b="1" dirty="0">
              <a:solidFill>
                <a:srgbClr val="E7E6E6">
                  <a:lumMod val="25000"/>
                </a:srgbClr>
              </a:solidFill>
              <a:latin typeface="Century Gothic" panose="020B0502020202020204" pitchFamily="34" charset="0"/>
            </a:endParaRPr>
          </a:p>
          <a:p>
            <a:pPr lvl="0" defTabSz="457200">
              <a:defRPr/>
            </a:pPr>
            <a:endParaRPr lang="en-GB" sz="2000" b="1" dirty="0">
              <a:solidFill>
                <a:prstClr val="black"/>
              </a:solidFill>
              <a:latin typeface="Century Gothic" panose="020B0502020202020204" pitchFamily="34" charset="0"/>
            </a:endParaRPr>
          </a:p>
          <a:p>
            <a:pPr lvl="0" defTabSz="457200">
              <a:defRPr/>
            </a:pPr>
            <a:r>
              <a:rPr lang="en-GB" sz="1600" b="1" dirty="0">
                <a:solidFill>
                  <a:prstClr val="black"/>
                </a:solidFill>
                <a:latin typeface="Century Gothic" panose="020B0502020202020204" pitchFamily="34" charset="0"/>
              </a:rPr>
              <a:t>About This Resource:</a:t>
            </a:r>
          </a:p>
          <a:p>
            <a:pPr lvl="0" defTabSz="457200">
              <a:defRPr/>
            </a:pPr>
            <a:endParaRPr lang="en-GB" sz="1200" b="1" dirty="0">
              <a:solidFill>
                <a:prstClr val="black"/>
              </a:solidFill>
              <a:latin typeface="Century Gothic" panose="020B0502020202020204" pitchFamily="34" charset="0"/>
            </a:endParaRPr>
          </a:p>
          <a:p>
            <a:pPr lvl="0" defTabSz="457200">
              <a:defRPr/>
            </a:pPr>
            <a:r>
              <a:rPr lang="en-GB" sz="1200" b="1" dirty="0">
                <a:solidFill>
                  <a:prstClr val="black"/>
                </a:solidFill>
                <a:latin typeface="Century Gothic" panose="020B0502020202020204" pitchFamily="34" charset="0"/>
              </a:rPr>
              <a:t>This PowerPoint has been designed to support your teaching of this small step. It includes a starter activity and an example of each question from the Varied Fluency and Reasoning and Problem Solving resources also provided in this pack. You can choose to work through all examples provided or a selection of them depending on the needs of your class.</a:t>
            </a:r>
          </a:p>
          <a:p>
            <a:pPr lvl="0" defTabSz="457200">
              <a:defRPr/>
            </a:pPr>
            <a:endParaRPr lang="en-GB" sz="1200" b="1" dirty="0">
              <a:solidFill>
                <a:prstClr val="black"/>
              </a:solidFill>
              <a:latin typeface="Century Gothic" panose="020B0502020202020204" pitchFamily="34" charset="0"/>
            </a:endParaRPr>
          </a:p>
          <a:p>
            <a:pPr lvl="0" defTabSz="457200">
              <a:defRPr/>
            </a:pPr>
            <a:endParaRPr lang="en-GB" sz="1200" b="1" dirty="0">
              <a:solidFill>
                <a:prstClr val="black"/>
              </a:solidFill>
              <a:latin typeface="Century Gothic" panose="020B0502020202020204" pitchFamily="34" charset="0"/>
            </a:endParaRPr>
          </a:p>
          <a:p>
            <a:pPr lvl="0" defTabSz="457200">
              <a:defRPr/>
            </a:pPr>
            <a:r>
              <a:rPr lang="en-GB" sz="1600" b="1" dirty="0">
                <a:solidFill>
                  <a:prstClr val="black"/>
                </a:solidFill>
                <a:latin typeface="Century Gothic" panose="020B0502020202020204" pitchFamily="34" charset="0"/>
              </a:rPr>
              <a:t>National Curriculum Objectives:</a:t>
            </a:r>
          </a:p>
          <a:p>
            <a:pPr lvl="0" defTabSz="457200">
              <a:defRPr/>
            </a:pPr>
            <a:endParaRPr lang="en-GB" sz="1200" b="1" dirty="0">
              <a:solidFill>
                <a:srgbClr val="FF0000"/>
              </a:solidFill>
              <a:latin typeface="Century Gothic" panose="020B0502020202020204" pitchFamily="34" charset="0"/>
            </a:endParaRPr>
          </a:p>
          <a:p>
            <a:pPr fontAlgn="base">
              <a:lnSpc>
                <a:spcPct val="100000"/>
              </a:lnSpc>
              <a:spcAft>
                <a:spcPts val="0"/>
              </a:spcAft>
            </a:pPr>
            <a:r>
              <a:rPr lang="en-GB" sz="1200" b="1" dirty="0">
                <a:solidFill>
                  <a:schemeClr val="tx1"/>
                </a:solidFill>
                <a:latin typeface="Century Gothic" panose="020B0502020202020204" pitchFamily="34" charset="0"/>
              </a:rPr>
              <a:t>Mathematics Year 2: (2N2a) </a:t>
            </a:r>
            <a:r>
              <a:rPr lang="en-GB" sz="1200" b="1" dirty="0">
                <a:latin typeface="Century Gothic" panose="020B0502020202020204" pitchFamily="34" charset="0"/>
                <a:hlinkClick r:id="rId4"/>
              </a:rPr>
              <a:t>Read and write numbers to at least 100 in numerals and in words</a:t>
            </a:r>
            <a:endParaRPr lang="en-GB" sz="1200" b="1" dirty="0">
              <a:latin typeface="Century Gothic" panose="020B0502020202020204" pitchFamily="34" charset="0"/>
            </a:endParaRPr>
          </a:p>
          <a:p>
            <a:pPr fontAlgn="base">
              <a:lnSpc>
                <a:spcPct val="100000"/>
              </a:lnSpc>
              <a:spcAft>
                <a:spcPts val="0"/>
              </a:spcAft>
            </a:pPr>
            <a:r>
              <a:rPr lang="en-GB" sz="1200" b="1" dirty="0">
                <a:solidFill>
                  <a:schemeClr val="tx1"/>
                </a:solidFill>
                <a:latin typeface="Century Gothic" panose="020B0502020202020204" pitchFamily="34" charset="0"/>
              </a:rPr>
              <a:t>Mathematics Year 2: (2N2b)</a:t>
            </a:r>
            <a:r>
              <a:rPr lang="en-GB" sz="1200" b="1" dirty="0">
                <a:latin typeface="Century Gothic" panose="020B0502020202020204" pitchFamily="34" charset="0"/>
              </a:rPr>
              <a:t> </a:t>
            </a:r>
            <a:r>
              <a:rPr lang="en-GB" sz="1200" b="1" dirty="0">
                <a:latin typeface="Century Gothic" panose="020B0502020202020204" pitchFamily="34" charset="0"/>
                <a:hlinkClick r:id="rId5"/>
              </a:rPr>
              <a:t>Compare and order numbers from 0 up to 100; use &lt;, &gt; and = signs</a:t>
            </a:r>
            <a:endParaRPr lang="en-GB" sz="1200" b="1" dirty="0">
              <a:latin typeface="Century Gothic" panose="020B0502020202020204" pitchFamily="34" charset="0"/>
            </a:endParaRPr>
          </a:p>
          <a:p>
            <a:pPr lvl="0" defTabSz="457200">
              <a:lnSpc>
                <a:spcPct val="100000"/>
              </a:lnSpc>
              <a:spcAft>
                <a:spcPts val="0"/>
              </a:spcAft>
              <a:buClrTx/>
              <a:buSzTx/>
              <a:tabLst/>
              <a:defRPr/>
            </a:pPr>
            <a:endParaRPr lang="en-GB" sz="1200" b="1" u="sng" dirty="0">
              <a:solidFill>
                <a:prstClr val="black"/>
              </a:solidFill>
              <a:latin typeface="Century Gothic" panose="020B0502020202020204" pitchFamily="34" charset="0"/>
            </a:endParaRPr>
          </a:p>
          <a:p>
            <a:pPr lvl="0" defTabSz="457200">
              <a:lnSpc>
                <a:spcPct val="100000"/>
              </a:lnSpc>
              <a:spcAft>
                <a:spcPts val="0"/>
              </a:spcAft>
              <a:buClrTx/>
              <a:buSzTx/>
              <a:tabLst/>
              <a:defRPr/>
            </a:pPr>
            <a:endParaRPr lang="en-GB" sz="1200" b="1" u="sng" dirty="0">
              <a:solidFill>
                <a:prstClr val="black"/>
              </a:solidFill>
              <a:latin typeface="Century Gothic" panose="020B0502020202020204" pitchFamily="34" charset="0"/>
            </a:endParaRPr>
          </a:p>
          <a:p>
            <a:pPr>
              <a:spcAft>
                <a:spcPts val="0"/>
              </a:spcAft>
              <a:defRPr/>
            </a:pPr>
            <a:r>
              <a:rPr lang="en-GB" sz="1600" b="1" dirty="0">
                <a:solidFill>
                  <a:prstClr val="black"/>
                </a:solidFill>
                <a:latin typeface="Century Gothic" panose="020B0502020202020204" pitchFamily="34" charset="0"/>
              </a:rPr>
              <a:t>More </a:t>
            </a:r>
            <a:r>
              <a:rPr lang="en-GB" sz="1600" b="1" dirty="0">
                <a:solidFill>
                  <a:prstClr val="black"/>
                </a:solidFill>
                <a:latin typeface="Century Gothic" panose="020B0502020202020204" pitchFamily="34" charset="0"/>
                <a:hlinkClick r:id="rId6"/>
              </a:rPr>
              <a:t>Year 2 Place Value</a:t>
            </a:r>
            <a:r>
              <a:rPr lang="en-GB" sz="1600" b="1" dirty="0">
                <a:solidFill>
                  <a:prstClr val="black"/>
                </a:solidFill>
                <a:latin typeface="Century Gothic" panose="020B0502020202020204" pitchFamily="34" charset="0"/>
              </a:rPr>
              <a:t> resources.</a:t>
            </a:r>
            <a:endParaRPr lang="en-GB" sz="1200" b="1" dirty="0">
              <a:solidFill>
                <a:prstClr val="black"/>
              </a:solidFill>
              <a:latin typeface="Century Gothic" panose="020B0502020202020204" pitchFamily="34" charset="0"/>
            </a:endParaRPr>
          </a:p>
          <a:p>
            <a:pPr lvl="0" defTabSz="457200">
              <a:lnSpc>
                <a:spcPct val="100000"/>
              </a:lnSpc>
              <a:spcAft>
                <a:spcPts val="0"/>
              </a:spcAft>
              <a:buClrTx/>
              <a:buSzTx/>
              <a:tabLst/>
              <a:defRPr/>
            </a:pPr>
            <a:endParaRPr lang="en-GB" sz="1200" b="1" dirty="0">
              <a:solidFill>
                <a:prstClr val="black"/>
              </a:solidFill>
              <a:latin typeface="Century Gothic" panose="020B0502020202020204" pitchFamily="34" charset="0"/>
            </a:endParaRPr>
          </a:p>
          <a:p>
            <a:pPr lvl="0" defTabSz="457200">
              <a:lnSpc>
                <a:spcPct val="100000"/>
              </a:lnSpc>
              <a:spcAft>
                <a:spcPts val="0"/>
              </a:spcAft>
              <a:buClrTx/>
              <a:buSzTx/>
              <a:tabLst/>
              <a:defRPr/>
            </a:pPr>
            <a:endParaRPr lang="en-GB" sz="1200" b="1" dirty="0">
              <a:solidFill>
                <a:prstClr val="black"/>
              </a:solidFill>
              <a:latin typeface="Century Gothic" panose="020B0502020202020204" pitchFamily="34" charset="0"/>
            </a:endParaRPr>
          </a:p>
          <a:p>
            <a:pPr lvl="0">
              <a:defRPr/>
            </a:pPr>
            <a:r>
              <a:rPr lang="en-GB" sz="1600" b="1" dirty="0">
                <a:solidFill>
                  <a:prstClr val="black"/>
                </a:solidFill>
                <a:latin typeface="Century Gothic" panose="020B0502020202020204" pitchFamily="34" charset="0"/>
              </a:rPr>
              <a:t>Did you like this resource? Don’t forget to </a:t>
            </a:r>
            <a:r>
              <a:rPr lang="en-GB" sz="1600" b="1" dirty="0">
                <a:solidFill>
                  <a:prstClr val="black"/>
                </a:solidFill>
                <a:latin typeface="Century Gothic" panose="020B0502020202020204" pitchFamily="34" charset="0"/>
                <a:hlinkClick r:id="rId7"/>
              </a:rPr>
              <a:t>review</a:t>
            </a:r>
            <a:r>
              <a:rPr lang="en-GB" sz="1600" b="1" dirty="0">
                <a:solidFill>
                  <a:prstClr val="black"/>
                </a:solidFill>
                <a:latin typeface="Century Gothic" panose="020B0502020202020204" pitchFamily="34" charset="0"/>
              </a:rPr>
              <a:t> it on our website.</a:t>
            </a:r>
          </a:p>
        </p:txBody>
      </p:sp>
      <p:sp>
        <p:nvSpPr>
          <p:cNvPr id="7" name="TextBox 8">
            <a:extLst>
              <a:ext uri="{FF2B5EF4-FFF2-40B4-BE49-F238E27FC236}">
                <a16:creationId xmlns:a16="http://schemas.microsoft.com/office/drawing/2014/main" id="{277FDC6C-B99A-4ED8-B341-A52126824B67}"/>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spTree>
    <p:extLst>
      <p:ext uri="{BB962C8B-B14F-4D97-AF65-F5344CB8AC3E}">
        <p14:creationId xmlns:p14="http://schemas.microsoft.com/office/powerpoint/2010/main" val="24953941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Which of these numbers cannot be used to complete the statement?</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r>
              <a:rPr lang="en-GB" sz="2000" b="1" dirty="0">
                <a:solidFill>
                  <a:srgbClr val="FF0000"/>
                </a:solidFill>
                <a:latin typeface="Century Gothic" panose="020B0502020202020204" pitchFamily="34" charset="0"/>
              </a:rPr>
              <a:t>A. fifty-nine</a:t>
            </a:r>
          </a:p>
          <a:p>
            <a:r>
              <a:rPr lang="en-GB" sz="2000" b="1" dirty="0">
                <a:solidFill>
                  <a:schemeClr val="bg1">
                    <a:lumMod val="50000"/>
                  </a:schemeClr>
                </a:solidFill>
                <a:latin typeface="Century Gothic" panose="020B0502020202020204" pitchFamily="34" charset="0"/>
              </a:rPr>
              <a:t>B. three tens and five ones</a:t>
            </a:r>
          </a:p>
          <a:p>
            <a:r>
              <a:rPr lang="en-GB" sz="2000" b="1" dirty="0">
                <a:solidFill>
                  <a:schemeClr val="bg1">
                    <a:lumMod val="50000"/>
                  </a:schemeClr>
                </a:solidFill>
                <a:latin typeface="Century Gothic" panose="020B0502020202020204" pitchFamily="34" charset="0"/>
              </a:rPr>
              <a:t>C. twenty and thirteen</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Convince me.</a:t>
            </a:r>
          </a:p>
          <a:p>
            <a:r>
              <a:rPr lang="en-GB" sz="2000" b="1" dirty="0">
                <a:solidFill>
                  <a:srgbClr val="FF0000"/>
                </a:solidFill>
                <a:latin typeface="Century Gothic" panose="020B0502020202020204" pitchFamily="34" charset="0"/>
              </a:rPr>
              <a:t>Fifty-nine cannot be used as it is greater than 58.</a:t>
            </a:r>
          </a:p>
          <a:p>
            <a:pPr lvl="0" algn="ctr"/>
            <a:endParaRPr lang="en-GB" sz="2000" b="1" u="sng"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p:txBody>
      </p:sp>
      <p:sp>
        <p:nvSpPr>
          <p:cNvPr id="7" name="TextBox 8">
            <a:extLst>
              <a:ext uri="{FF2B5EF4-FFF2-40B4-BE49-F238E27FC236}">
                <a16:creationId xmlns:a16="http://schemas.microsoft.com/office/drawing/2014/main" id="{84B107DC-B90C-4A45-B422-BA8DE29C2552}"/>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graphicFrame>
        <p:nvGraphicFramePr>
          <p:cNvPr id="6" name="Table 5">
            <a:extLst>
              <a:ext uri="{FF2B5EF4-FFF2-40B4-BE49-F238E27FC236}">
                <a16:creationId xmlns:a16="http://schemas.microsoft.com/office/drawing/2014/main" id="{F4F6C628-6CDE-45D9-864A-BD28636B5007}"/>
              </a:ext>
            </a:extLst>
          </p:cNvPr>
          <p:cNvGraphicFramePr>
            <a:graphicFrameLocks noGrp="1"/>
          </p:cNvGraphicFramePr>
          <p:nvPr/>
        </p:nvGraphicFramePr>
        <p:xfrm>
          <a:off x="1011027" y="3544525"/>
          <a:ext cx="7121946" cy="885854"/>
        </p:xfrm>
        <a:graphic>
          <a:graphicData uri="http://schemas.openxmlformats.org/drawingml/2006/table">
            <a:tbl>
              <a:tblPr firstRow="1" bandRow="1">
                <a:tableStyleId>{5940675A-B579-460E-94D1-54222C63F5DA}</a:tableStyleId>
              </a:tblPr>
              <a:tblGrid>
                <a:gridCol w="2466670">
                  <a:extLst>
                    <a:ext uri="{9D8B030D-6E8A-4147-A177-3AD203B41FA5}">
                      <a16:colId xmlns:a16="http://schemas.microsoft.com/office/drawing/2014/main" val="3160972465"/>
                    </a:ext>
                  </a:extLst>
                </a:gridCol>
                <a:gridCol w="2188606">
                  <a:extLst>
                    <a:ext uri="{9D8B030D-6E8A-4147-A177-3AD203B41FA5}">
                      <a16:colId xmlns:a16="http://schemas.microsoft.com/office/drawing/2014/main" val="3317810078"/>
                    </a:ext>
                  </a:extLst>
                </a:gridCol>
                <a:gridCol w="2466670">
                  <a:extLst>
                    <a:ext uri="{9D8B030D-6E8A-4147-A177-3AD203B41FA5}">
                      <a16:colId xmlns:a16="http://schemas.microsoft.com/office/drawing/2014/main" val="2020340340"/>
                    </a:ext>
                  </a:extLst>
                </a:gridCol>
              </a:tblGrid>
              <a:tr h="885854">
                <a:tc>
                  <a:txBody>
                    <a:bodyPr/>
                    <a:lstStyle/>
                    <a:p>
                      <a:pPr algn="ctr"/>
                      <a:r>
                        <a:rPr lang="en-GB" sz="3400" b="1" dirty="0">
                          <a:latin typeface="Century Gothic" panose="020B0502020202020204" pitchFamily="34" charset="0"/>
                        </a:rPr>
                        <a:t>fifty-eight</a:t>
                      </a: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GB" sz="3400" b="1" dirty="0">
                          <a:latin typeface="Century Gothic" panose="020B0502020202020204" pitchFamily="34" charset="0"/>
                        </a:rPr>
                        <a:t>&gt;</a:t>
                      </a:r>
                    </a:p>
                  </a:txBody>
                  <a:tcPr marL="0" marR="0" marT="0" marB="0" anchor="ctr">
                    <a:lnL w="12700" cap="flat" cmpd="sng" algn="ctr">
                      <a:noFill/>
                      <a:prstDash val="solid"/>
                      <a:round/>
                      <a:headEnd type="none" w="med" len="med"/>
                      <a:tailEnd type="none" w="med" len="med"/>
                    </a:lnL>
                    <a:lnR w="190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endParaRPr lang="en-GB" sz="3400" b="1" dirty="0">
                        <a:latin typeface="Century Gothic" panose="020B0502020202020204" pitchFamily="34" charset="0"/>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950649372"/>
                  </a:ext>
                </a:extLst>
              </a:tr>
            </a:tbl>
          </a:graphicData>
        </a:graphic>
      </p:graphicFrame>
    </p:spTree>
    <p:extLst>
      <p:ext uri="{BB962C8B-B14F-4D97-AF65-F5344CB8AC3E}">
        <p14:creationId xmlns:p14="http://schemas.microsoft.com/office/powerpoint/2010/main" val="18141922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rgbClr val="E7E6E6">
                    <a:lumMod val="50000"/>
                  </a:srgbClr>
                </a:solidFill>
                <a:latin typeface="Century Gothic" panose="020B0502020202020204" pitchFamily="34" charset="0"/>
              </a:rPr>
              <a:t>Year 2 – Autumn Block 1 – Place Value</a:t>
            </a:r>
          </a:p>
          <a:p>
            <a:pPr algn="ctr"/>
            <a:endParaRPr lang="en-GB" sz="1600" b="1" u="sng" dirty="0">
              <a:solidFill>
                <a:srgbClr val="E7E6E6">
                  <a:lumMod val="50000"/>
                </a:srgbClr>
              </a:solidFill>
              <a:latin typeface="Century Gothic" panose="020B0502020202020204" pitchFamily="34" charset="0"/>
            </a:endParaRPr>
          </a:p>
          <a:p>
            <a:pPr algn="ctr"/>
            <a:endParaRPr lang="en-GB" sz="1600" b="1" u="sng" dirty="0">
              <a:solidFill>
                <a:srgbClr val="E7E6E6">
                  <a:lumMod val="50000"/>
                </a:srgbClr>
              </a:solidFill>
              <a:latin typeface="Century Gothic" panose="020B0502020202020204" pitchFamily="34" charset="0"/>
            </a:endParaRPr>
          </a:p>
          <a:p>
            <a:pPr algn="ctr"/>
            <a:endParaRPr lang="en-GB" sz="1600" b="1" u="sng" dirty="0">
              <a:solidFill>
                <a:srgbClr val="E7E6E6">
                  <a:lumMod val="50000"/>
                </a:srgbClr>
              </a:solidFill>
              <a:latin typeface="Century Gothic" panose="020B0502020202020204" pitchFamily="34" charset="0"/>
            </a:endParaRPr>
          </a:p>
          <a:p>
            <a:pPr algn="ctr"/>
            <a:endParaRPr lang="en-GB" sz="1600" b="1" u="sng" dirty="0">
              <a:solidFill>
                <a:srgbClr val="E7E6E6">
                  <a:lumMod val="50000"/>
                </a:srgbClr>
              </a:solidFill>
              <a:latin typeface="Century Gothic" panose="020B0502020202020204" pitchFamily="34" charset="0"/>
            </a:endParaRPr>
          </a:p>
          <a:p>
            <a:pPr algn="ctr"/>
            <a:endParaRPr lang="en-GB" sz="1600" b="1" u="sng" dirty="0">
              <a:solidFill>
                <a:srgbClr val="E7E6E6">
                  <a:lumMod val="50000"/>
                </a:srgbClr>
              </a:solidFill>
              <a:latin typeface="Century Gothic" panose="020B0502020202020204" pitchFamily="34" charset="0"/>
            </a:endParaRPr>
          </a:p>
          <a:p>
            <a:pPr algn="ctr"/>
            <a:endParaRPr lang="en-GB" sz="1600" b="1" u="sng" dirty="0">
              <a:solidFill>
                <a:srgbClr val="E7E6E6">
                  <a:lumMod val="50000"/>
                </a:srgbClr>
              </a:solidFill>
              <a:latin typeface="Century Gothic" panose="020B0502020202020204" pitchFamily="34" charset="0"/>
            </a:endParaRPr>
          </a:p>
          <a:p>
            <a:pPr algn="ctr"/>
            <a:endParaRPr lang="en-GB" sz="4800" b="1" dirty="0">
              <a:solidFill>
                <a:schemeClr val="bg2">
                  <a:lumMod val="25000"/>
                </a:schemeClr>
              </a:solidFill>
              <a:latin typeface="Century Gothic" panose="020B0502020202020204" pitchFamily="34" charset="0"/>
            </a:endParaRPr>
          </a:p>
          <a:p>
            <a:pPr algn="ctr"/>
            <a:r>
              <a:rPr lang="en-GB" sz="4800" b="1" dirty="0">
                <a:solidFill>
                  <a:schemeClr val="bg2">
                    <a:lumMod val="25000"/>
                  </a:schemeClr>
                </a:solidFill>
                <a:latin typeface="Century Gothic" panose="020B0502020202020204" pitchFamily="34" charset="0"/>
              </a:rPr>
              <a:t>Step 7: Comparing Numbers</a:t>
            </a:r>
            <a:endParaRPr lang="en-GB" sz="4000" b="1" dirty="0">
              <a:solidFill>
                <a:schemeClr val="bg2">
                  <a:lumMod val="25000"/>
                </a:schemeClr>
              </a:solidFill>
              <a:latin typeface="Century Gothic" panose="020B0502020202020204" pitchFamily="34" charset="0"/>
            </a:endParaRPr>
          </a:p>
          <a:p>
            <a:pPr lvl="0" algn="ctr"/>
            <a:endParaRPr lang="en-GB" sz="4000" b="1" dirty="0">
              <a:solidFill>
                <a:schemeClr val="bg2">
                  <a:lumMod val="25000"/>
                </a:schemeClr>
              </a:solidFill>
              <a:latin typeface="Century Gothic" panose="020B0502020202020204" pitchFamily="34" charset="0"/>
            </a:endParaRPr>
          </a:p>
          <a:p>
            <a:pPr lvl="0" algn="ctr"/>
            <a:endParaRPr lang="en-GB" sz="4000" b="1" dirty="0">
              <a:solidFill>
                <a:schemeClr val="bg2">
                  <a:lumMod val="50000"/>
                </a:schemeClr>
              </a:solidFill>
              <a:latin typeface="Century Gothic" panose="020B0502020202020204" pitchFamily="34" charset="0"/>
            </a:endParaRPr>
          </a:p>
          <a:p>
            <a:pPr algn="ctr"/>
            <a:endParaRPr lang="en-GB" sz="2000" b="1" u="sng" dirty="0">
              <a:solidFill>
                <a:schemeClr val="bg2">
                  <a:lumMod val="50000"/>
                </a:schemeClr>
              </a:solidFill>
              <a:latin typeface="Century Gothic" panose="020B0502020202020204" pitchFamily="34" charset="0"/>
            </a:endParaRPr>
          </a:p>
          <a:p>
            <a:pPr lvl="0" algn="ctr"/>
            <a:r>
              <a:rPr lang="en-GB" sz="2400" b="1" u="sng" dirty="0">
                <a:solidFill>
                  <a:schemeClr val="tx1"/>
                </a:solidFill>
                <a:latin typeface="Century Gothic" panose="020B0502020202020204" pitchFamily="34" charset="0"/>
              </a:rPr>
              <a:t> </a:t>
            </a:r>
          </a:p>
          <a:p>
            <a:pPr lvl="0" algn="ctr"/>
            <a:endParaRPr lang="en-GB" sz="2400" b="1" u="sng" dirty="0">
              <a:solidFill>
                <a:schemeClr val="tx1"/>
              </a:solidFill>
              <a:latin typeface="Century Gothic" panose="020B0502020202020204" pitchFamily="34" charset="0"/>
            </a:endParaRPr>
          </a:p>
          <a:p>
            <a:pPr lvl="0" algn="ctr"/>
            <a:endParaRPr lang="en-GB" sz="2400" b="1" dirty="0">
              <a:solidFill>
                <a:schemeClr val="tx1"/>
              </a:solidFill>
              <a:latin typeface="Century Gothic" panose="020B0502020202020204" pitchFamily="34" charset="0"/>
            </a:endParaRPr>
          </a:p>
          <a:p>
            <a:pPr lvl="0" algn="ctr"/>
            <a:endParaRPr lang="en-GB" sz="2400" b="1" dirty="0">
              <a:solidFill>
                <a:schemeClr val="tx1"/>
              </a:solidFill>
              <a:latin typeface="Century Gothic" panose="020B0502020202020204" pitchFamily="34" charset="0"/>
            </a:endParaRPr>
          </a:p>
          <a:p>
            <a:pPr lvl="0" algn="ctr"/>
            <a:endParaRPr lang="en-GB" sz="2400" b="1" dirty="0">
              <a:solidFill>
                <a:schemeClr val="tx1"/>
              </a:solidFill>
              <a:latin typeface="Century Gothic" panose="020B0502020202020204" pitchFamily="34" charset="0"/>
            </a:endParaRPr>
          </a:p>
          <a:p>
            <a:pPr lvl="0" algn="ctr"/>
            <a:endParaRPr lang="en-GB" sz="2400" b="1" dirty="0">
              <a:solidFill>
                <a:schemeClr val="tx1"/>
              </a:solidFill>
              <a:latin typeface="Century Gothic" panose="020B0502020202020204" pitchFamily="34" charset="0"/>
            </a:endParaRPr>
          </a:p>
        </p:txBody>
      </p:sp>
      <p:sp>
        <p:nvSpPr>
          <p:cNvPr id="7" name="TextBox 8">
            <a:extLst>
              <a:ext uri="{FF2B5EF4-FFF2-40B4-BE49-F238E27FC236}">
                <a16:creationId xmlns:a16="http://schemas.microsoft.com/office/drawing/2014/main" id="{9C98043F-F327-469C-AFFD-8AE7F5773C62}"/>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spTree>
    <p:extLst>
      <p:ext uri="{BB962C8B-B14F-4D97-AF65-F5344CB8AC3E}">
        <p14:creationId xmlns:p14="http://schemas.microsoft.com/office/powerpoint/2010/main" val="3323542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7" name="TextBox 8">
            <a:extLst>
              <a:ext uri="{FF2B5EF4-FFF2-40B4-BE49-F238E27FC236}">
                <a16:creationId xmlns:a16="http://schemas.microsoft.com/office/drawing/2014/main" id="{9C98043F-F327-469C-AFFD-8AE7F5773C62}"/>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pic>
        <p:nvPicPr>
          <p:cNvPr id="64" name="Picture 63">
            <a:extLst>
              <a:ext uri="{FF2B5EF4-FFF2-40B4-BE49-F238E27FC236}">
                <a16:creationId xmlns:a16="http://schemas.microsoft.com/office/drawing/2014/main" id="{F1D866AE-CC75-45B4-8CC3-CF2FFA2ABCAB}"/>
              </a:ext>
            </a:extLst>
          </p:cNvPr>
          <p:cNvPicPr>
            <a:picLocks noChangeAspect="1"/>
          </p:cNvPicPr>
          <p:nvPr/>
        </p:nvPicPr>
        <p:blipFill>
          <a:blip r:embed="rId4"/>
          <a:stretch>
            <a:fillRect/>
          </a:stretch>
        </p:blipFill>
        <p:spPr>
          <a:xfrm>
            <a:off x="115438" y="133726"/>
            <a:ext cx="8913124" cy="6322100"/>
          </a:xfrm>
          <a:prstGeom prst="rect">
            <a:avLst/>
          </a:prstGeom>
        </p:spPr>
      </p:pic>
      <p:sp>
        <p:nvSpPr>
          <p:cNvPr id="65" name="Rectangle 64">
            <a:extLst>
              <a:ext uri="{FF2B5EF4-FFF2-40B4-BE49-F238E27FC236}">
                <a16:creationId xmlns:a16="http://schemas.microsoft.com/office/drawing/2014/main" id="{A0D40D7B-2F8B-488E-AD99-0C8DB12CD4D2}"/>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Introduction</a:t>
            </a:r>
            <a:endParaRPr lang="en-GB" sz="2000" b="1" u="sng" dirty="0">
              <a:solidFill>
                <a:schemeClr val="bg2">
                  <a:lumMod val="50000"/>
                </a:schemeClr>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Insert symbols to compare the objects correctly.</a:t>
            </a:r>
          </a:p>
          <a:p>
            <a:pPr lvl="0" algn="ctr"/>
            <a:endParaRPr lang="en-GB" sz="2000" b="1" dirty="0">
              <a:solidFill>
                <a:schemeClr val="tx1"/>
              </a:solidFill>
              <a:latin typeface="Century Gothic" panose="020B0502020202020204" pitchFamily="34" charset="0"/>
            </a:endParaRPr>
          </a:p>
        </p:txBody>
      </p:sp>
    </p:spTree>
    <p:extLst>
      <p:ext uri="{BB962C8B-B14F-4D97-AF65-F5344CB8AC3E}">
        <p14:creationId xmlns:p14="http://schemas.microsoft.com/office/powerpoint/2010/main" val="36435324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7" name="TextBox 8">
            <a:extLst>
              <a:ext uri="{FF2B5EF4-FFF2-40B4-BE49-F238E27FC236}">
                <a16:creationId xmlns:a16="http://schemas.microsoft.com/office/drawing/2014/main" id="{9C98043F-F327-469C-AFFD-8AE7F5773C62}"/>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pic>
        <p:nvPicPr>
          <p:cNvPr id="64" name="Picture 63">
            <a:extLst>
              <a:ext uri="{FF2B5EF4-FFF2-40B4-BE49-F238E27FC236}">
                <a16:creationId xmlns:a16="http://schemas.microsoft.com/office/drawing/2014/main" id="{591AD5D7-7280-4A9B-891C-1C40D1F15176}"/>
              </a:ext>
            </a:extLst>
          </p:cNvPr>
          <p:cNvPicPr>
            <a:picLocks noChangeAspect="1"/>
          </p:cNvPicPr>
          <p:nvPr/>
        </p:nvPicPr>
        <p:blipFill>
          <a:blip r:embed="rId4"/>
          <a:stretch>
            <a:fillRect/>
          </a:stretch>
        </p:blipFill>
        <p:spPr>
          <a:xfrm>
            <a:off x="115438" y="133726"/>
            <a:ext cx="8913124" cy="6322100"/>
          </a:xfrm>
          <a:prstGeom prst="rect">
            <a:avLst/>
          </a:prstGeom>
        </p:spPr>
      </p:pic>
      <p:sp>
        <p:nvSpPr>
          <p:cNvPr id="65" name="Rectangle 64">
            <a:extLst>
              <a:ext uri="{FF2B5EF4-FFF2-40B4-BE49-F238E27FC236}">
                <a16:creationId xmlns:a16="http://schemas.microsoft.com/office/drawing/2014/main" id="{0216B983-A44E-4F68-B511-34870227A1BF}"/>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Introduction</a:t>
            </a:r>
            <a:endParaRPr lang="en-GB" sz="2000" b="1" u="sng" dirty="0">
              <a:solidFill>
                <a:schemeClr val="bg2">
                  <a:lumMod val="50000"/>
                </a:schemeClr>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Insert symbols to compare the objects correctly.</a:t>
            </a:r>
          </a:p>
          <a:p>
            <a:pPr lvl="0" algn="ctr"/>
            <a:endParaRPr lang="en-GB" sz="2000" b="1" dirty="0">
              <a:solidFill>
                <a:schemeClr val="tx1"/>
              </a:solidFill>
              <a:latin typeface="Century Gothic" panose="020B0502020202020204" pitchFamily="34" charset="0"/>
            </a:endParaRPr>
          </a:p>
        </p:txBody>
      </p:sp>
    </p:spTree>
    <p:extLst>
      <p:ext uri="{BB962C8B-B14F-4D97-AF65-F5344CB8AC3E}">
        <p14:creationId xmlns:p14="http://schemas.microsoft.com/office/powerpoint/2010/main" val="10911626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1</a:t>
            </a: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Match the numbers to each statement so that it is correct.</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sp>
        <p:nvSpPr>
          <p:cNvPr id="7" name="TextBox 8">
            <a:extLst>
              <a:ext uri="{FF2B5EF4-FFF2-40B4-BE49-F238E27FC236}">
                <a16:creationId xmlns:a16="http://schemas.microsoft.com/office/drawing/2014/main" id="{B632E459-9B27-4467-B89C-78410207B71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graphicFrame>
        <p:nvGraphicFramePr>
          <p:cNvPr id="6" name="Table 5">
            <a:extLst>
              <a:ext uri="{FF2B5EF4-FFF2-40B4-BE49-F238E27FC236}">
                <a16:creationId xmlns:a16="http://schemas.microsoft.com/office/drawing/2014/main" id="{B2E87A05-EF76-41A8-BB59-347F22D0895A}"/>
              </a:ext>
            </a:extLst>
          </p:cNvPr>
          <p:cNvGraphicFramePr>
            <a:graphicFrameLocks noGrp="1"/>
          </p:cNvGraphicFramePr>
          <p:nvPr>
            <p:extLst>
              <p:ext uri="{D42A27DB-BD31-4B8C-83A1-F6EECF244321}">
                <p14:modId xmlns:p14="http://schemas.microsoft.com/office/powerpoint/2010/main" val="1584540971"/>
              </p:ext>
            </p:extLst>
          </p:nvPr>
        </p:nvGraphicFramePr>
        <p:xfrm>
          <a:off x="1125987" y="1721691"/>
          <a:ext cx="3182433" cy="3465768"/>
        </p:xfrm>
        <a:graphic>
          <a:graphicData uri="http://schemas.openxmlformats.org/drawingml/2006/table">
            <a:tbl>
              <a:tblPr firstRow="1" bandRow="1">
                <a:tableStyleId>{5C22544A-7EE6-4342-B048-85BDC9FD1C3A}</a:tableStyleId>
              </a:tblPr>
              <a:tblGrid>
                <a:gridCol w="446433">
                  <a:extLst>
                    <a:ext uri="{9D8B030D-6E8A-4147-A177-3AD203B41FA5}">
                      <a16:colId xmlns:a16="http://schemas.microsoft.com/office/drawing/2014/main" val="2176178110"/>
                    </a:ext>
                  </a:extLst>
                </a:gridCol>
                <a:gridCol w="828000">
                  <a:extLst>
                    <a:ext uri="{9D8B030D-6E8A-4147-A177-3AD203B41FA5}">
                      <a16:colId xmlns:a16="http://schemas.microsoft.com/office/drawing/2014/main" val="1571511049"/>
                    </a:ext>
                  </a:extLst>
                </a:gridCol>
                <a:gridCol w="1080000">
                  <a:extLst>
                    <a:ext uri="{9D8B030D-6E8A-4147-A177-3AD203B41FA5}">
                      <a16:colId xmlns:a16="http://schemas.microsoft.com/office/drawing/2014/main" val="697085863"/>
                    </a:ext>
                  </a:extLst>
                </a:gridCol>
                <a:gridCol w="828000">
                  <a:extLst>
                    <a:ext uri="{9D8B030D-6E8A-4147-A177-3AD203B41FA5}">
                      <a16:colId xmlns:a16="http://schemas.microsoft.com/office/drawing/2014/main" val="1661643914"/>
                    </a:ext>
                  </a:extLst>
                </a:gridCol>
              </a:tblGrid>
              <a:tr h="828000">
                <a:tc>
                  <a:txBody>
                    <a:bodyPr/>
                    <a:lstStyle/>
                    <a:p>
                      <a:pPr algn="ctr"/>
                      <a:r>
                        <a:rPr lang="en-GB" sz="2100" b="1" dirty="0">
                          <a:solidFill>
                            <a:schemeClr val="tx1"/>
                          </a:solidFill>
                          <a:latin typeface="Century Gothic" panose="020B0502020202020204" pitchFamily="34" charset="0"/>
                        </a:rPr>
                        <a:t>A.</a:t>
                      </a:r>
                    </a:p>
                  </a:txBody>
                  <a:tcPr marL="0" marR="0" marT="0" marB="0" anchor="ctr">
                    <a:lnL w="12700" cap="flat" cmpd="sng" algn="ctr">
                      <a:no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3200" b="1" dirty="0">
                        <a:solidFill>
                          <a:schemeClr val="tx1"/>
                        </a:solidFill>
                        <a:latin typeface="Century Gothic" panose="020B0502020202020204" pitchFamily="34" charset="0"/>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100" b="1" dirty="0">
                          <a:solidFill>
                            <a:schemeClr val="tx1"/>
                          </a:solidFill>
                          <a:latin typeface="Century Gothic" panose="020B0502020202020204" pitchFamily="34" charset="0"/>
                        </a:rPr>
                        <a:t>&lt;</a:t>
                      </a:r>
                    </a:p>
                  </a:txBody>
                  <a:tcPr marL="0" marR="0" marT="0" marB="0" anchor="ctr">
                    <a:lnL w="1905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500" b="1" dirty="0">
                          <a:solidFill>
                            <a:schemeClr val="tx1"/>
                          </a:solidFill>
                          <a:latin typeface="Century Gothic" panose="020B0502020202020204" pitchFamily="34" charset="0"/>
                        </a:rPr>
                        <a:t>5 tens</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63590820"/>
                  </a:ext>
                </a:extLst>
              </a:tr>
              <a:tr h="490884">
                <a:tc>
                  <a:txBody>
                    <a:bodyPr/>
                    <a:lstStyle/>
                    <a:p>
                      <a:pPr algn="ctr"/>
                      <a:endParaRPr lang="en-GB" sz="32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32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06645441"/>
                  </a:ext>
                </a:extLst>
              </a:tr>
              <a:tr h="828000">
                <a:tc>
                  <a:txBody>
                    <a:bodyPr/>
                    <a:lstStyle/>
                    <a:p>
                      <a:pPr algn="ctr"/>
                      <a:r>
                        <a:rPr lang="en-GB" sz="2100" b="1" dirty="0">
                          <a:solidFill>
                            <a:schemeClr val="tx1"/>
                          </a:solidFill>
                          <a:latin typeface="Century Gothic" panose="020B0502020202020204" pitchFamily="34" charset="0"/>
                        </a:rPr>
                        <a:t>B.</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500" b="1" dirty="0">
                          <a:solidFill>
                            <a:schemeClr val="tx1"/>
                          </a:solidFill>
                          <a:latin typeface="Century Gothic" panose="020B0502020202020204" pitchFamily="34" charset="0"/>
                        </a:rPr>
                        <a:t>19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100" b="1" dirty="0">
                          <a:solidFill>
                            <a:schemeClr val="tx1"/>
                          </a:solidFill>
                          <a:latin typeface="Century Gothic" panose="020B0502020202020204" pitchFamily="34" charset="0"/>
                        </a:rPr>
                        <a:t>&gt;</a:t>
                      </a:r>
                    </a:p>
                  </a:txBody>
                  <a:tcPr marL="0" marR="0" marT="0" marB="0" anchor="ctr">
                    <a:lnL w="12700" cap="flat" cmpd="sng" algn="ctr">
                      <a:no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53749040"/>
                  </a:ext>
                </a:extLst>
              </a:tr>
              <a:tr h="490884">
                <a:tc>
                  <a:txBody>
                    <a:bodyPr/>
                    <a:lstStyle/>
                    <a:p>
                      <a:pPr algn="ctr"/>
                      <a:endParaRPr lang="en-GB" sz="32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3200" b="1">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664525"/>
                  </a:ext>
                </a:extLst>
              </a:tr>
              <a:tr h="828000">
                <a:tc>
                  <a:txBody>
                    <a:bodyPr/>
                    <a:lstStyle/>
                    <a:p>
                      <a:pPr algn="ctr"/>
                      <a:r>
                        <a:rPr lang="en-GB" sz="2100" b="1" dirty="0">
                          <a:solidFill>
                            <a:schemeClr val="tx1"/>
                          </a:solidFill>
                          <a:latin typeface="Century Gothic" panose="020B0502020202020204" pitchFamily="34" charset="0"/>
                        </a:rPr>
                        <a:t>C.</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500" b="1" dirty="0">
                          <a:solidFill>
                            <a:schemeClr val="tx1"/>
                          </a:solidFill>
                          <a:latin typeface="Century Gothic" panose="020B0502020202020204" pitchFamily="34" charset="0"/>
                        </a:rPr>
                        <a:t>74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100" b="1" dirty="0">
                          <a:solidFill>
                            <a:schemeClr val="tx1"/>
                          </a:solidFill>
                          <a:latin typeface="Century Gothic" panose="020B0502020202020204" pitchFamily="34" charset="0"/>
                        </a:rPr>
                        <a:t>&gt;</a:t>
                      </a:r>
                    </a:p>
                  </a:txBody>
                  <a:tcPr marL="0" marR="0" marT="0" marB="0" anchor="ctr">
                    <a:lnL w="12700" cap="flat" cmpd="sng" algn="ctr">
                      <a:no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259882753"/>
                  </a:ext>
                </a:extLst>
              </a:tr>
            </a:tbl>
          </a:graphicData>
        </a:graphic>
      </p:graphicFrame>
      <p:sp>
        <p:nvSpPr>
          <p:cNvPr id="11" name="Rectangle: Rounded Corners 10">
            <a:extLst>
              <a:ext uri="{FF2B5EF4-FFF2-40B4-BE49-F238E27FC236}">
                <a16:creationId xmlns:a16="http://schemas.microsoft.com/office/drawing/2014/main" id="{10F5ACF5-FDFD-4EEE-A7C4-F18297B89869}"/>
              </a:ext>
            </a:extLst>
          </p:cNvPr>
          <p:cNvSpPr/>
          <p:nvPr/>
        </p:nvSpPr>
        <p:spPr>
          <a:xfrm>
            <a:off x="6428477" y="1721691"/>
            <a:ext cx="1455843" cy="870012"/>
          </a:xfrm>
          <a:prstGeom prst="roundRect">
            <a:avLst/>
          </a:prstGeom>
          <a:solidFill>
            <a:schemeClr val="bg1"/>
          </a:solid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tx1"/>
                </a:solidFill>
                <a:latin typeface="Century Gothic" panose="020B0502020202020204" pitchFamily="34" charset="0"/>
              </a:rPr>
              <a:t>62</a:t>
            </a:r>
          </a:p>
        </p:txBody>
      </p:sp>
      <p:sp>
        <p:nvSpPr>
          <p:cNvPr id="12" name="Rectangle: Rounded Corners 11">
            <a:extLst>
              <a:ext uri="{FF2B5EF4-FFF2-40B4-BE49-F238E27FC236}">
                <a16:creationId xmlns:a16="http://schemas.microsoft.com/office/drawing/2014/main" id="{D4182059-9A11-4EBB-BC84-FE344644E50C}"/>
              </a:ext>
            </a:extLst>
          </p:cNvPr>
          <p:cNvSpPr/>
          <p:nvPr/>
        </p:nvSpPr>
        <p:spPr>
          <a:xfrm>
            <a:off x="6428477" y="3019569"/>
            <a:ext cx="1455843" cy="870012"/>
          </a:xfrm>
          <a:prstGeom prst="roundRect">
            <a:avLst/>
          </a:prstGeom>
          <a:solidFill>
            <a:schemeClr val="bg1"/>
          </a:solid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latin typeface="Century Gothic" panose="020B0502020202020204" pitchFamily="34" charset="0"/>
              </a:rPr>
              <a:t>2 tens and 3 ones</a:t>
            </a:r>
          </a:p>
        </p:txBody>
      </p:sp>
      <p:sp>
        <p:nvSpPr>
          <p:cNvPr id="13" name="Rectangle: Rounded Corners 12">
            <a:extLst>
              <a:ext uri="{FF2B5EF4-FFF2-40B4-BE49-F238E27FC236}">
                <a16:creationId xmlns:a16="http://schemas.microsoft.com/office/drawing/2014/main" id="{7774EE69-2335-4554-BEC0-8F2239DEF7EC}"/>
              </a:ext>
            </a:extLst>
          </p:cNvPr>
          <p:cNvSpPr/>
          <p:nvPr/>
        </p:nvSpPr>
        <p:spPr>
          <a:xfrm>
            <a:off x="6428477" y="4317447"/>
            <a:ext cx="1455843" cy="870012"/>
          </a:xfrm>
          <a:prstGeom prst="roundRect">
            <a:avLst/>
          </a:prstGeom>
          <a:solidFill>
            <a:schemeClr val="bg1"/>
          </a:solid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tx1"/>
                </a:solidFill>
                <a:latin typeface="Century Gothic" panose="020B0502020202020204" pitchFamily="34" charset="0"/>
              </a:rPr>
              <a:t>6</a:t>
            </a:r>
          </a:p>
        </p:txBody>
      </p:sp>
    </p:spTree>
    <p:extLst>
      <p:ext uri="{BB962C8B-B14F-4D97-AF65-F5344CB8AC3E}">
        <p14:creationId xmlns:p14="http://schemas.microsoft.com/office/powerpoint/2010/main" val="369170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1</a:t>
            </a: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Match the numbers to each statement so that it is correct.</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sp>
        <p:nvSpPr>
          <p:cNvPr id="7" name="TextBox 8">
            <a:extLst>
              <a:ext uri="{FF2B5EF4-FFF2-40B4-BE49-F238E27FC236}">
                <a16:creationId xmlns:a16="http://schemas.microsoft.com/office/drawing/2014/main" id="{B632E459-9B27-4467-B89C-78410207B71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cxnSp>
        <p:nvCxnSpPr>
          <p:cNvPr id="4" name="Straight Connector 3">
            <a:extLst>
              <a:ext uri="{FF2B5EF4-FFF2-40B4-BE49-F238E27FC236}">
                <a16:creationId xmlns:a16="http://schemas.microsoft.com/office/drawing/2014/main" id="{535DC6A3-ABEA-42F0-B31E-F627CD68F83B}"/>
              </a:ext>
            </a:extLst>
          </p:cNvPr>
          <p:cNvCxnSpPr>
            <a:endCxn id="12" idx="1"/>
          </p:cNvCxnSpPr>
          <p:nvPr/>
        </p:nvCxnSpPr>
        <p:spPr>
          <a:xfrm>
            <a:off x="4308420" y="2024109"/>
            <a:ext cx="2120057" cy="143046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6E929511-202D-4A13-9BF3-F5DA43EA01B9}"/>
              </a:ext>
            </a:extLst>
          </p:cNvPr>
          <p:cNvCxnSpPr>
            <a:cxnSpLocks/>
            <a:stCxn id="10" idx="3"/>
            <a:endCxn id="13" idx="1"/>
          </p:cNvCxnSpPr>
          <p:nvPr/>
        </p:nvCxnSpPr>
        <p:spPr>
          <a:xfrm>
            <a:off x="4308420" y="3454575"/>
            <a:ext cx="2120057" cy="129787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FE104E1-EA24-425E-8DCD-675F18F66D97}"/>
              </a:ext>
            </a:extLst>
          </p:cNvPr>
          <p:cNvCxnSpPr>
            <a:cxnSpLocks/>
            <a:endCxn id="11" idx="1"/>
          </p:cNvCxnSpPr>
          <p:nvPr/>
        </p:nvCxnSpPr>
        <p:spPr>
          <a:xfrm flipV="1">
            <a:off x="4308420" y="2156697"/>
            <a:ext cx="2120057" cy="259575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3" name="Rectangle: Rounded Corners 12">
            <a:extLst>
              <a:ext uri="{FF2B5EF4-FFF2-40B4-BE49-F238E27FC236}">
                <a16:creationId xmlns:a16="http://schemas.microsoft.com/office/drawing/2014/main" id="{0FE2F23E-AF6D-462E-85A4-1FED44CBB028}"/>
              </a:ext>
            </a:extLst>
          </p:cNvPr>
          <p:cNvSpPr/>
          <p:nvPr/>
        </p:nvSpPr>
        <p:spPr>
          <a:xfrm>
            <a:off x="6428477" y="4317447"/>
            <a:ext cx="1455843" cy="870012"/>
          </a:xfrm>
          <a:prstGeom prst="roundRect">
            <a:avLst/>
          </a:prstGeom>
          <a:solidFill>
            <a:schemeClr val="bg1"/>
          </a:solid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tx1"/>
                </a:solidFill>
                <a:latin typeface="Century Gothic" panose="020B0502020202020204" pitchFamily="34" charset="0"/>
              </a:rPr>
              <a:t>6</a:t>
            </a:r>
          </a:p>
        </p:txBody>
      </p:sp>
      <p:graphicFrame>
        <p:nvGraphicFramePr>
          <p:cNvPr id="10" name="Table 9">
            <a:extLst>
              <a:ext uri="{FF2B5EF4-FFF2-40B4-BE49-F238E27FC236}">
                <a16:creationId xmlns:a16="http://schemas.microsoft.com/office/drawing/2014/main" id="{7B7D75C0-F1D3-4C11-BAFB-E2A5BCD2F575}"/>
              </a:ext>
            </a:extLst>
          </p:cNvPr>
          <p:cNvGraphicFramePr>
            <a:graphicFrameLocks noGrp="1"/>
          </p:cNvGraphicFramePr>
          <p:nvPr>
            <p:extLst>
              <p:ext uri="{D42A27DB-BD31-4B8C-83A1-F6EECF244321}">
                <p14:modId xmlns:p14="http://schemas.microsoft.com/office/powerpoint/2010/main" val="1584663069"/>
              </p:ext>
            </p:extLst>
          </p:nvPr>
        </p:nvGraphicFramePr>
        <p:xfrm>
          <a:off x="1125987" y="1721691"/>
          <a:ext cx="3182433" cy="3465768"/>
        </p:xfrm>
        <a:graphic>
          <a:graphicData uri="http://schemas.openxmlformats.org/drawingml/2006/table">
            <a:tbl>
              <a:tblPr firstRow="1" bandRow="1">
                <a:tableStyleId>{5C22544A-7EE6-4342-B048-85BDC9FD1C3A}</a:tableStyleId>
              </a:tblPr>
              <a:tblGrid>
                <a:gridCol w="446433">
                  <a:extLst>
                    <a:ext uri="{9D8B030D-6E8A-4147-A177-3AD203B41FA5}">
                      <a16:colId xmlns:a16="http://schemas.microsoft.com/office/drawing/2014/main" val="2176178110"/>
                    </a:ext>
                  </a:extLst>
                </a:gridCol>
                <a:gridCol w="828000">
                  <a:extLst>
                    <a:ext uri="{9D8B030D-6E8A-4147-A177-3AD203B41FA5}">
                      <a16:colId xmlns:a16="http://schemas.microsoft.com/office/drawing/2014/main" val="1571511049"/>
                    </a:ext>
                  </a:extLst>
                </a:gridCol>
                <a:gridCol w="1080000">
                  <a:extLst>
                    <a:ext uri="{9D8B030D-6E8A-4147-A177-3AD203B41FA5}">
                      <a16:colId xmlns:a16="http://schemas.microsoft.com/office/drawing/2014/main" val="697085863"/>
                    </a:ext>
                  </a:extLst>
                </a:gridCol>
                <a:gridCol w="828000">
                  <a:extLst>
                    <a:ext uri="{9D8B030D-6E8A-4147-A177-3AD203B41FA5}">
                      <a16:colId xmlns:a16="http://schemas.microsoft.com/office/drawing/2014/main" val="1661643914"/>
                    </a:ext>
                  </a:extLst>
                </a:gridCol>
              </a:tblGrid>
              <a:tr h="828000">
                <a:tc>
                  <a:txBody>
                    <a:bodyPr/>
                    <a:lstStyle/>
                    <a:p>
                      <a:pPr algn="ctr"/>
                      <a:r>
                        <a:rPr lang="en-GB" sz="2100" b="1" dirty="0">
                          <a:solidFill>
                            <a:schemeClr val="tx1"/>
                          </a:solidFill>
                          <a:latin typeface="Century Gothic" panose="020B0502020202020204" pitchFamily="34" charset="0"/>
                        </a:rPr>
                        <a:t>A.</a:t>
                      </a:r>
                    </a:p>
                  </a:txBody>
                  <a:tcPr marL="0" marR="0" marT="0" marB="0" anchor="ctr">
                    <a:lnL w="12700" cap="flat" cmpd="sng" algn="ctr">
                      <a:no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500" b="1" dirty="0">
                          <a:solidFill>
                            <a:srgbClr val="FF0000"/>
                          </a:solidFill>
                          <a:latin typeface="Century Gothic" panose="020B0502020202020204" pitchFamily="34" charset="0"/>
                        </a:rPr>
                        <a:t>23</a:t>
                      </a: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100" b="1" dirty="0">
                          <a:solidFill>
                            <a:schemeClr val="tx1"/>
                          </a:solidFill>
                          <a:latin typeface="Century Gothic" panose="020B0502020202020204" pitchFamily="34" charset="0"/>
                        </a:rPr>
                        <a:t>&lt;</a:t>
                      </a:r>
                    </a:p>
                  </a:txBody>
                  <a:tcPr marL="0" marR="0" marT="0" marB="0" anchor="ctr">
                    <a:lnL w="1905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500" b="1" dirty="0">
                          <a:solidFill>
                            <a:schemeClr val="tx1"/>
                          </a:solidFill>
                          <a:latin typeface="Century Gothic" panose="020B0502020202020204" pitchFamily="34" charset="0"/>
                        </a:rPr>
                        <a:t>5 tens</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63590820"/>
                  </a:ext>
                </a:extLst>
              </a:tr>
              <a:tr h="490884">
                <a:tc>
                  <a:txBody>
                    <a:bodyPr/>
                    <a:lstStyle/>
                    <a:p>
                      <a:pPr algn="ctr"/>
                      <a:endParaRPr lang="en-GB" sz="32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32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06645441"/>
                  </a:ext>
                </a:extLst>
              </a:tr>
              <a:tr h="828000">
                <a:tc>
                  <a:txBody>
                    <a:bodyPr/>
                    <a:lstStyle/>
                    <a:p>
                      <a:pPr algn="ctr"/>
                      <a:r>
                        <a:rPr lang="en-GB" sz="2100" b="1" dirty="0">
                          <a:solidFill>
                            <a:schemeClr val="tx1"/>
                          </a:solidFill>
                          <a:latin typeface="Century Gothic" panose="020B0502020202020204" pitchFamily="34" charset="0"/>
                        </a:rPr>
                        <a:t>B.</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500" b="1" dirty="0">
                          <a:solidFill>
                            <a:schemeClr val="tx1"/>
                          </a:solidFill>
                          <a:latin typeface="Century Gothic" panose="020B0502020202020204" pitchFamily="34" charset="0"/>
                        </a:rPr>
                        <a:t>19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100" b="1" dirty="0">
                          <a:solidFill>
                            <a:schemeClr val="tx1"/>
                          </a:solidFill>
                          <a:latin typeface="Century Gothic" panose="020B0502020202020204" pitchFamily="34" charset="0"/>
                        </a:rPr>
                        <a:t>&gt;</a:t>
                      </a:r>
                    </a:p>
                  </a:txBody>
                  <a:tcPr marL="0" marR="0" marT="0" marB="0" anchor="ctr">
                    <a:lnL w="12700" cap="flat" cmpd="sng" algn="ctr">
                      <a:no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500" b="1" dirty="0">
                          <a:solidFill>
                            <a:srgbClr val="FF0000"/>
                          </a:solidFill>
                          <a:latin typeface="Century Gothic" panose="020B0502020202020204" pitchFamily="34" charset="0"/>
                        </a:rPr>
                        <a:t>6</a:t>
                      </a: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53749040"/>
                  </a:ext>
                </a:extLst>
              </a:tr>
              <a:tr h="490884">
                <a:tc>
                  <a:txBody>
                    <a:bodyPr/>
                    <a:lstStyle/>
                    <a:p>
                      <a:pPr algn="ctr"/>
                      <a:endParaRPr lang="en-GB" sz="32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3200" b="1">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100" b="1" dirty="0">
                        <a:solidFill>
                          <a:schemeClr val="tx1"/>
                        </a:solidFill>
                        <a:latin typeface="Century Gothic" panose="020B0502020202020204"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664525"/>
                  </a:ext>
                </a:extLst>
              </a:tr>
              <a:tr h="828000">
                <a:tc>
                  <a:txBody>
                    <a:bodyPr/>
                    <a:lstStyle/>
                    <a:p>
                      <a:pPr algn="ctr"/>
                      <a:r>
                        <a:rPr lang="en-GB" sz="2100" b="1" dirty="0">
                          <a:solidFill>
                            <a:schemeClr val="tx1"/>
                          </a:solidFill>
                          <a:latin typeface="Century Gothic" panose="020B0502020202020204" pitchFamily="34" charset="0"/>
                        </a:rPr>
                        <a:t>C.</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500" b="1" dirty="0">
                          <a:solidFill>
                            <a:schemeClr val="tx1"/>
                          </a:solidFill>
                          <a:latin typeface="Century Gothic" panose="020B0502020202020204" pitchFamily="34" charset="0"/>
                        </a:rPr>
                        <a:t>74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100" b="1" dirty="0">
                          <a:solidFill>
                            <a:schemeClr val="tx1"/>
                          </a:solidFill>
                          <a:latin typeface="Century Gothic" panose="020B0502020202020204" pitchFamily="34" charset="0"/>
                        </a:rPr>
                        <a:t>&gt;</a:t>
                      </a:r>
                    </a:p>
                  </a:txBody>
                  <a:tcPr marL="0" marR="0" marT="0" marB="0" anchor="ctr">
                    <a:lnL w="12700" cap="flat" cmpd="sng" algn="ctr">
                      <a:no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500" b="1" dirty="0">
                          <a:solidFill>
                            <a:srgbClr val="FF0000"/>
                          </a:solidFill>
                          <a:latin typeface="Century Gothic" panose="020B0502020202020204" pitchFamily="34" charset="0"/>
                        </a:rPr>
                        <a:t>62</a:t>
                      </a:r>
                    </a:p>
                  </a:txBody>
                  <a:tcPr marL="0" marR="0" marT="0"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259882753"/>
                  </a:ext>
                </a:extLst>
              </a:tr>
            </a:tbl>
          </a:graphicData>
        </a:graphic>
      </p:graphicFrame>
      <p:sp>
        <p:nvSpPr>
          <p:cNvPr id="11" name="Rectangle: Rounded Corners 10">
            <a:extLst>
              <a:ext uri="{FF2B5EF4-FFF2-40B4-BE49-F238E27FC236}">
                <a16:creationId xmlns:a16="http://schemas.microsoft.com/office/drawing/2014/main" id="{AC4795F0-F8D9-4684-852C-FABD33B9B611}"/>
              </a:ext>
            </a:extLst>
          </p:cNvPr>
          <p:cNvSpPr/>
          <p:nvPr/>
        </p:nvSpPr>
        <p:spPr>
          <a:xfrm>
            <a:off x="6428477" y="1721691"/>
            <a:ext cx="1455843" cy="870012"/>
          </a:xfrm>
          <a:prstGeom prst="roundRect">
            <a:avLst/>
          </a:prstGeom>
          <a:solidFill>
            <a:schemeClr val="bg1"/>
          </a:solid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tx1"/>
                </a:solidFill>
                <a:latin typeface="Century Gothic" panose="020B0502020202020204" pitchFamily="34" charset="0"/>
              </a:rPr>
              <a:t>62</a:t>
            </a:r>
          </a:p>
        </p:txBody>
      </p:sp>
      <p:sp>
        <p:nvSpPr>
          <p:cNvPr id="12" name="Rectangle: Rounded Corners 11">
            <a:extLst>
              <a:ext uri="{FF2B5EF4-FFF2-40B4-BE49-F238E27FC236}">
                <a16:creationId xmlns:a16="http://schemas.microsoft.com/office/drawing/2014/main" id="{3A5CC0C3-1379-405C-984D-0C116969DB67}"/>
              </a:ext>
            </a:extLst>
          </p:cNvPr>
          <p:cNvSpPr/>
          <p:nvPr/>
        </p:nvSpPr>
        <p:spPr>
          <a:xfrm>
            <a:off x="6428477" y="3019569"/>
            <a:ext cx="1455843" cy="870012"/>
          </a:xfrm>
          <a:prstGeom prst="roundRect">
            <a:avLst/>
          </a:prstGeom>
          <a:solidFill>
            <a:schemeClr val="bg1"/>
          </a:solid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latin typeface="Century Gothic" panose="020B0502020202020204" pitchFamily="34" charset="0"/>
              </a:rPr>
              <a:t>2 tens and 3 ones</a:t>
            </a:r>
          </a:p>
        </p:txBody>
      </p:sp>
    </p:spTree>
    <p:extLst>
      <p:ext uri="{BB962C8B-B14F-4D97-AF65-F5344CB8AC3E}">
        <p14:creationId xmlns:p14="http://schemas.microsoft.com/office/powerpoint/2010/main" val="18431107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2</a:t>
            </a:r>
            <a:endParaRPr lang="en-GB" sz="2000" b="1" u="sng" dirty="0">
              <a:solidFill>
                <a:schemeClr val="bg2">
                  <a:lumMod val="50000"/>
                </a:schemeClr>
              </a:solidFill>
              <a:latin typeface="Century Gothic" panose="020B0502020202020204" pitchFamily="34" charset="0"/>
            </a:endParaRP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Circle the numbers that could be used to complete the following statement.</a:t>
            </a:r>
            <a:endParaRPr lang="en-GB" sz="2000" b="1" u="sng"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sp>
        <p:nvSpPr>
          <p:cNvPr id="7" name="TextBox 8">
            <a:extLst>
              <a:ext uri="{FF2B5EF4-FFF2-40B4-BE49-F238E27FC236}">
                <a16:creationId xmlns:a16="http://schemas.microsoft.com/office/drawing/2014/main" id="{B632E459-9B27-4467-B89C-78410207B71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grpSp>
        <p:nvGrpSpPr>
          <p:cNvPr id="6" name="Group 5">
            <a:extLst>
              <a:ext uri="{FF2B5EF4-FFF2-40B4-BE49-F238E27FC236}">
                <a16:creationId xmlns:a16="http://schemas.microsoft.com/office/drawing/2014/main" id="{9A8EB45F-FC5A-4955-BF78-6F64321C7DBF}"/>
              </a:ext>
            </a:extLst>
          </p:cNvPr>
          <p:cNvGrpSpPr/>
          <p:nvPr/>
        </p:nvGrpSpPr>
        <p:grpSpPr>
          <a:xfrm>
            <a:off x="2427059" y="3482386"/>
            <a:ext cx="4289883" cy="2264480"/>
            <a:chOff x="808470" y="4543628"/>
            <a:chExt cx="2001262" cy="1056396"/>
          </a:xfrm>
        </p:grpSpPr>
        <p:sp>
          <p:nvSpPr>
            <p:cNvPr id="9" name="TextBox 8">
              <a:extLst>
                <a:ext uri="{FF2B5EF4-FFF2-40B4-BE49-F238E27FC236}">
                  <a16:creationId xmlns:a16="http://schemas.microsoft.com/office/drawing/2014/main" id="{4B1D893B-F581-4324-9392-6191169EA665}"/>
                </a:ext>
              </a:extLst>
            </p:cNvPr>
            <p:cNvSpPr txBox="1"/>
            <p:nvPr/>
          </p:nvSpPr>
          <p:spPr>
            <a:xfrm>
              <a:off x="811542" y="4543628"/>
              <a:ext cx="864000" cy="432000"/>
            </a:xfrm>
            <a:prstGeom prst="flowChartAlternateProcess">
              <a:avLst/>
            </a:prstGeom>
            <a:solidFill>
              <a:schemeClr val="bg1"/>
            </a:solidFill>
            <a:ln w="19050"/>
          </p:spPr>
          <p:style>
            <a:lnRef idx="2">
              <a:schemeClr val="accent1"/>
            </a:lnRef>
            <a:fillRef idx="1">
              <a:schemeClr val="lt1"/>
            </a:fillRef>
            <a:effectRef idx="0">
              <a:schemeClr val="accent1"/>
            </a:effectRef>
            <a:fontRef idx="minor">
              <a:schemeClr val="dk1"/>
            </a:fontRef>
          </p:style>
          <p:txBody>
            <a:bodyPr wrap="none" rtlCol="0" anchor="ctr" anchorCtr="0">
              <a:noAutofit/>
            </a:bodyPr>
            <a:lstStyle/>
            <a:p>
              <a:pPr algn="ctr"/>
              <a:r>
                <a:rPr lang="en-GB" sz="2800" b="1" dirty="0">
                  <a:latin typeface="Century Gothic" panose="020B0502020202020204" pitchFamily="34" charset="0"/>
                </a:rPr>
                <a:t>40 and 5</a:t>
              </a:r>
              <a:endParaRPr lang="en-GB" sz="3200" b="1" dirty="0">
                <a:latin typeface="Century Gothic" panose="020B0502020202020204" pitchFamily="34" charset="0"/>
              </a:endParaRPr>
            </a:p>
          </p:txBody>
        </p:sp>
        <p:sp>
          <p:nvSpPr>
            <p:cNvPr id="10" name="TextBox 9">
              <a:extLst>
                <a:ext uri="{FF2B5EF4-FFF2-40B4-BE49-F238E27FC236}">
                  <a16:creationId xmlns:a16="http://schemas.microsoft.com/office/drawing/2014/main" id="{E0F88D8F-9AA0-425B-95D4-CB27C437D8E1}"/>
                </a:ext>
              </a:extLst>
            </p:cNvPr>
            <p:cNvSpPr txBox="1"/>
            <p:nvPr/>
          </p:nvSpPr>
          <p:spPr>
            <a:xfrm>
              <a:off x="1945732" y="5168024"/>
              <a:ext cx="864000" cy="432000"/>
            </a:xfrm>
            <a:prstGeom prst="flowChartAlternateProcess">
              <a:avLst/>
            </a:prstGeom>
            <a:solidFill>
              <a:schemeClr val="bg1"/>
            </a:solidFill>
            <a:ln w="19050"/>
          </p:spPr>
          <p:style>
            <a:lnRef idx="2">
              <a:schemeClr val="accent1"/>
            </a:lnRef>
            <a:fillRef idx="1">
              <a:schemeClr val="lt1"/>
            </a:fillRef>
            <a:effectRef idx="0">
              <a:schemeClr val="accent1"/>
            </a:effectRef>
            <a:fontRef idx="minor">
              <a:schemeClr val="dk1"/>
            </a:fontRef>
          </p:style>
          <p:txBody>
            <a:bodyPr wrap="none" rtlCol="0" anchor="ctr" anchorCtr="0">
              <a:noAutofit/>
            </a:bodyPr>
            <a:lstStyle/>
            <a:p>
              <a:pPr algn="ctr"/>
              <a:r>
                <a:rPr lang="en-GB" sz="2800" b="1" dirty="0">
                  <a:latin typeface="Century Gothic" panose="020B0502020202020204" pitchFamily="34" charset="0"/>
                </a:rPr>
                <a:t>31</a:t>
              </a:r>
              <a:endParaRPr lang="en-GB" sz="3200" b="1" dirty="0">
                <a:latin typeface="Century Gothic" panose="020B0502020202020204" pitchFamily="34" charset="0"/>
              </a:endParaRPr>
            </a:p>
          </p:txBody>
        </p:sp>
        <p:sp>
          <p:nvSpPr>
            <p:cNvPr id="11" name="TextBox 10">
              <a:extLst>
                <a:ext uri="{FF2B5EF4-FFF2-40B4-BE49-F238E27FC236}">
                  <a16:creationId xmlns:a16="http://schemas.microsoft.com/office/drawing/2014/main" id="{3F25A167-38B3-4C68-A94C-8064C1A86484}"/>
                </a:ext>
              </a:extLst>
            </p:cNvPr>
            <p:cNvSpPr txBox="1"/>
            <p:nvPr/>
          </p:nvSpPr>
          <p:spPr>
            <a:xfrm>
              <a:off x="1945732" y="4543628"/>
              <a:ext cx="864000" cy="432000"/>
            </a:xfrm>
            <a:prstGeom prst="flowChartAlternateProcess">
              <a:avLst/>
            </a:prstGeom>
            <a:solidFill>
              <a:schemeClr val="bg1"/>
            </a:solidFill>
            <a:ln w="19050"/>
          </p:spPr>
          <p:style>
            <a:lnRef idx="2">
              <a:schemeClr val="accent1"/>
            </a:lnRef>
            <a:fillRef idx="1">
              <a:schemeClr val="lt1"/>
            </a:fillRef>
            <a:effectRef idx="0">
              <a:schemeClr val="accent1"/>
            </a:effectRef>
            <a:fontRef idx="minor">
              <a:schemeClr val="dk1"/>
            </a:fontRef>
          </p:style>
          <p:txBody>
            <a:bodyPr wrap="none" rtlCol="0" anchor="ctr" anchorCtr="0">
              <a:noAutofit/>
            </a:bodyPr>
            <a:lstStyle/>
            <a:p>
              <a:pPr algn="ctr"/>
              <a:r>
                <a:rPr lang="en-GB" sz="2800" b="1" dirty="0">
                  <a:latin typeface="Century Gothic" panose="020B0502020202020204" pitchFamily="34" charset="0"/>
                </a:rPr>
                <a:t>85</a:t>
              </a:r>
              <a:endParaRPr lang="en-GB" sz="3200" b="1" dirty="0">
                <a:latin typeface="Century Gothic" panose="020B0502020202020204" pitchFamily="34" charset="0"/>
              </a:endParaRPr>
            </a:p>
          </p:txBody>
        </p:sp>
        <p:sp>
          <p:nvSpPr>
            <p:cNvPr id="12" name="TextBox 11">
              <a:extLst>
                <a:ext uri="{FF2B5EF4-FFF2-40B4-BE49-F238E27FC236}">
                  <a16:creationId xmlns:a16="http://schemas.microsoft.com/office/drawing/2014/main" id="{A355C4EC-CCA7-4BD3-AD46-335641AC74FF}"/>
                </a:ext>
              </a:extLst>
            </p:cNvPr>
            <p:cNvSpPr txBox="1"/>
            <p:nvPr/>
          </p:nvSpPr>
          <p:spPr>
            <a:xfrm>
              <a:off x="808470" y="5168024"/>
              <a:ext cx="864000" cy="432000"/>
            </a:xfrm>
            <a:prstGeom prst="flowChartAlternateProcess">
              <a:avLst/>
            </a:prstGeom>
            <a:solidFill>
              <a:schemeClr val="bg1"/>
            </a:solidFill>
            <a:ln w="19050"/>
          </p:spPr>
          <p:style>
            <a:lnRef idx="2">
              <a:schemeClr val="accent1"/>
            </a:lnRef>
            <a:fillRef idx="1">
              <a:schemeClr val="lt1"/>
            </a:fillRef>
            <a:effectRef idx="0">
              <a:schemeClr val="accent1"/>
            </a:effectRef>
            <a:fontRef idx="minor">
              <a:schemeClr val="dk1"/>
            </a:fontRef>
          </p:style>
          <p:txBody>
            <a:bodyPr wrap="none" rtlCol="0" anchor="ctr" anchorCtr="0">
              <a:noAutofit/>
            </a:bodyPr>
            <a:lstStyle/>
            <a:p>
              <a:pPr algn="ctr"/>
              <a:r>
                <a:rPr lang="en-GB" sz="2800" b="1" dirty="0">
                  <a:latin typeface="Century Gothic" panose="020B0502020202020204" pitchFamily="34" charset="0"/>
                </a:rPr>
                <a:t>90</a:t>
              </a:r>
              <a:endParaRPr lang="en-GB" sz="3200" b="1" dirty="0">
                <a:latin typeface="Century Gothic" panose="020B0502020202020204" pitchFamily="34" charset="0"/>
              </a:endParaRPr>
            </a:p>
          </p:txBody>
        </p:sp>
      </p:grpSp>
      <p:graphicFrame>
        <p:nvGraphicFramePr>
          <p:cNvPr id="13" name="Table 12">
            <a:extLst>
              <a:ext uri="{FF2B5EF4-FFF2-40B4-BE49-F238E27FC236}">
                <a16:creationId xmlns:a16="http://schemas.microsoft.com/office/drawing/2014/main" id="{3BF821F7-0B0A-4CFC-8DFE-5EDFFA83996D}"/>
              </a:ext>
            </a:extLst>
          </p:cNvPr>
          <p:cNvGraphicFramePr>
            <a:graphicFrameLocks noGrp="1"/>
          </p:cNvGraphicFramePr>
          <p:nvPr>
            <p:extLst>
              <p:ext uri="{D42A27DB-BD31-4B8C-83A1-F6EECF244321}">
                <p14:modId xmlns:p14="http://schemas.microsoft.com/office/powerpoint/2010/main" val="1182639537"/>
              </p:ext>
            </p:extLst>
          </p:nvPr>
        </p:nvGraphicFramePr>
        <p:xfrm>
          <a:off x="1369479" y="1840398"/>
          <a:ext cx="6405042" cy="1157538"/>
        </p:xfrm>
        <a:graphic>
          <a:graphicData uri="http://schemas.openxmlformats.org/drawingml/2006/table">
            <a:tbl>
              <a:tblPr firstRow="1" bandRow="1">
                <a:tableStyleId>{5940675A-B579-460E-94D1-54222C63F5DA}</a:tableStyleId>
              </a:tblPr>
              <a:tblGrid>
                <a:gridCol w="2469414">
                  <a:extLst>
                    <a:ext uri="{9D8B030D-6E8A-4147-A177-3AD203B41FA5}">
                      <a16:colId xmlns:a16="http://schemas.microsoft.com/office/drawing/2014/main" val="3160972465"/>
                    </a:ext>
                  </a:extLst>
                </a:gridCol>
                <a:gridCol w="1466214">
                  <a:extLst>
                    <a:ext uri="{9D8B030D-6E8A-4147-A177-3AD203B41FA5}">
                      <a16:colId xmlns:a16="http://schemas.microsoft.com/office/drawing/2014/main" val="3317810078"/>
                    </a:ext>
                  </a:extLst>
                </a:gridCol>
                <a:gridCol w="2469414">
                  <a:extLst>
                    <a:ext uri="{9D8B030D-6E8A-4147-A177-3AD203B41FA5}">
                      <a16:colId xmlns:a16="http://schemas.microsoft.com/office/drawing/2014/main" val="2020340340"/>
                    </a:ext>
                  </a:extLst>
                </a:gridCol>
              </a:tblGrid>
              <a:tr h="1157538">
                <a:tc>
                  <a:txBody>
                    <a:bodyPr/>
                    <a:lstStyle/>
                    <a:p>
                      <a:pPr algn="ctr"/>
                      <a:r>
                        <a:rPr lang="en-GB" sz="3500" b="1" dirty="0">
                          <a:latin typeface="Century Gothic" panose="020B0502020202020204" pitchFamily="34" charset="0"/>
                        </a:rPr>
                        <a:t>83</a:t>
                      </a:r>
                    </a:p>
                  </a:txBody>
                  <a:tcPr marL="196010" marR="196010" marT="98005" marB="98005"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GB" sz="3500" b="1" dirty="0">
                          <a:latin typeface="Century Gothic" panose="020B0502020202020204" pitchFamily="34" charset="0"/>
                        </a:rPr>
                        <a:t>&lt;</a:t>
                      </a:r>
                    </a:p>
                  </a:txBody>
                  <a:tcPr marL="196010" marR="196010" marT="98005" marB="98005" anchor="ctr">
                    <a:lnL w="12700" cap="flat" cmpd="sng" algn="ctr">
                      <a:noFill/>
                      <a:prstDash val="solid"/>
                      <a:round/>
                      <a:headEnd type="none" w="med" len="med"/>
                      <a:tailEnd type="none" w="med" len="med"/>
                    </a:lnL>
                    <a:lnR w="190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endParaRPr lang="en-GB" sz="4300" b="1" dirty="0">
                        <a:latin typeface="Century Gothic" panose="020B0502020202020204" pitchFamily="34" charset="0"/>
                      </a:endParaRPr>
                    </a:p>
                  </a:txBody>
                  <a:tcPr marL="196010" marR="196010" marT="98005" marB="98005"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950649372"/>
                  </a:ext>
                </a:extLst>
              </a:tr>
            </a:tbl>
          </a:graphicData>
        </a:graphic>
      </p:graphicFrame>
    </p:spTree>
    <p:extLst>
      <p:ext uri="{BB962C8B-B14F-4D97-AF65-F5344CB8AC3E}">
        <p14:creationId xmlns:p14="http://schemas.microsoft.com/office/powerpoint/2010/main" val="36028581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2</a:t>
            </a:r>
            <a:endParaRPr lang="en-GB" sz="2000" b="1" u="sng" dirty="0">
              <a:solidFill>
                <a:schemeClr val="bg2">
                  <a:lumMod val="50000"/>
                </a:schemeClr>
              </a:solidFill>
              <a:latin typeface="Century Gothic" panose="020B0502020202020204" pitchFamily="34" charset="0"/>
            </a:endParaRP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Circle the numbers that could be used to complete the following statement.</a:t>
            </a:r>
            <a:endParaRPr lang="en-GB" sz="2000" b="1" u="sng"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sp>
        <p:nvSpPr>
          <p:cNvPr id="7" name="TextBox 8">
            <a:extLst>
              <a:ext uri="{FF2B5EF4-FFF2-40B4-BE49-F238E27FC236}">
                <a16:creationId xmlns:a16="http://schemas.microsoft.com/office/drawing/2014/main" id="{B632E459-9B27-4467-B89C-78410207B71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sp>
        <p:nvSpPr>
          <p:cNvPr id="9" name="TextBox 8">
            <a:extLst>
              <a:ext uri="{FF2B5EF4-FFF2-40B4-BE49-F238E27FC236}">
                <a16:creationId xmlns:a16="http://schemas.microsoft.com/office/drawing/2014/main" id="{4B1D893B-F581-4324-9392-6191169EA665}"/>
              </a:ext>
            </a:extLst>
          </p:cNvPr>
          <p:cNvSpPr txBox="1"/>
          <p:nvPr/>
        </p:nvSpPr>
        <p:spPr>
          <a:xfrm>
            <a:off x="2433644" y="3482386"/>
            <a:ext cx="1852061" cy="926031"/>
          </a:xfrm>
          <a:prstGeom prst="flowChartAlternateProcess">
            <a:avLst/>
          </a:prstGeom>
          <a:solidFill>
            <a:schemeClr val="bg1"/>
          </a:solidFill>
          <a:ln w="19050">
            <a:solidFill>
              <a:schemeClr val="bg1">
                <a:lumMod val="65000"/>
              </a:schemeClr>
            </a:solidFill>
          </a:ln>
        </p:spPr>
        <p:style>
          <a:lnRef idx="2">
            <a:schemeClr val="accent1"/>
          </a:lnRef>
          <a:fillRef idx="1">
            <a:schemeClr val="lt1"/>
          </a:fillRef>
          <a:effectRef idx="0">
            <a:schemeClr val="accent1"/>
          </a:effectRef>
          <a:fontRef idx="minor">
            <a:schemeClr val="dk1"/>
          </a:fontRef>
        </p:style>
        <p:txBody>
          <a:bodyPr wrap="none" rtlCol="0" anchor="ctr" anchorCtr="0">
            <a:noAutofit/>
          </a:bodyPr>
          <a:lstStyle/>
          <a:p>
            <a:pPr algn="ctr"/>
            <a:r>
              <a:rPr lang="en-GB" sz="2800" b="1" dirty="0">
                <a:solidFill>
                  <a:schemeClr val="bg1">
                    <a:lumMod val="65000"/>
                  </a:schemeClr>
                </a:solidFill>
                <a:latin typeface="Century Gothic" panose="020B0502020202020204" pitchFamily="34" charset="0"/>
              </a:rPr>
              <a:t>40 and 5</a:t>
            </a:r>
            <a:endParaRPr lang="en-GB" sz="3200" b="1" dirty="0">
              <a:solidFill>
                <a:schemeClr val="bg1">
                  <a:lumMod val="65000"/>
                </a:schemeClr>
              </a:solidFill>
              <a:latin typeface="Century Gothic" panose="020B0502020202020204" pitchFamily="34" charset="0"/>
            </a:endParaRPr>
          </a:p>
        </p:txBody>
      </p:sp>
      <p:sp>
        <p:nvSpPr>
          <p:cNvPr id="10" name="TextBox 9">
            <a:extLst>
              <a:ext uri="{FF2B5EF4-FFF2-40B4-BE49-F238E27FC236}">
                <a16:creationId xmlns:a16="http://schemas.microsoft.com/office/drawing/2014/main" id="{E0F88D8F-9AA0-425B-95D4-CB27C437D8E1}"/>
              </a:ext>
            </a:extLst>
          </p:cNvPr>
          <p:cNvSpPr txBox="1"/>
          <p:nvPr/>
        </p:nvSpPr>
        <p:spPr>
          <a:xfrm>
            <a:off x="4864881" y="4820835"/>
            <a:ext cx="1852061" cy="926031"/>
          </a:xfrm>
          <a:prstGeom prst="flowChartAlternateProcess">
            <a:avLst/>
          </a:prstGeom>
          <a:solidFill>
            <a:schemeClr val="bg1"/>
          </a:solidFill>
          <a:ln w="19050">
            <a:solidFill>
              <a:schemeClr val="bg1">
                <a:lumMod val="65000"/>
              </a:schemeClr>
            </a:solidFill>
          </a:ln>
        </p:spPr>
        <p:style>
          <a:lnRef idx="2">
            <a:schemeClr val="accent1"/>
          </a:lnRef>
          <a:fillRef idx="1">
            <a:schemeClr val="lt1"/>
          </a:fillRef>
          <a:effectRef idx="0">
            <a:schemeClr val="accent1"/>
          </a:effectRef>
          <a:fontRef idx="minor">
            <a:schemeClr val="dk1"/>
          </a:fontRef>
        </p:style>
        <p:txBody>
          <a:bodyPr wrap="none" rtlCol="0" anchor="ctr" anchorCtr="0">
            <a:noAutofit/>
          </a:bodyPr>
          <a:lstStyle/>
          <a:p>
            <a:pPr algn="ctr"/>
            <a:r>
              <a:rPr lang="en-GB" sz="2800" b="1" dirty="0">
                <a:solidFill>
                  <a:schemeClr val="bg1">
                    <a:lumMod val="65000"/>
                  </a:schemeClr>
                </a:solidFill>
                <a:latin typeface="Century Gothic" panose="020B0502020202020204" pitchFamily="34" charset="0"/>
              </a:rPr>
              <a:t>31</a:t>
            </a:r>
            <a:endParaRPr lang="en-GB" sz="3200" b="1" dirty="0">
              <a:solidFill>
                <a:schemeClr val="bg1">
                  <a:lumMod val="65000"/>
                </a:schemeClr>
              </a:solidFill>
              <a:latin typeface="Century Gothic" panose="020B0502020202020204" pitchFamily="34" charset="0"/>
            </a:endParaRPr>
          </a:p>
        </p:txBody>
      </p:sp>
      <p:sp>
        <p:nvSpPr>
          <p:cNvPr id="11" name="TextBox 10">
            <a:extLst>
              <a:ext uri="{FF2B5EF4-FFF2-40B4-BE49-F238E27FC236}">
                <a16:creationId xmlns:a16="http://schemas.microsoft.com/office/drawing/2014/main" id="{3F25A167-38B3-4C68-A94C-8064C1A86484}"/>
              </a:ext>
            </a:extLst>
          </p:cNvPr>
          <p:cNvSpPr txBox="1"/>
          <p:nvPr/>
        </p:nvSpPr>
        <p:spPr>
          <a:xfrm>
            <a:off x="4864881" y="3482386"/>
            <a:ext cx="1852061" cy="926031"/>
          </a:xfrm>
          <a:prstGeom prst="flowChartAlternateProcess">
            <a:avLst/>
          </a:prstGeom>
          <a:solidFill>
            <a:schemeClr val="bg1"/>
          </a:solidFill>
          <a:ln w="19050">
            <a:solidFill>
              <a:srgbClr val="FF0000"/>
            </a:solidFill>
          </a:ln>
        </p:spPr>
        <p:style>
          <a:lnRef idx="2">
            <a:schemeClr val="accent1"/>
          </a:lnRef>
          <a:fillRef idx="1">
            <a:schemeClr val="lt1"/>
          </a:fillRef>
          <a:effectRef idx="0">
            <a:schemeClr val="accent1"/>
          </a:effectRef>
          <a:fontRef idx="minor">
            <a:schemeClr val="dk1"/>
          </a:fontRef>
        </p:style>
        <p:txBody>
          <a:bodyPr wrap="none" rtlCol="0" anchor="ctr" anchorCtr="0">
            <a:noAutofit/>
          </a:bodyPr>
          <a:lstStyle/>
          <a:p>
            <a:pPr algn="ctr"/>
            <a:r>
              <a:rPr lang="en-GB" sz="2800" b="1" dirty="0">
                <a:solidFill>
                  <a:srgbClr val="FF0000"/>
                </a:solidFill>
                <a:latin typeface="Century Gothic" panose="020B0502020202020204" pitchFamily="34" charset="0"/>
              </a:rPr>
              <a:t>85</a:t>
            </a:r>
            <a:endParaRPr lang="en-GB" sz="3200" b="1" dirty="0">
              <a:solidFill>
                <a:srgbClr val="FF0000"/>
              </a:solidFill>
              <a:latin typeface="Century Gothic" panose="020B0502020202020204" pitchFamily="34" charset="0"/>
            </a:endParaRPr>
          </a:p>
        </p:txBody>
      </p:sp>
      <p:sp>
        <p:nvSpPr>
          <p:cNvPr id="12" name="TextBox 11">
            <a:extLst>
              <a:ext uri="{FF2B5EF4-FFF2-40B4-BE49-F238E27FC236}">
                <a16:creationId xmlns:a16="http://schemas.microsoft.com/office/drawing/2014/main" id="{A355C4EC-CCA7-4BD3-AD46-335641AC74FF}"/>
              </a:ext>
            </a:extLst>
          </p:cNvPr>
          <p:cNvSpPr txBox="1"/>
          <p:nvPr/>
        </p:nvSpPr>
        <p:spPr>
          <a:xfrm>
            <a:off x="2427059" y="4820835"/>
            <a:ext cx="1852061" cy="926031"/>
          </a:xfrm>
          <a:prstGeom prst="flowChartAlternateProcess">
            <a:avLst/>
          </a:prstGeom>
          <a:solidFill>
            <a:schemeClr val="bg1"/>
          </a:solidFill>
          <a:ln w="19050">
            <a:solidFill>
              <a:srgbClr val="FF0000"/>
            </a:solidFill>
          </a:ln>
        </p:spPr>
        <p:style>
          <a:lnRef idx="2">
            <a:schemeClr val="accent1"/>
          </a:lnRef>
          <a:fillRef idx="1">
            <a:schemeClr val="lt1"/>
          </a:fillRef>
          <a:effectRef idx="0">
            <a:schemeClr val="accent1"/>
          </a:effectRef>
          <a:fontRef idx="minor">
            <a:schemeClr val="dk1"/>
          </a:fontRef>
        </p:style>
        <p:txBody>
          <a:bodyPr wrap="none" rtlCol="0" anchor="ctr" anchorCtr="0">
            <a:noAutofit/>
          </a:bodyPr>
          <a:lstStyle/>
          <a:p>
            <a:pPr algn="ctr"/>
            <a:r>
              <a:rPr lang="en-GB" sz="2800" b="1" dirty="0">
                <a:solidFill>
                  <a:srgbClr val="FF0000"/>
                </a:solidFill>
                <a:latin typeface="Century Gothic" panose="020B0502020202020204" pitchFamily="34" charset="0"/>
              </a:rPr>
              <a:t>90</a:t>
            </a:r>
            <a:endParaRPr lang="en-GB" sz="3200" b="1" dirty="0">
              <a:solidFill>
                <a:srgbClr val="FF0000"/>
              </a:solidFill>
              <a:latin typeface="Century Gothic" panose="020B0502020202020204" pitchFamily="34" charset="0"/>
            </a:endParaRPr>
          </a:p>
        </p:txBody>
      </p:sp>
      <p:graphicFrame>
        <p:nvGraphicFramePr>
          <p:cNvPr id="14" name="Table 13">
            <a:extLst>
              <a:ext uri="{FF2B5EF4-FFF2-40B4-BE49-F238E27FC236}">
                <a16:creationId xmlns:a16="http://schemas.microsoft.com/office/drawing/2014/main" id="{274673FA-5B4C-45E6-9189-11AB16486987}"/>
              </a:ext>
            </a:extLst>
          </p:cNvPr>
          <p:cNvGraphicFramePr>
            <a:graphicFrameLocks noGrp="1"/>
          </p:cNvGraphicFramePr>
          <p:nvPr>
            <p:extLst>
              <p:ext uri="{D42A27DB-BD31-4B8C-83A1-F6EECF244321}">
                <p14:modId xmlns:p14="http://schemas.microsoft.com/office/powerpoint/2010/main" val="182838926"/>
              </p:ext>
            </p:extLst>
          </p:nvPr>
        </p:nvGraphicFramePr>
        <p:xfrm>
          <a:off x="1369479" y="1840398"/>
          <a:ext cx="6405042" cy="1157538"/>
        </p:xfrm>
        <a:graphic>
          <a:graphicData uri="http://schemas.openxmlformats.org/drawingml/2006/table">
            <a:tbl>
              <a:tblPr firstRow="1" bandRow="1">
                <a:tableStyleId>{5940675A-B579-460E-94D1-54222C63F5DA}</a:tableStyleId>
              </a:tblPr>
              <a:tblGrid>
                <a:gridCol w="2469414">
                  <a:extLst>
                    <a:ext uri="{9D8B030D-6E8A-4147-A177-3AD203B41FA5}">
                      <a16:colId xmlns:a16="http://schemas.microsoft.com/office/drawing/2014/main" val="3160972465"/>
                    </a:ext>
                  </a:extLst>
                </a:gridCol>
                <a:gridCol w="1466214">
                  <a:extLst>
                    <a:ext uri="{9D8B030D-6E8A-4147-A177-3AD203B41FA5}">
                      <a16:colId xmlns:a16="http://schemas.microsoft.com/office/drawing/2014/main" val="3317810078"/>
                    </a:ext>
                  </a:extLst>
                </a:gridCol>
                <a:gridCol w="2469414">
                  <a:extLst>
                    <a:ext uri="{9D8B030D-6E8A-4147-A177-3AD203B41FA5}">
                      <a16:colId xmlns:a16="http://schemas.microsoft.com/office/drawing/2014/main" val="2020340340"/>
                    </a:ext>
                  </a:extLst>
                </a:gridCol>
              </a:tblGrid>
              <a:tr h="1157538">
                <a:tc>
                  <a:txBody>
                    <a:bodyPr/>
                    <a:lstStyle/>
                    <a:p>
                      <a:pPr algn="ctr"/>
                      <a:r>
                        <a:rPr lang="en-GB" sz="3500" b="1" dirty="0">
                          <a:latin typeface="Century Gothic" panose="020B0502020202020204" pitchFamily="34" charset="0"/>
                        </a:rPr>
                        <a:t>83</a:t>
                      </a:r>
                    </a:p>
                  </a:txBody>
                  <a:tcPr marL="196010" marR="196010" marT="98005" marB="98005"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GB" sz="3500" b="1" dirty="0">
                          <a:latin typeface="Century Gothic" panose="020B0502020202020204" pitchFamily="34" charset="0"/>
                        </a:rPr>
                        <a:t>&lt;</a:t>
                      </a:r>
                    </a:p>
                  </a:txBody>
                  <a:tcPr marL="196010" marR="196010" marT="98005" marB="98005" anchor="ctr">
                    <a:lnL w="12700" cap="flat" cmpd="sng" algn="ctr">
                      <a:noFill/>
                      <a:prstDash val="solid"/>
                      <a:round/>
                      <a:headEnd type="none" w="med" len="med"/>
                      <a:tailEnd type="none" w="med" len="med"/>
                    </a:lnL>
                    <a:lnR w="1905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endParaRPr lang="en-GB" sz="4300" b="1" dirty="0">
                        <a:latin typeface="Century Gothic" panose="020B0502020202020204" pitchFamily="34" charset="0"/>
                      </a:endParaRPr>
                    </a:p>
                  </a:txBody>
                  <a:tcPr marL="196010" marR="196010" marT="98005" marB="98005"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950649372"/>
                  </a:ext>
                </a:extLst>
              </a:tr>
            </a:tbl>
          </a:graphicData>
        </a:graphic>
      </p:graphicFrame>
    </p:spTree>
    <p:extLst>
      <p:ext uri="{BB962C8B-B14F-4D97-AF65-F5344CB8AC3E}">
        <p14:creationId xmlns:p14="http://schemas.microsoft.com/office/powerpoint/2010/main" val="3498362626"/>
      </p:ext>
    </p:extLst>
  </p:cSld>
  <p:clrMapOvr>
    <a:masterClrMapping/>
  </p:clrMapOvr>
</p:sld>
</file>

<file path=ppt/theme/theme1.xml><?xml version="1.0" encoding="utf-8"?>
<a:theme xmlns:a="http://schemas.openxmlformats.org/drawingml/2006/main" name="Office Theme">
  <a:themeElements>
    <a:clrScheme name="Custom 5">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0563C1"/>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E2B28500E97074E9232E002F87A0DA8" ma:contentTypeVersion="9" ma:contentTypeDescription="Create a new document." ma:contentTypeScope="" ma:versionID="066ddb0580c6cb957c158bf950613a88">
  <xsd:schema xmlns:xsd="http://www.w3.org/2001/XMLSchema" xmlns:xs="http://www.w3.org/2001/XMLSchema" xmlns:p="http://schemas.microsoft.com/office/2006/metadata/properties" xmlns:ns2="86144f90-c7b6-48d0-aae5-f5e9e48cc3df" xmlns:ns3="5c7a0828-c5e4-45f8-a074-18a8fdc88ec6" targetNamespace="http://schemas.microsoft.com/office/2006/metadata/properties" ma:root="true" ma:fieldsID="b6edf0ecd0c2312d28fd762618f18263" ns2:_="" ns3:_="">
    <xsd:import namespace="86144f90-c7b6-48d0-aae5-f5e9e48cc3df"/>
    <xsd:import namespace="5c7a0828-c5e4-45f8-a074-18a8fdc88ec6"/>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EventHashCode" minOccurs="0"/>
                <xsd:element ref="ns3:MediaServiceGenerationTime"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6144f90-c7b6-48d0-aae5-f5e9e48cc3df"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c7a0828-c5e4-45f8-a074-18a8fdc88ec6"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AutoTags" ma:index="12" nillable="true" ma:displayName="MediaServiceAutoTags" ma:description=""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2AD592E-173B-4773-A60C-072BF8EDDAE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6144f90-c7b6-48d0-aae5-f5e9e48cc3df"/>
    <ds:schemaRef ds:uri="5c7a0828-c5e4-45f8-a074-18a8fdc88ec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BE7001C-4FE1-4FF1-8D32-419BDEA7C0F6}">
  <ds:schemaRefs>
    <ds:schemaRef ds:uri="http://schemas.microsoft.com/sharepoint/v3/contenttype/forms"/>
  </ds:schemaRefs>
</ds:datastoreItem>
</file>

<file path=customXml/itemProps3.xml><?xml version="1.0" encoding="utf-8"?>
<ds:datastoreItem xmlns:ds="http://schemas.openxmlformats.org/officeDocument/2006/customXml" ds:itemID="{0EF8F11D-A449-4684-B8E0-461263A2E192}">
  <ds:schemaRefs>
    <ds:schemaRef ds:uri="http://schemas.microsoft.com/office/2006/documentManagement/types"/>
    <ds:schemaRef ds:uri="86144f90-c7b6-48d0-aae5-f5e9e48cc3df"/>
    <ds:schemaRef ds:uri="http://purl.org/dc/elements/1.1/"/>
    <ds:schemaRef ds:uri="http://schemas.microsoft.com/office/2006/metadata/properties"/>
    <ds:schemaRef ds:uri="http://schemas.microsoft.com/office/infopath/2007/PartnerControls"/>
    <ds:schemaRef ds:uri="http://purl.org/dc/terms/"/>
    <ds:schemaRef ds:uri="http://schemas.openxmlformats.org/package/2006/metadata/core-properties"/>
    <ds:schemaRef ds:uri="5c7a0828-c5e4-45f8-a074-18a8fdc88ec6"/>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Office Theme</Template>
  <TotalTime>136</TotalTime>
  <Words>712</Words>
  <Application>Microsoft Office PowerPoint</Application>
  <PresentationFormat>On-screen Show (4:3)</PresentationFormat>
  <Paragraphs>329</Paragraphs>
  <Slides>20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vt:lpstr>
      <vt:lpstr>Calibri Light</vt:lpstr>
      <vt:lpstr>Century Gothic</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Ashleigh Sobol</dc:creator>
  <cp:lastModifiedBy>Samantha Mawson</cp:lastModifiedBy>
  <cp:revision>47</cp:revision>
  <dcterms:created xsi:type="dcterms:W3CDTF">2018-03-17T10:08:43Z</dcterms:created>
  <dcterms:modified xsi:type="dcterms:W3CDTF">2019-07-03T10:59:18Z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0x0101002E2B28500E97074E9232E002F87A0DA8</vt:lpwstr>
  </property>
  <property fmtid="{D5CDD505-2E9C-101B-9397-08002B2CF9AE}" pid="3" name="TaxKeyword">
    <vt:lpwstr/>
  </property>
  <property fmtid="{D5CDD505-2E9C-101B-9397-08002B2CF9AE}" pid="4" name="AuthorIds_UIVersion_2048">
    <vt:lpwstr>186</vt:lpwstr>
  </property>
</Properties>
</file>