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6" roundtripDataSignature="AMtx7mgHFsXcch527ZATyyePFkmqU3T0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6F0B2C-40C6-424F-89B3-25A6F7BBC1AC}">
  <a:tblStyle styleId="{DD6F0B2C-40C6-424F-89B3-25A6F7BBC1A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1"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123" name="Google Shape;123;p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txBox="1"/>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216" name="Google Shape;216;p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171450" rtl="0" algn="l">
              <a:spcBef>
                <a:spcPts val="0"/>
              </a:spcBef>
              <a:spcAft>
                <a:spcPts val="0"/>
              </a:spcAft>
              <a:buNone/>
            </a:pPr>
            <a:r>
              <a:rPr lang="en-GB"/>
              <a:t>The activities shown offer individual as well as team challenges</a:t>
            </a:r>
            <a:endParaRPr/>
          </a:p>
          <a:p>
            <a:pPr indent="0" lvl="0" marL="171450" rtl="0" algn="l">
              <a:spcBef>
                <a:spcPts val="0"/>
              </a:spcBef>
              <a:spcAft>
                <a:spcPts val="0"/>
              </a:spcAft>
              <a:buNone/>
            </a:pPr>
            <a:r>
              <a:rPr lang="en-GB"/>
              <a:t>Activities are designed to encourage new skills and develop existing ones</a:t>
            </a:r>
            <a:endParaRPr/>
          </a:p>
          <a:p>
            <a:pPr indent="0" lvl="0" marL="171450" rtl="0" algn="l">
              <a:spcBef>
                <a:spcPts val="0"/>
              </a:spcBef>
              <a:spcAft>
                <a:spcPts val="0"/>
              </a:spcAft>
              <a:buNone/>
            </a:pPr>
            <a:r>
              <a:rPr lang="en-GB"/>
              <a:t>Specific activities can be requested (though not guaranteed) and the programme is discussed on arrival at the centre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notes"/>
          <p:cNvSpPr txBox="1"/>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228" name="Google Shape;228;p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b="1" lang="en-GB"/>
              <a:t>Please see Code of Practice for further detail</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None/>
            </a:pPr>
            <a:r>
              <a:rPr lang="en-GB"/>
              <a:t>All centres and activities are </a:t>
            </a:r>
            <a:r>
              <a:rPr b="1" lang="en-GB"/>
              <a:t>fully risk assessed</a:t>
            </a:r>
            <a:r>
              <a:rPr lang="en-GB"/>
              <a:t> every year</a:t>
            </a:r>
            <a:endParaRPr/>
          </a:p>
          <a:p>
            <a:pPr indent="0" lvl="0" marL="228600" rtl="0" algn="l">
              <a:spcBef>
                <a:spcPts val="0"/>
              </a:spcBef>
              <a:spcAft>
                <a:spcPts val="0"/>
              </a:spcAft>
              <a:buNone/>
            </a:pPr>
            <a:r>
              <a:rPr lang="en-GB"/>
              <a:t>The PGL Code of Practice details all the </a:t>
            </a:r>
            <a:r>
              <a:rPr b="1" lang="en-GB"/>
              <a:t>control measures</a:t>
            </a:r>
            <a:r>
              <a:rPr lang="en-GB"/>
              <a:t> put in place to minimise risk</a:t>
            </a:r>
            <a:endParaRPr/>
          </a:p>
          <a:p>
            <a:pPr indent="0" lvl="0" marL="228600" rtl="0" algn="l">
              <a:spcBef>
                <a:spcPts val="0"/>
              </a:spcBef>
              <a:spcAft>
                <a:spcPts val="0"/>
              </a:spcAft>
              <a:buNone/>
            </a:pPr>
            <a:r>
              <a:rPr b="1" lang="en-GB"/>
              <a:t>Sample risk assessments</a:t>
            </a:r>
            <a:r>
              <a:rPr lang="en-GB"/>
              <a:t> are available on line and specific assessments are available from PGL on request</a:t>
            </a:r>
            <a:endParaRPr/>
          </a:p>
          <a:p>
            <a:pPr indent="0" lvl="0" marL="228600" rtl="0" algn="l">
              <a:spcBef>
                <a:spcPts val="0"/>
              </a:spcBef>
              <a:spcAft>
                <a:spcPts val="0"/>
              </a:spcAft>
              <a:buNone/>
            </a:pPr>
            <a:r>
              <a:rPr b="1" lang="en-GB"/>
              <a:t>Staff-to-pupil ratios</a:t>
            </a:r>
            <a:r>
              <a:rPr lang="en-GB"/>
              <a:t> comply with recognised industry standards</a:t>
            </a:r>
            <a:endParaRPr/>
          </a:p>
          <a:p>
            <a:pPr indent="0" lvl="0" marL="228600" rtl="0" algn="l">
              <a:spcBef>
                <a:spcPts val="0"/>
              </a:spcBef>
              <a:spcAft>
                <a:spcPts val="0"/>
              </a:spcAft>
              <a:buNone/>
            </a:pPr>
            <a:r>
              <a:rPr b="1" lang="en-GB"/>
              <a:t>Operating procedures</a:t>
            </a:r>
            <a:r>
              <a:rPr lang="en-GB"/>
              <a:t> all comply with recognised industry standards and National Governing Body guidelines where these are relevant</a:t>
            </a:r>
            <a:endParaRPr/>
          </a:p>
          <a:p>
            <a:pPr indent="0" lvl="0" marL="228600" rtl="0" algn="l">
              <a:spcBef>
                <a:spcPts val="0"/>
              </a:spcBef>
              <a:spcAft>
                <a:spcPts val="0"/>
              </a:spcAft>
              <a:buNone/>
            </a:pPr>
            <a:r>
              <a:rPr lang="en-GB"/>
              <a:t>PGL </a:t>
            </a:r>
            <a:r>
              <a:rPr b="1" lang="en-GB"/>
              <a:t>recruitment officers</a:t>
            </a:r>
            <a:r>
              <a:rPr lang="en-GB"/>
              <a:t> have extensive experience at a senior level on centre and make selections based on a detailed application form</a:t>
            </a:r>
            <a:endParaRPr/>
          </a:p>
          <a:p>
            <a:pPr indent="0" lvl="0" marL="228600" rtl="0" algn="l">
              <a:spcBef>
                <a:spcPts val="0"/>
              </a:spcBef>
              <a:spcAft>
                <a:spcPts val="0"/>
              </a:spcAft>
              <a:buNone/>
            </a:pPr>
            <a:r>
              <a:rPr lang="en-GB"/>
              <a:t>Two formal </a:t>
            </a:r>
            <a:r>
              <a:rPr b="1" lang="en-GB"/>
              <a:t>written references</a:t>
            </a:r>
            <a:r>
              <a:rPr lang="en-GB"/>
              <a:t> are taken and applicants have to provide </a:t>
            </a:r>
            <a:r>
              <a:rPr b="1" lang="en-GB"/>
              <a:t>documentary evidence</a:t>
            </a:r>
            <a:r>
              <a:rPr lang="en-GB"/>
              <a:t> of all qualifications claimed</a:t>
            </a:r>
            <a:endParaRPr/>
          </a:p>
          <a:p>
            <a:pPr indent="0" lvl="0" marL="228600" rtl="0" algn="l">
              <a:spcBef>
                <a:spcPts val="0"/>
              </a:spcBef>
              <a:spcAft>
                <a:spcPts val="0"/>
              </a:spcAft>
              <a:buNone/>
            </a:pPr>
            <a:r>
              <a:rPr lang="en-GB"/>
              <a:t>All offers of employment are subject to </a:t>
            </a:r>
            <a:r>
              <a:rPr b="1" lang="en-GB"/>
              <a:t>DBS checks</a:t>
            </a:r>
            <a:r>
              <a:rPr lang="en-GB"/>
              <a:t>, the successful completion of </a:t>
            </a:r>
            <a:r>
              <a:rPr b="1" lang="en-GB"/>
              <a:t>pre-employment training</a:t>
            </a:r>
            <a:r>
              <a:rPr lang="en-GB"/>
              <a:t> and a favourable</a:t>
            </a:r>
            <a:r>
              <a:rPr b="1" lang="en-GB"/>
              <a:t> probationary</a:t>
            </a:r>
            <a:r>
              <a:rPr lang="en-GB"/>
              <a:t> period</a:t>
            </a:r>
            <a:endParaRPr/>
          </a:p>
          <a:p>
            <a:pPr indent="0" lvl="0" marL="228600" rtl="0" algn="l">
              <a:spcBef>
                <a:spcPts val="0"/>
              </a:spcBef>
              <a:spcAft>
                <a:spcPts val="0"/>
              </a:spcAft>
              <a:buNone/>
            </a:pPr>
            <a:r>
              <a:rPr lang="en-GB"/>
              <a:t>All our </a:t>
            </a:r>
            <a:r>
              <a:rPr b="1" lang="en-GB"/>
              <a:t>instructors</a:t>
            </a:r>
            <a:r>
              <a:rPr lang="en-GB"/>
              <a:t> are specifically trained for our programmes to ensure the delivery of safe and rewarding sessions across a wide range of activities</a:t>
            </a:r>
            <a:endParaRPr/>
          </a:p>
          <a:p>
            <a:pPr indent="0" lvl="0" marL="228600" rtl="0" algn="l">
              <a:spcBef>
                <a:spcPts val="0"/>
              </a:spcBef>
              <a:spcAft>
                <a:spcPts val="0"/>
              </a:spcAft>
              <a:buNone/>
            </a:pPr>
            <a:r>
              <a:rPr lang="en-GB"/>
              <a:t>At every PGL centre there is an experienced and professional </a:t>
            </a:r>
            <a:r>
              <a:rPr b="1" lang="en-GB"/>
              <a:t>Centre Manager</a:t>
            </a:r>
            <a:r>
              <a:rPr lang="en-GB"/>
              <a:t> (supported by Senior Staff) who is in charge of centre operations and has overall responsibility for the success of the course and the performance of our staff</a:t>
            </a:r>
            <a:endParaRPr/>
          </a:p>
          <a:p>
            <a:pPr indent="0" lvl="0" marL="228600" rtl="0" algn="l">
              <a:spcBef>
                <a:spcPts val="0"/>
              </a:spcBef>
              <a:spcAft>
                <a:spcPts val="0"/>
              </a:spcAft>
              <a:buNone/>
            </a:pPr>
            <a:r>
              <a:rPr lang="en-GB"/>
              <a:t>It is the policy of PGL to take all reasonable steps to ensure the </a:t>
            </a:r>
            <a:r>
              <a:rPr b="1" lang="en-GB"/>
              <a:t>safety and security</a:t>
            </a:r>
            <a:r>
              <a:rPr lang="en-GB"/>
              <a:t> of all guests and staff on our centres (details in Code of Practice)</a:t>
            </a:r>
            <a:endParaRPr/>
          </a:p>
          <a:p>
            <a:pPr indent="0" lvl="0" marL="228600" rtl="0" algn="l">
              <a:spcBef>
                <a:spcPts val="0"/>
              </a:spcBef>
              <a:spcAft>
                <a:spcPts val="0"/>
              </a:spcAft>
              <a:buNone/>
            </a:pPr>
            <a:r>
              <a:rPr lang="en-GB"/>
              <a:t>Each centre has at least two </a:t>
            </a:r>
            <a:r>
              <a:rPr b="1" lang="en-GB"/>
              <a:t>First Aid</a:t>
            </a:r>
            <a:r>
              <a:rPr lang="en-GB"/>
              <a:t> staff who hold the “First Aid at Work” qualification and in addition all our instructors and group leaders complete an 8 hour first aid course. Party Leaders and teachers will ultimately remain responsible for the administration of first aid to their party members</a:t>
            </a:r>
            <a:endParaRPr/>
          </a:p>
          <a:p>
            <a:pPr indent="0" lvl="0" marL="228600" rtl="0" algn="l">
              <a:spcBef>
                <a:spcPts val="0"/>
              </a:spcBef>
              <a:spcAft>
                <a:spcPts val="0"/>
              </a:spcAft>
              <a:buNone/>
            </a:pPr>
            <a:r>
              <a:rPr lang="en-GB"/>
              <a:t>There are rigorous general accident and </a:t>
            </a:r>
            <a:r>
              <a:rPr b="1" lang="en-GB"/>
              <a:t>emergency procedures </a:t>
            </a:r>
            <a:r>
              <a:rPr lang="en-GB"/>
              <a:t>in place</a:t>
            </a:r>
            <a:endParaRPr/>
          </a:p>
          <a:p>
            <a:pPr indent="0" lvl="0" marL="228600" rtl="0" algn="l">
              <a:spcBef>
                <a:spcPts val="0"/>
              </a:spcBef>
              <a:spcAft>
                <a:spcPts val="0"/>
              </a:spcAft>
              <a:buNone/>
            </a:pPr>
            <a:r>
              <a:rPr lang="en-GB"/>
              <a:t>Through the </a:t>
            </a:r>
            <a:r>
              <a:rPr b="1" lang="en-GB"/>
              <a:t>Quality Badge Programme</a:t>
            </a:r>
            <a:r>
              <a:rPr lang="en-GB"/>
              <a:t> you can be confident that recognised providers fulfil all the necessary criteria as laid down by the DfE, thereby better enabling Party Leaders to manage visits safely, efficiently and beneficially</a:t>
            </a:r>
            <a:endParaRPr/>
          </a:p>
          <a:p>
            <a:pPr indent="0" lvl="0" marL="22860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b4f3116dc8aef8_415: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gcb4f3116dc8aef8_415: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cb4f3116dc8aef8_415: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b4f3116dc8aef8_462: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47" name="Google Shape;247;gcb4f3116dc8aef8_462: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gcb4f3116dc8aef8_462: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There are various ‘additional’ activities which are available to your group and are relatively inexpensive, dependant on the resort.</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Your PGL Representative will help you to arrange the logistics and liaise with the venues.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As you are travelling to your resort by coach then you will have the coach to use as transport most evenings, but please be aware of regulations on drivers’ hours, and check with your drivers before committing them to a schedule that they cannot fulfil.</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b4f3116dc8aef8_713: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b4f3116dc8aef8_713: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cb4f3116dc8aef8_713: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b4f3116dc8aef8_512: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63" name="Google Shape;263;gcb4f3116dc8aef8_512: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gcb4f3116dc8aef8_512: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800"/>
              <a:buNone/>
            </a:pPr>
            <a:r>
              <a:rPr b="1" lang="en-GB" sz="800" u="sng"/>
              <a:t>Kit List</a:t>
            </a:r>
            <a:endParaRPr b="1" sz="800"/>
          </a:p>
          <a:p>
            <a:pPr indent="0" lvl="0" marL="0" rtl="0" algn="l">
              <a:lnSpc>
                <a:spcPct val="80000"/>
              </a:lnSpc>
              <a:spcBef>
                <a:spcPts val="0"/>
              </a:spcBef>
              <a:spcAft>
                <a:spcPts val="0"/>
              </a:spcAft>
              <a:buSzPts val="800"/>
              <a:buNone/>
            </a:pPr>
            <a:r>
              <a:rPr lang="en-GB" sz="800"/>
              <a:t>Below is a list of suggested items we recommend to take:</a:t>
            </a:r>
            <a:endParaRPr/>
          </a:p>
          <a:p>
            <a:pPr indent="0" lvl="0" marL="0" rtl="0" algn="l">
              <a:lnSpc>
                <a:spcPct val="80000"/>
              </a:lnSpc>
              <a:spcBef>
                <a:spcPts val="0"/>
              </a:spcBef>
              <a:spcAft>
                <a:spcPts val="0"/>
              </a:spcAft>
              <a:buSzPts val="1400"/>
              <a:buNone/>
            </a:pPr>
            <a:r>
              <a:rPr lang="en-GB" sz="800"/>
              <a:t>Pillow and pillow case (for the journey).</a:t>
            </a:r>
            <a:endParaRPr/>
          </a:p>
          <a:p>
            <a:pPr indent="0" lvl="0" marL="0" rtl="0" algn="l">
              <a:lnSpc>
                <a:spcPct val="80000"/>
              </a:lnSpc>
              <a:spcBef>
                <a:spcPts val="0"/>
              </a:spcBef>
              <a:spcAft>
                <a:spcPts val="0"/>
              </a:spcAft>
              <a:buSzPts val="1400"/>
              <a:buNone/>
            </a:pPr>
            <a:r>
              <a:rPr lang="en-GB" sz="800"/>
              <a:t>Wash bag and towels </a:t>
            </a:r>
            <a:endParaRPr/>
          </a:p>
          <a:p>
            <a:pPr indent="0" lvl="0" marL="0" rtl="0" algn="l">
              <a:lnSpc>
                <a:spcPct val="80000"/>
              </a:lnSpc>
              <a:spcBef>
                <a:spcPts val="0"/>
              </a:spcBef>
              <a:spcAft>
                <a:spcPts val="0"/>
              </a:spcAft>
              <a:buSzPts val="1400"/>
              <a:buNone/>
            </a:pPr>
            <a:r>
              <a:rPr lang="en-GB" sz="800"/>
              <a:t>Night clothes </a:t>
            </a:r>
            <a:endParaRPr/>
          </a:p>
          <a:p>
            <a:pPr indent="0" lvl="0" marL="0" rtl="0" algn="l">
              <a:lnSpc>
                <a:spcPct val="80000"/>
              </a:lnSpc>
              <a:spcBef>
                <a:spcPts val="0"/>
              </a:spcBef>
              <a:spcAft>
                <a:spcPts val="0"/>
              </a:spcAft>
              <a:buSzPts val="1400"/>
              <a:buNone/>
            </a:pPr>
            <a:r>
              <a:rPr lang="en-GB" sz="800"/>
              <a:t>Several changes of underwear and socks</a:t>
            </a:r>
            <a:endParaRPr/>
          </a:p>
          <a:p>
            <a:pPr indent="0" lvl="0" marL="0" rtl="0" algn="l">
              <a:lnSpc>
                <a:spcPct val="80000"/>
              </a:lnSpc>
              <a:spcBef>
                <a:spcPts val="0"/>
              </a:spcBef>
              <a:spcAft>
                <a:spcPts val="0"/>
              </a:spcAft>
              <a:buSzPts val="1400"/>
              <a:buNone/>
            </a:pPr>
            <a:r>
              <a:rPr lang="en-GB" sz="800"/>
              <a:t>Casual wear for travel and evenings, including a warm fleece </a:t>
            </a:r>
            <a:endParaRPr/>
          </a:p>
          <a:p>
            <a:pPr indent="0" lvl="0" marL="0" rtl="0" algn="l">
              <a:lnSpc>
                <a:spcPct val="80000"/>
              </a:lnSpc>
              <a:spcBef>
                <a:spcPts val="0"/>
              </a:spcBef>
              <a:spcAft>
                <a:spcPts val="0"/>
              </a:spcAft>
              <a:buSzPts val="1400"/>
              <a:buNone/>
            </a:pPr>
            <a:r>
              <a:rPr lang="en-GB" sz="800"/>
              <a:t>Swimming costume</a:t>
            </a:r>
            <a:endParaRPr/>
          </a:p>
          <a:p>
            <a:pPr indent="0" lvl="0" marL="0" rtl="0" algn="l">
              <a:lnSpc>
                <a:spcPct val="80000"/>
              </a:lnSpc>
              <a:spcBef>
                <a:spcPts val="0"/>
              </a:spcBef>
              <a:spcAft>
                <a:spcPts val="0"/>
              </a:spcAft>
              <a:buSzPts val="1400"/>
              <a:buNone/>
            </a:pPr>
            <a:r>
              <a:rPr lang="en-GB" sz="800"/>
              <a:t>Several t-shirts / long-sleeved and short-sleeved</a:t>
            </a:r>
            <a:endParaRPr/>
          </a:p>
          <a:p>
            <a:pPr indent="0" lvl="0" marL="0" rtl="0" algn="l">
              <a:lnSpc>
                <a:spcPct val="80000"/>
              </a:lnSpc>
              <a:spcBef>
                <a:spcPts val="0"/>
              </a:spcBef>
              <a:spcAft>
                <a:spcPts val="0"/>
              </a:spcAft>
              <a:buSzPts val="1400"/>
              <a:buNone/>
            </a:pPr>
            <a:r>
              <a:rPr lang="en-GB" sz="800"/>
              <a:t>A pair of trainers </a:t>
            </a:r>
            <a:endParaRPr/>
          </a:p>
          <a:p>
            <a:pPr indent="0" lvl="0" marL="0" rtl="0" algn="l">
              <a:lnSpc>
                <a:spcPct val="80000"/>
              </a:lnSpc>
              <a:spcBef>
                <a:spcPts val="0"/>
              </a:spcBef>
              <a:spcAft>
                <a:spcPts val="0"/>
              </a:spcAft>
              <a:buSzPts val="1400"/>
              <a:buNone/>
            </a:pPr>
            <a:r>
              <a:rPr lang="en-GB" sz="800"/>
              <a:t>Warm jacket/waterproof jacket </a:t>
            </a:r>
            <a:endParaRPr/>
          </a:p>
          <a:p>
            <a:pPr indent="0" lvl="0" marL="0" rtl="0" algn="l">
              <a:lnSpc>
                <a:spcPct val="80000"/>
              </a:lnSpc>
              <a:spcBef>
                <a:spcPts val="0"/>
              </a:spcBef>
              <a:spcAft>
                <a:spcPts val="0"/>
              </a:spcAft>
              <a:buSzPts val="1400"/>
              <a:buNone/>
            </a:pPr>
            <a:r>
              <a:rPr lang="en-GB" sz="800"/>
              <a:t>Labelled strong plastic bags (bin liners) for spare clothes</a:t>
            </a:r>
            <a:endParaRPr/>
          </a:p>
          <a:p>
            <a:pPr indent="0" lvl="0" marL="0" rtl="0" algn="l">
              <a:lnSpc>
                <a:spcPct val="80000"/>
              </a:lnSpc>
              <a:spcBef>
                <a:spcPts val="0"/>
              </a:spcBef>
              <a:spcAft>
                <a:spcPts val="0"/>
              </a:spcAft>
              <a:buSzPts val="1400"/>
              <a:buNone/>
            </a:pPr>
            <a:r>
              <a:rPr lang="en-GB" sz="800"/>
              <a:t>Plastic water bottle </a:t>
            </a:r>
            <a:endParaRPr/>
          </a:p>
          <a:p>
            <a:pPr indent="0" lvl="0" marL="0" rtl="0" algn="l">
              <a:lnSpc>
                <a:spcPct val="80000"/>
              </a:lnSpc>
              <a:spcBef>
                <a:spcPts val="0"/>
              </a:spcBef>
              <a:spcAft>
                <a:spcPts val="0"/>
              </a:spcAft>
              <a:buSzPts val="1400"/>
              <a:buNone/>
            </a:pPr>
            <a:r>
              <a:rPr lang="en-GB" sz="800"/>
              <a:t>Toiletries</a:t>
            </a:r>
            <a:endParaRPr/>
          </a:p>
          <a:p>
            <a:pPr indent="0" lvl="0" marL="0" rtl="0" algn="l">
              <a:lnSpc>
                <a:spcPct val="80000"/>
              </a:lnSpc>
              <a:spcBef>
                <a:spcPts val="0"/>
              </a:spcBef>
              <a:spcAft>
                <a:spcPts val="0"/>
              </a:spcAft>
              <a:buSzPts val="800"/>
              <a:buNone/>
            </a:pPr>
            <a:r>
              <a:rPr b="1" lang="en-GB" sz="800" u="sng"/>
              <a:t>Kit List – ski</a:t>
            </a:r>
            <a:r>
              <a:rPr b="1" lang="en-GB" sz="800"/>
              <a:t> </a:t>
            </a:r>
            <a:endParaRPr/>
          </a:p>
          <a:p>
            <a:pPr indent="0" lvl="0" marL="0" rtl="0" algn="just">
              <a:lnSpc>
                <a:spcPct val="80000"/>
              </a:lnSpc>
              <a:spcBef>
                <a:spcPts val="0"/>
              </a:spcBef>
              <a:spcAft>
                <a:spcPts val="0"/>
              </a:spcAft>
              <a:buSzPts val="1400"/>
              <a:buNone/>
            </a:pPr>
            <a:r>
              <a:rPr lang="en-GB" sz="800"/>
              <a:t>2 pairs of thick socks</a:t>
            </a:r>
            <a:endParaRPr/>
          </a:p>
          <a:p>
            <a:pPr indent="0" lvl="0" marL="0" rtl="0" algn="just">
              <a:lnSpc>
                <a:spcPct val="80000"/>
              </a:lnSpc>
              <a:spcBef>
                <a:spcPts val="0"/>
              </a:spcBef>
              <a:spcAft>
                <a:spcPts val="0"/>
              </a:spcAft>
              <a:buSzPts val="800"/>
              <a:buFont typeface="Noto Sans Symbols"/>
              <a:buChar char="∙"/>
            </a:pPr>
            <a:r>
              <a:rPr lang="en-GB" sz="800"/>
              <a:t>1 pair of ski gloves </a:t>
            </a:r>
            <a:endParaRPr/>
          </a:p>
          <a:p>
            <a:pPr indent="0" lvl="0" marL="0" rtl="0" algn="just">
              <a:lnSpc>
                <a:spcPct val="80000"/>
              </a:lnSpc>
              <a:spcBef>
                <a:spcPts val="0"/>
              </a:spcBef>
              <a:spcAft>
                <a:spcPts val="0"/>
              </a:spcAft>
              <a:buSzPts val="800"/>
              <a:buFont typeface="Noto Sans Symbols"/>
              <a:buChar char="∙"/>
            </a:pPr>
            <a:r>
              <a:rPr lang="en-GB" sz="800"/>
              <a:t>Good quality sun glasses and goggles if available.</a:t>
            </a:r>
            <a:endParaRPr/>
          </a:p>
          <a:p>
            <a:pPr indent="0" lvl="0" marL="0" rtl="0" algn="just">
              <a:lnSpc>
                <a:spcPct val="80000"/>
              </a:lnSpc>
              <a:spcBef>
                <a:spcPts val="0"/>
              </a:spcBef>
              <a:spcAft>
                <a:spcPts val="0"/>
              </a:spcAft>
              <a:buSzPts val="800"/>
              <a:buFont typeface="Noto Sans Symbols"/>
              <a:buChar char="∙"/>
            </a:pPr>
            <a:r>
              <a:rPr lang="en-GB" sz="800"/>
              <a:t>A thick pullover/fleece plus shirts or polo necks</a:t>
            </a:r>
            <a:endParaRPr/>
          </a:p>
          <a:p>
            <a:pPr indent="0" lvl="0" marL="0" rtl="0" algn="just">
              <a:lnSpc>
                <a:spcPct val="80000"/>
              </a:lnSpc>
              <a:spcBef>
                <a:spcPts val="0"/>
              </a:spcBef>
              <a:spcAft>
                <a:spcPts val="0"/>
              </a:spcAft>
              <a:buSzPts val="800"/>
              <a:buFont typeface="Noto Sans Symbols"/>
              <a:buChar char="∙"/>
            </a:pPr>
            <a:r>
              <a:rPr lang="en-GB" sz="800"/>
              <a:t>Scarf and warm hat</a:t>
            </a:r>
            <a:endParaRPr/>
          </a:p>
          <a:p>
            <a:pPr indent="0" lvl="0" marL="0" rtl="0" algn="just">
              <a:lnSpc>
                <a:spcPct val="80000"/>
              </a:lnSpc>
              <a:spcBef>
                <a:spcPts val="0"/>
              </a:spcBef>
              <a:spcAft>
                <a:spcPts val="0"/>
              </a:spcAft>
              <a:buSzPts val="800"/>
              <a:buFont typeface="Noto Sans Symbols"/>
              <a:buChar char="∙"/>
            </a:pPr>
            <a:r>
              <a:rPr lang="en-GB" sz="800"/>
              <a:t>Aprés ski boots or heavy shoes</a:t>
            </a:r>
            <a:endParaRPr/>
          </a:p>
          <a:p>
            <a:pPr indent="0" lvl="0" marL="0" rtl="0" algn="just">
              <a:lnSpc>
                <a:spcPct val="80000"/>
              </a:lnSpc>
              <a:spcBef>
                <a:spcPts val="0"/>
              </a:spcBef>
              <a:spcAft>
                <a:spcPts val="0"/>
              </a:spcAft>
              <a:buSzPts val="800"/>
              <a:buFont typeface="Noto Sans Symbols"/>
              <a:buChar char="∙"/>
            </a:pPr>
            <a:r>
              <a:rPr lang="en-GB" sz="800"/>
              <a:t>High factor suntan lotion / block – </a:t>
            </a:r>
            <a:r>
              <a:rPr b="1" lang="en-GB" sz="800"/>
              <a:t>please help to ensure that pupils do not expose themselves to the potential hazard of sunburn.</a:t>
            </a:r>
            <a:endParaRPr sz="800"/>
          </a:p>
          <a:p>
            <a:pPr indent="0" lvl="0" marL="0" rtl="0" algn="l">
              <a:lnSpc>
                <a:spcPct val="80000"/>
              </a:lnSpc>
              <a:spcBef>
                <a:spcPts val="0"/>
              </a:spcBef>
              <a:spcAft>
                <a:spcPts val="0"/>
              </a:spcAft>
              <a:buSzPts val="800"/>
              <a:buNone/>
            </a:pPr>
            <a:r>
              <a:t/>
            </a:r>
            <a:endParaRPr sz="800"/>
          </a:p>
          <a:p>
            <a:pPr indent="0" lvl="0" marL="0" rtl="0" algn="l">
              <a:lnSpc>
                <a:spcPct val="80000"/>
              </a:lnSpc>
              <a:spcBef>
                <a:spcPts val="0"/>
              </a:spcBef>
              <a:spcAft>
                <a:spcPts val="0"/>
              </a:spcAft>
              <a:buSzPts val="900"/>
              <a:buNone/>
            </a:pPr>
            <a:r>
              <a:rPr lang="en-GB" sz="900"/>
              <a:t>Please note that temperatures on the snow can vary enormously in late season with bright sunshine and hot temperatures one minute and then cold, cloudy weather the next. Hence we would recommend several layers are worn each day i.e. T-shirt, pullover / fleece top, jacket to be prepared for all types of conditions.</a:t>
            </a:r>
            <a:endParaRPr/>
          </a:p>
          <a:p>
            <a:pPr indent="0" lvl="0" marL="0" rtl="0" algn="l">
              <a:lnSpc>
                <a:spcPct val="80000"/>
              </a:lnSpc>
              <a:spcBef>
                <a:spcPts val="0"/>
              </a:spcBef>
              <a:spcAft>
                <a:spcPts val="0"/>
              </a:spcAft>
              <a:buSzPts val="900"/>
              <a:buNone/>
            </a:pPr>
            <a:r>
              <a:t/>
            </a:r>
            <a:endParaRPr b="1" sz="900"/>
          </a:p>
          <a:p>
            <a:pPr indent="0" lvl="0" marL="0" rtl="0" algn="l">
              <a:lnSpc>
                <a:spcPct val="80000"/>
              </a:lnSpc>
              <a:spcBef>
                <a:spcPts val="0"/>
              </a:spcBef>
              <a:spcAft>
                <a:spcPts val="0"/>
              </a:spcAft>
              <a:buSzPts val="800"/>
              <a:buNone/>
            </a:pPr>
            <a:r>
              <a:rPr b="1" lang="en-GB" sz="800"/>
              <a:t>Mobile Phones and other valuables</a:t>
            </a:r>
            <a:endParaRPr/>
          </a:p>
          <a:p>
            <a:pPr indent="0" lvl="0" marL="0" rtl="0" algn="l">
              <a:lnSpc>
                <a:spcPct val="80000"/>
              </a:lnSpc>
              <a:spcBef>
                <a:spcPts val="0"/>
              </a:spcBef>
              <a:spcAft>
                <a:spcPts val="0"/>
              </a:spcAft>
              <a:buSzPts val="800"/>
              <a:buNone/>
            </a:pPr>
            <a:r>
              <a:rPr b="1" lang="en-GB" sz="800"/>
              <a:t>We would strongly recommend that pupils are discouraged from bringing mobile phones (or any other valuable items) as they are easily lost or stolen and may not be covered by insurance.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b4f3116dc8aef8_560: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gcb4f3116dc8aef8_56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cb4f3116dc8aef8_560: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278" name="Google Shape;278;p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8: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800"/>
              <a:buNone/>
            </a:pPr>
            <a:r>
              <a:rPr lang="en-GB" sz="800"/>
              <a:t>Questions?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b4f3116dc8aef8_653: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88" name="Google Shape;288;gcb4f3116dc8aef8_653: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gcb4f3116dc8aef8_653: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b4f3116dc8aef8_108: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gcb4f3116dc8aef8_108: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gcb4f3116dc8aef8_108: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b4f3116dc8aef8_211: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7" name="Google Shape;147;gcb4f3116dc8aef8_211: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gcb4f3116dc8aef8_211: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PGL is a signatory of the DCSF Learning Outside the Classroom manifesto which promotes learning beyond the classroom as being an essential part of learning and personal development for every pupil and student whatever their age, ability or circumstances.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All PGL Ski courses are designed to motivate young people to become increasingly independent and to foster a range of skills and personal development.  There are many education benefits including:</a:t>
            </a:r>
            <a:endParaRPr/>
          </a:p>
          <a:p>
            <a:pPr indent="0" lvl="1" marL="0" rtl="0" algn="l">
              <a:lnSpc>
                <a:spcPct val="100000"/>
              </a:lnSpc>
              <a:spcBef>
                <a:spcPts val="0"/>
              </a:spcBef>
              <a:spcAft>
                <a:spcPts val="0"/>
              </a:spcAft>
              <a:buSzPts val="1800"/>
              <a:buNone/>
            </a:pPr>
            <a:r>
              <a:rPr lang="en-GB"/>
              <a:t>	- the opportunity to learn and improve a new skill, practising regularly over a sustained period</a:t>
            </a:r>
            <a:endParaRPr/>
          </a:p>
          <a:p>
            <a:pPr indent="0" lvl="1" marL="0" rtl="0" algn="l">
              <a:lnSpc>
                <a:spcPct val="100000"/>
              </a:lnSpc>
              <a:spcBef>
                <a:spcPts val="0"/>
              </a:spcBef>
              <a:spcAft>
                <a:spcPts val="0"/>
              </a:spcAft>
              <a:buSzPts val="1800"/>
              <a:buNone/>
            </a:pPr>
            <a:r>
              <a:rPr lang="en-GB"/>
              <a:t>	- personal and social development in a residential setting</a:t>
            </a:r>
            <a:endParaRPr/>
          </a:p>
          <a:p>
            <a:pPr indent="0" lvl="1" marL="0" rtl="0" algn="l">
              <a:lnSpc>
                <a:spcPct val="100000"/>
              </a:lnSpc>
              <a:spcBef>
                <a:spcPts val="0"/>
              </a:spcBef>
              <a:spcAft>
                <a:spcPts val="0"/>
              </a:spcAft>
              <a:buSzPts val="1800"/>
              <a:buNone/>
            </a:pPr>
            <a:r>
              <a:rPr lang="en-GB"/>
              <a:t>	- links with national curriculum requirements</a:t>
            </a:r>
            <a:endParaRPr/>
          </a:p>
          <a:p>
            <a:pPr indent="0" lvl="1" marL="0" rtl="0" algn="l">
              <a:lnSpc>
                <a:spcPct val="100000"/>
              </a:lnSpc>
              <a:spcBef>
                <a:spcPts val="0"/>
              </a:spcBef>
              <a:spcAft>
                <a:spcPts val="0"/>
              </a:spcAft>
              <a:buSzPts val="1800"/>
              <a:buNone/>
            </a:pPr>
            <a:r>
              <a:rPr lang="en-GB"/>
              <a:t>	- opportunities for using as part of GCSE PE programme</a:t>
            </a:r>
            <a:endParaRPr/>
          </a:p>
          <a:p>
            <a:pPr indent="0" lvl="1" marL="0" rtl="0" algn="l">
              <a:lnSpc>
                <a:spcPct val="100000"/>
              </a:lnSpc>
              <a:spcBef>
                <a:spcPts val="0"/>
              </a:spcBef>
              <a:spcAft>
                <a:spcPts val="0"/>
              </a:spcAft>
              <a:buSzPts val="1800"/>
              <a:buNone/>
            </a:pPr>
            <a:r>
              <a:rPr lang="en-GB"/>
              <a:t>	- environmental awareness</a:t>
            </a:r>
            <a:endParaRPr/>
          </a:p>
          <a:p>
            <a:pPr indent="0" lvl="1" marL="0" rtl="0" algn="l">
              <a:lnSpc>
                <a:spcPct val="100000"/>
              </a:lnSpc>
              <a:spcBef>
                <a:spcPts val="0"/>
              </a:spcBef>
              <a:spcAft>
                <a:spcPts val="0"/>
              </a:spcAft>
              <a:buSzPts val="1800"/>
              <a:buNone/>
            </a:pPr>
            <a:r>
              <a:rPr lang="en-GB"/>
              <a:t>	- the experience of unfamiliar surroundings</a:t>
            </a:r>
            <a:endParaRPr/>
          </a:p>
          <a:p>
            <a:pPr indent="0" lvl="1" marL="0" rtl="0" algn="l">
              <a:lnSpc>
                <a:spcPct val="100000"/>
              </a:lnSpc>
              <a:spcBef>
                <a:spcPts val="0"/>
              </a:spcBef>
              <a:spcAft>
                <a:spcPts val="0"/>
              </a:spcAft>
              <a:buSzPts val="1800"/>
              <a:buNone/>
            </a:pPr>
            <a:r>
              <a:rPr lang="en-GB"/>
              <a:t>	- cultural and linguistic experience of travelling to a foreign country</a:t>
            </a:r>
            <a:endParaRPr/>
          </a:p>
          <a:p>
            <a:pPr indent="0" lvl="1" marL="0" rtl="0" algn="l">
              <a:lnSpc>
                <a:spcPct val="100000"/>
              </a:lnSpc>
              <a:spcBef>
                <a:spcPts val="0"/>
              </a:spcBef>
              <a:spcAft>
                <a:spcPts val="0"/>
              </a:spcAft>
              <a:buSzPts val="1800"/>
              <a:buNone/>
            </a:pPr>
            <a:r>
              <a:rPr lang="en-GB"/>
              <a:t>	- opportunity to get involved in healthy, outdoor activity</a:t>
            </a:r>
            <a:endParaRPr/>
          </a:p>
          <a:p>
            <a:pPr indent="0" lvl="1" marL="0" rtl="0" algn="l">
              <a:lnSpc>
                <a:spcPct val="100000"/>
              </a:lnSpc>
              <a:spcBef>
                <a:spcPts val="0"/>
              </a:spcBef>
              <a:spcAft>
                <a:spcPts val="0"/>
              </a:spcAft>
              <a:buSzPts val="1800"/>
              <a:buNone/>
            </a:pPr>
            <a:r>
              <a:rPr lang="en-GB"/>
              <a:t>	- accessible to everyone, including children with disabilities</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a1b943c09_0_0: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154" name="Google Shape;154;g2da1b943c09_0_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g2da1b943c09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b4f3116dc8aef8_317: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gcb4f3116dc8aef8_317: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cb4f3116dc8aef8_317: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b4f3116dc8aef8_257: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175" name="Google Shape;175;gcb4f3116dc8aef8_257: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gcb4f3116dc8aef8_257: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b4f3116dc8aef8_70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b4f3116dc8aef8_700: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cb4f3116dc8aef8_700: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a:solidFill>
                  <a:srgbClr val="000000"/>
                </a:solidFill>
                <a:latin typeface="Arial"/>
                <a:ea typeface="Arial"/>
                <a:cs typeface="Arial"/>
                <a:sym typeface="Arial"/>
              </a:rPr>
              <a:t>‹#›</a:t>
            </a:fld>
            <a:endParaRPr/>
          </a:p>
        </p:txBody>
      </p:sp>
      <p:sp>
        <p:nvSpPr>
          <p:cNvPr id="196" name="Google Shape;196;p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6: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a:p>
            <a:pPr indent="0" lvl="0" marL="0" rtl="0" algn="l">
              <a:spcBef>
                <a:spcPts val="0"/>
              </a:spcBef>
              <a:spcAft>
                <a:spcPts val="0"/>
              </a:spcAft>
              <a:buNone/>
            </a:pPr>
            <a:r>
              <a:rPr lang="en-GB"/>
              <a:t>The centre can accommodate 310 guests at a time in two separate purpose built accommodation blocks.</a:t>
            </a:r>
            <a:endParaRPr/>
          </a:p>
          <a:p>
            <a:pPr indent="0" lvl="0" marL="0" rtl="0" algn="l">
              <a:spcBef>
                <a:spcPts val="0"/>
              </a:spcBef>
              <a:spcAft>
                <a:spcPts val="0"/>
              </a:spcAft>
              <a:buNone/>
            </a:pPr>
            <a:r>
              <a:rPr lang="en-GB"/>
              <a:t>Pupils are accommodated in 4-6 bedded rooms, all en suite with shower and toilet facilities</a:t>
            </a:r>
            <a:endParaRPr/>
          </a:p>
          <a:p>
            <a:pPr indent="0" lvl="0" marL="0" rtl="0" algn="l">
              <a:spcBef>
                <a:spcPts val="0"/>
              </a:spcBef>
              <a:spcAft>
                <a:spcPts val="0"/>
              </a:spcAft>
              <a:buNone/>
            </a:pPr>
            <a:r>
              <a:rPr lang="en-GB"/>
              <a:t>Teachers are usually accommodated in twin rooms with en suite and hot drink facilities </a:t>
            </a:r>
            <a:endParaRPr/>
          </a:p>
          <a:p>
            <a:pPr indent="0" lvl="0" marL="0" rtl="0" algn="l">
              <a:spcBef>
                <a:spcPts val="0"/>
              </a:spcBef>
              <a:spcAft>
                <a:spcPts val="0"/>
              </a:spcAft>
              <a:buNone/>
            </a:pPr>
            <a:r>
              <a:rPr lang="en-GB"/>
              <a:t>All rooms are lockable with card key (party leader given master key)</a:t>
            </a:r>
            <a:endParaRPr/>
          </a:p>
          <a:p>
            <a:pPr indent="0" lvl="0" marL="0" rtl="0" algn="l">
              <a:spcBef>
                <a:spcPts val="0"/>
              </a:spcBef>
              <a:spcAft>
                <a:spcPts val="0"/>
              </a:spcAft>
              <a:buNone/>
            </a:pPr>
            <a:r>
              <a:rPr lang="en-GB"/>
              <a:t>All exterior doors and gates are locked at night </a:t>
            </a:r>
            <a:endParaRPr/>
          </a:p>
          <a:p>
            <a:pPr indent="0" lvl="0" marL="0" rtl="0" algn="l">
              <a:spcBef>
                <a:spcPts val="0"/>
              </a:spcBef>
              <a:spcAft>
                <a:spcPts val="0"/>
              </a:spcAft>
              <a:buNone/>
            </a:pPr>
            <a:r>
              <a:rPr lang="en-GB"/>
              <a:t>A PGL staff member is available on duty throughout the night (contactable by phone)</a:t>
            </a:r>
            <a:endParaRPr/>
          </a:p>
          <a:p>
            <a:pPr indent="0" lvl="0" marL="0" rtl="0" algn="l">
              <a:spcBef>
                <a:spcPts val="0"/>
              </a:spcBef>
              <a:spcAft>
                <a:spcPts val="0"/>
              </a:spcAft>
              <a:buNone/>
            </a:pPr>
            <a:r>
              <a:rPr lang="en-GB"/>
              <a:t>The extensive facilities (other than activity bases) are available to your group during free time</a:t>
            </a:r>
            <a:endParaRPr/>
          </a:p>
          <a:p>
            <a:pPr indent="0" lvl="0" marL="0" rtl="0" algn="l">
              <a:spcBef>
                <a:spcPts val="0"/>
              </a:spcBef>
              <a:spcAft>
                <a:spcPts val="0"/>
              </a:spcAft>
              <a:buNone/>
            </a:pPr>
            <a:r>
              <a:rPr lang="en-GB"/>
              <a:t>The outdoor heated swimming pool is usually available May – Sept. Sessions are booked in advance with the Tour Leader on arrival at the centre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b4f3116dc8aef8_364:notes"/>
          <p:cNvSpPr txBox="1"/>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1" lang="en-GB"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07" name="Google Shape;207;gcb4f3116dc8aef8_364:notes"/>
          <p:cNvSpPr/>
          <p:nvPr>
            <p:ph idx="2" type="sldImg"/>
          </p:nvPr>
        </p:nvSpPr>
        <p:spPr>
          <a:xfrm>
            <a:off x="917575" y="744537"/>
            <a:ext cx="49641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gcb4f3116dc8aef8_364: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GB"/>
              <a:t>PGL offers a wide variety of accommodation;  this slide is designed to be shown as you talk your group and their parents through the details of the particular accommodation you will be staying in.</a:t>
            </a:r>
            <a:endParaRPr/>
          </a:p>
          <a:p>
            <a:pPr indent="0" lvl="0" marL="0" rtl="0" algn="l">
              <a:lnSpc>
                <a:spcPct val="100000"/>
              </a:lnSpc>
              <a:spcBef>
                <a:spcPts val="0"/>
              </a:spcBef>
              <a:spcAft>
                <a:spcPts val="0"/>
              </a:spcAft>
              <a:buSzPts val="1800"/>
              <a:buNone/>
            </a:pPr>
            <a:r>
              <a:rPr lang="en-GB"/>
              <a:t>	</a:t>
            </a:r>
            <a:endParaRPr/>
          </a:p>
          <a:p>
            <a:pPr indent="0" lvl="0" marL="0" rtl="0" algn="l">
              <a:lnSpc>
                <a:spcPct val="100000"/>
              </a:lnSpc>
              <a:spcBef>
                <a:spcPts val="0"/>
              </a:spcBef>
              <a:spcAft>
                <a:spcPts val="0"/>
              </a:spcAft>
              <a:buSzPts val="1800"/>
              <a:buNone/>
            </a:pPr>
            <a:r>
              <a:rPr lang="en-GB"/>
              <a:t>Comprehensive details of all our accommodation can be found on our website.</a:t>
            </a:r>
            <a:endParaRPr/>
          </a:p>
          <a:p>
            <a:pPr indent="0" lvl="0" marL="0" rtl="0" algn="l">
              <a:lnSpc>
                <a:spcPct val="100000"/>
              </a:lnSpc>
              <a:spcBef>
                <a:spcPts val="0"/>
              </a:spcBef>
              <a:spcAft>
                <a:spcPts val="0"/>
              </a:spcAft>
              <a:buSzPts val="1800"/>
              <a:buNone/>
            </a:pPr>
            <a:r>
              <a:rPr lang="en-GB"/>
              <a:t>All our ski accommodation is audited and meet the requirements of the STF safety system, which is externally verified.  Full details are available in our Safety Management System document which is also available on our website.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None/>
              <a:defRPr>
                <a:solidFill>
                  <a:srgbClr val="888888"/>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9"/>
          <p:cNvSpPr txBox="1"/>
          <p:nvPr>
            <p:ph type="title"/>
          </p:nvPr>
        </p:nvSpPr>
        <p:spPr>
          <a:xfrm>
            <a:off x="1904894" y="274638"/>
            <a:ext cx="678190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gcb4f3116dc8aef8_66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 name="Google Shape;87;gcb4f3116dc8aef8_66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chemeClr val="lt1"/>
              </a:buClr>
              <a:buSzPts val="3200"/>
              <a:buFont typeface="Arial"/>
              <a:buNone/>
              <a:defRPr/>
            </a:lvl1pPr>
            <a:lvl2pPr lvl="1" rtl="0" algn="ctr">
              <a:lnSpc>
                <a:spcPct val="100000"/>
              </a:lnSpc>
              <a:spcBef>
                <a:spcPts val="560"/>
              </a:spcBef>
              <a:spcAft>
                <a:spcPts val="0"/>
              </a:spcAft>
              <a:buClr>
                <a:schemeClr val="lt1"/>
              </a:buClr>
              <a:buSzPts val="2800"/>
              <a:buFont typeface="Arial"/>
              <a:buNone/>
              <a:defRPr/>
            </a:lvl2pPr>
            <a:lvl3pPr lvl="2" rtl="0" algn="ctr">
              <a:lnSpc>
                <a:spcPct val="100000"/>
              </a:lnSpc>
              <a:spcBef>
                <a:spcPts val="480"/>
              </a:spcBef>
              <a:spcAft>
                <a:spcPts val="0"/>
              </a:spcAft>
              <a:buClr>
                <a:schemeClr val="lt1"/>
              </a:buClr>
              <a:buSzPts val="2400"/>
              <a:buFont typeface="Arial"/>
              <a:buNone/>
              <a:defRPr/>
            </a:lvl3pPr>
            <a:lvl4pPr lvl="3" rtl="0" algn="ctr">
              <a:lnSpc>
                <a:spcPct val="100000"/>
              </a:lnSpc>
              <a:spcBef>
                <a:spcPts val="400"/>
              </a:spcBef>
              <a:spcAft>
                <a:spcPts val="0"/>
              </a:spcAft>
              <a:buClr>
                <a:schemeClr val="lt1"/>
              </a:buClr>
              <a:buSzPts val="2000"/>
              <a:buFont typeface="Arial"/>
              <a:buNone/>
              <a:defRPr/>
            </a:lvl4pPr>
            <a:lvl5pPr lvl="4" rtl="0" algn="ctr">
              <a:lnSpc>
                <a:spcPct val="100000"/>
              </a:lnSpc>
              <a:spcBef>
                <a:spcPts val="400"/>
              </a:spcBef>
              <a:spcAft>
                <a:spcPts val="0"/>
              </a:spcAft>
              <a:buClr>
                <a:schemeClr val="lt1"/>
              </a:buClr>
              <a:buSzPts val="2000"/>
              <a:buFont typeface="Arial"/>
              <a:buNone/>
              <a:defRPr/>
            </a:lvl5pPr>
            <a:lvl6pPr lvl="5" rtl="0" algn="ctr">
              <a:lnSpc>
                <a:spcPct val="100000"/>
              </a:lnSpc>
              <a:spcBef>
                <a:spcPts val="400"/>
              </a:spcBef>
              <a:spcAft>
                <a:spcPts val="0"/>
              </a:spcAft>
              <a:buClr>
                <a:schemeClr val="lt1"/>
              </a:buClr>
              <a:buSzPts val="2000"/>
              <a:buFont typeface="Arial"/>
              <a:buNone/>
              <a:defRPr/>
            </a:lvl6pPr>
            <a:lvl7pPr lvl="6" rtl="0" algn="ctr">
              <a:lnSpc>
                <a:spcPct val="100000"/>
              </a:lnSpc>
              <a:spcBef>
                <a:spcPts val="400"/>
              </a:spcBef>
              <a:spcAft>
                <a:spcPts val="0"/>
              </a:spcAft>
              <a:buClr>
                <a:schemeClr val="lt1"/>
              </a:buClr>
              <a:buSzPts val="2000"/>
              <a:buFont typeface="Arial"/>
              <a:buNone/>
              <a:defRPr/>
            </a:lvl7pPr>
            <a:lvl8pPr lvl="7" rtl="0" algn="ctr">
              <a:lnSpc>
                <a:spcPct val="100000"/>
              </a:lnSpc>
              <a:spcBef>
                <a:spcPts val="400"/>
              </a:spcBef>
              <a:spcAft>
                <a:spcPts val="0"/>
              </a:spcAft>
              <a:buClr>
                <a:schemeClr val="lt1"/>
              </a:buClr>
              <a:buSzPts val="2000"/>
              <a:buFont typeface="Arial"/>
              <a:buNone/>
              <a:defRPr/>
            </a:lvl8pPr>
            <a:lvl9pPr lvl="8" rtl="0" algn="ctr">
              <a:lnSpc>
                <a:spcPct val="100000"/>
              </a:lnSpc>
              <a:spcBef>
                <a:spcPts val="400"/>
              </a:spcBef>
              <a:spcAft>
                <a:spcPts val="0"/>
              </a:spcAft>
              <a:buClr>
                <a:schemeClr val="lt1"/>
              </a:buClr>
              <a:buSzPts val="2000"/>
              <a:buFont typeface="Arial"/>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gcb4f3116dc8aef8_668"/>
          <p:cNvSpPr txBox="1"/>
          <p:nvPr>
            <p:ph type="title"/>
          </p:nvPr>
        </p:nvSpPr>
        <p:spPr>
          <a:xfrm>
            <a:off x="755650" y="1773237"/>
            <a:ext cx="77757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 name="Google Shape;91;gcb4f3116dc8aef8_668"/>
          <p:cNvSpPr txBox="1"/>
          <p:nvPr>
            <p:ph idx="1" type="body"/>
          </p:nvPr>
        </p:nvSpPr>
        <p:spPr>
          <a:xfrm>
            <a:off x="755650" y="3429000"/>
            <a:ext cx="7786800" cy="6477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360"/>
              </a:spcBef>
              <a:spcAft>
                <a:spcPts val="0"/>
              </a:spcAft>
              <a:buSzPts val="1400"/>
              <a:buNone/>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gcb4f3116dc8aef8_671"/>
          <p:cNvSpPr txBox="1"/>
          <p:nvPr>
            <p:ph type="title"/>
          </p:nvPr>
        </p:nvSpPr>
        <p:spPr>
          <a:xfrm rot="5400000">
            <a:off x="6417438" y="1951739"/>
            <a:ext cx="2303400" cy="1946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 name="Google Shape;94;gcb4f3116dc8aef8_671"/>
          <p:cNvSpPr txBox="1"/>
          <p:nvPr>
            <p:ph idx="1" type="body"/>
          </p:nvPr>
        </p:nvSpPr>
        <p:spPr>
          <a:xfrm rot="5400000">
            <a:off x="2447964" y="80938"/>
            <a:ext cx="2303400" cy="56880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360"/>
              </a:spcBef>
              <a:spcAft>
                <a:spcPts val="0"/>
              </a:spcAft>
              <a:buSzPts val="1400"/>
              <a:buNone/>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gcb4f3116dc8aef8_674"/>
          <p:cNvSpPr txBox="1"/>
          <p:nvPr>
            <p:ph type="title"/>
          </p:nvPr>
        </p:nvSpPr>
        <p:spPr>
          <a:xfrm>
            <a:off x="755650" y="1773237"/>
            <a:ext cx="77757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7" name="Google Shape;97;gcb4f3116dc8aef8_674"/>
          <p:cNvSpPr txBox="1"/>
          <p:nvPr>
            <p:ph idx="1" type="body"/>
          </p:nvPr>
        </p:nvSpPr>
        <p:spPr>
          <a:xfrm rot="5400000">
            <a:off x="4325088" y="-140550"/>
            <a:ext cx="647700" cy="77868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360"/>
              </a:spcBef>
              <a:spcAft>
                <a:spcPts val="0"/>
              </a:spcAft>
              <a:buSzPts val="1400"/>
              <a:buNone/>
              <a:defRPr/>
            </a:lvl1pPr>
            <a:lvl2pPr indent="-342900" lvl="1" marL="914400" rtl="0" algn="l">
              <a:lnSpc>
                <a:spcPct val="100000"/>
              </a:lnSpc>
              <a:spcBef>
                <a:spcPts val="360"/>
              </a:spcBef>
              <a:spcAft>
                <a:spcPts val="0"/>
              </a:spcAft>
              <a:buClr>
                <a:schemeClr val="lt1"/>
              </a:buClr>
              <a:buSzPts val="1800"/>
              <a:buChar char="–"/>
              <a:defRPr/>
            </a:lvl2pPr>
            <a:lvl3pPr indent="-342900" lvl="2" marL="1371600" rtl="0" algn="l">
              <a:lnSpc>
                <a:spcPct val="100000"/>
              </a:lnSpc>
              <a:spcBef>
                <a:spcPts val="360"/>
              </a:spcBef>
              <a:spcAft>
                <a:spcPts val="0"/>
              </a:spcAft>
              <a:buClr>
                <a:schemeClr val="lt1"/>
              </a:buClr>
              <a:buSzPts val="1800"/>
              <a:buChar char="•"/>
              <a:defRPr/>
            </a:lvl3pPr>
            <a:lvl4pPr indent="-342900" lvl="3" marL="1828800" rtl="0" algn="l">
              <a:lnSpc>
                <a:spcPct val="100000"/>
              </a:lnSpc>
              <a:spcBef>
                <a:spcPts val="360"/>
              </a:spcBef>
              <a:spcAft>
                <a:spcPts val="0"/>
              </a:spcAft>
              <a:buClr>
                <a:schemeClr val="lt1"/>
              </a:buClr>
              <a:buSzPts val="1800"/>
              <a:buChar char="–"/>
              <a:defRPr/>
            </a:lvl4pPr>
            <a:lvl5pPr indent="-342900" lvl="4" marL="2286000" rtl="0" algn="l">
              <a:lnSpc>
                <a:spcPct val="100000"/>
              </a:lnSpc>
              <a:spcBef>
                <a:spcPts val="360"/>
              </a:spcBef>
              <a:spcAft>
                <a:spcPts val="0"/>
              </a:spcAft>
              <a:buClr>
                <a:schemeClr val="l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gcb4f3116dc8aef8_677"/>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gcb4f3116dc8aef8_677"/>
          <p:cNvSpPr/>
          <p:nvPr>
            <p:ph idx="2" type="pic"/>
          </p:nvPr>
        </p:nvSpPr>
        <p:spPr>
          <a:xfrm>
            <a:off x="1792288" y="612775"/>
            <a:ext cx="5486400" cy="4114800"/>
          </a:xfrm>
          <a:prstGeom prst="rect">
            <a:avLst/>
          </a:prstGeom>
          <a:noFill/>
          <a:ln>
            <a:noFill/>
          </a:ln>
        </p:spPr>
      </p:sp>
      <p:sp>
        <p:nvSpPr>
          <p:cNvPr id="101" name="Google Shape;101;gcb4f3116dc8aef8_677"/>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280"/>
              </a:spcBef>
              <a:spcAft>
                <a:spcPts val="0"/>
              </a:spcAft>
              <a:buClr>
                <a:schemeClr val="lt1"/>
              </a:buClr>
              <a:buSzPts val="1400"/>
              <a:buFont typeface="Arial"/>
              <a:buNone/>
              <a:defRPr sz="1400"/>
            </a:lvl1pPr>
            <a:lvl2pPr indent="-228600" lvl="1" marL="914400" rtl="0" algn="l">
              <a:lnSpc>
                <a:spcPct val="100000"/>
              </a:lnSpc>
              <a:spcBef>
                <a:spcPts val="240"/>
              </a:spcBef>
              <a:spcAft>
                <a:spcPts val="0"/>
              </a:spcAft>
              <a:buClr>
                <a:schemeClr val="lt1"/>
              </a:buClr>
              <a:buSzPts val="1200"/>
              <a:buFont typeface="Arial"/>
              <a:buNone/>
              <a:defRPr sz="1200"/>
            </a:lvl2pPr>
            <a:lvl3pPr indent="-228600" lvl="2" marL="1371600" rtl="0" algn="l">
              <a:lnSpc>
                <a:spcPct val="100000"/>
              </a:lnSpc>
              <a:spcBef>
                <a:spcPts val="200"/>
              </a:spcBef>
              <a:spcAft>
                <a:spcPts val="0"/>
              </a:spcAft>
              <a:buClr>
                <a:schemeClr val="lt1"/>
              </a:buClr>
              <a:buSzPts val="1000"/>
              <a:buFont typeface="Arial"/>
              <a:buNone/>
              <a:defRPr sz="1000"/>
            </a:lvl3pPr>
            <a:lvl4pPr indent="-228600" lvl="3" marL="1828800" rtl="0" algn="l">
              <a:lnSpc>
                <a:spcPct val="100000"/>
              </a:lnSpc>
              <a:spcBef>
                <a:spcPts val="180"/>
              </a:spcBef>
              <a:spcAft>
                <a:spcPts val="0"/>
              </a:spcAft>
              <a:buClr>
                <a:schemeClr val="lt1"/>
              </a:buClr>
              <a:buSzPts val="900"/>
              <a:buFont typeface="Arial"/>
              <a:buNone/>
              <a:defRPr sz="900"/>
            </a:lvl4pPr>
            <a:lvl5pPr indent="-228600" lvl="4" marL="2286000" rtl="0" algn="l">
              <a:lnSpc>
                <a:spcPct val="100000"/>
              </a:lnSpc>
              <a:spcBef>
                <a:spcPts val="180"/>
              </a:spcBef>
              <a:spcAft>
                <a:spcPts val="0"/>
              </a:spcAft>
              <a:buClr>
                <a:schemeClr val="lt1"/>
              </a:buClr>
              <a:buSzPts val="900"/>
              <a:buFont typeface="Arial"/>
              <a:buNone/>
              <a:defRPr sz="900"/>
            </a:lvl5pPr>
            <a:lvl6pPr indent="-228600" lvl="5" marL="2743200" rtl="0" algn="l">
              <a:lnSpc>
                <a:spcPct val="100000"/>
              </a:lnSpc>
              <a:spcBef>
                <a:spcPts val="180"/>
              </a:spcBef>
              <a:spcAft>
                <a:spcPts val="0"/>
              </a:spcAft>
              <a:buClr>
                <a:schemeClr val="lt1"/>
              </a:buClr>
              <a:buSzPts val="900"/>
              <a:buFont typeface="Arial"/>
              <a:buNone/>
              <a:defRPr sz="900"/>
            </a:lvl6pPr>
            <a:lvl7pPr indent="-228600" lvl="6" marL="3200400" rtl="0" algn="l">
              <a:lnSpc>
                <a:spcPct val="100000"/>
              </a:lnSpc>
              <a:spcBef>
                <a:spcPts val="180"/>
              </a:spcBef>
              <a:spcAft>
                <a:spcPts val="0"/>
              </a:spcAft>
              <a:buClr>
                <a:schemeClr val="lt1"/>
              </a:buClr>
              <a:buSzPts val="900"/>
              <a:buFont typeface="Arial"/>
              <a:buNone/>
              <a:defRPr sz="900"/>
            </a:lvl7pPr>
            <a:lvl8pPr indent="-228600" lvl="7" marL="3657600" rtl="0" algn="l">
              <a:lnSpc>
                <a:spcPct val="100000"/>
              </a:lnSpc>
              <a:spcBef>
                <a:spcPts val="180"/>
              </a:spcBef>
              <a:spcAft>
                <a:spcPts val="0"/>
              </a:spcAft>
              <a:buClr>
                <a:schemeClr val="lt1"/>
              </a:buClr>
              <a:buSzPts val="900"/>
              <a:buFont typeface="Arial"/>
              <a:buNone/>
              <a:defRPr sz="900"/>
            </a:lvl8pPr>
            <a:lvl9pPr indent="-228600" lvl="8" marL="4114800" rtl="0" algn="l">
              <a:lnSpc>
                <a:spcPct val="100000"/>
              </a:lnSpc>
              <a:spcBef>
                <a:spcPts val="180"/>
              </a:spcBef>
              <a:spcAft>
                <a:spcPts val="0"/>
              </a:spcAft>
              <a:buClr>
                <a:schemeClr val="lt1"/>
              </a:buClr>
              <a:buSzPts val="900"/>
              <a:buFont typeface="Arial"/>
              <a:buNone/>
              <a:defRPr sz="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gcb4f3116dc8aef8_68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b="1" sz="2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gcb4f3116dc8aef8_68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640"/>
              </a:spcBef>
              <a:spcAft>
                <a:spcPts val="0"/>
              </a:spcAft>
              <a:buSzPts val="1400"/>
              <a:buNone/>
              <a:defRPr sz="3200"/>
            </a:lvl1pPr>
            <a:lvl2pPr indent="-406400" lvl="1" marL="914400" rtl="0" algn="l">
              <a:lnSpc>
                <a:spcPct val="100000"/>
              </a:lnSpc>
              <a:spcBef>
                <a:spcPts val="560"/>
              </a:spcBef>
              <a:spcAft>
                <a:spcPts val="0"/>
              </a:spcAft>
              <a:buClr>
                <a:schemeClr val="lt1"/>
              </a:buClr>
              <a:buSzPts val="2800"/>
              <a:buFont typeface="Arial"/>
              <a:buChar char="–"/>
              <a:defRPr sz="2800"/>
            </a:lvl2pPr>
            <a:lvl3pPr indent="-381000" lvl="2" marL="1371600" rtl="0" algn="l">
              <a:lnSpc>
                <a:spcPct val="100000"/>
              </a:lnSpc>
              <a:spcBef>
                <a:spcPts val="480"/>
              </a:spcBef>
              <a:spcAft>
                <a:spcPts val="0"/>
              </a:spcAft>
              <a:buClr>
                <a:schemeClr val="lt1"/>
              </a:buClr>
              <a:buSzPts val="2400"/>
              <a:buFont typeface="Arial"/>
              <a:buChar char="•"/>
              <a:defRPr sz="2400"/>
            </a:lvl3pPr>
            <a:lvl4pPr indent="-355600" lvl="3" marL="1828800" rtl="0" algn="l">
              <a:lnSpc>
                <a:spcPct val="100000"/>
              </a:lnSpc>
              <a:spcBef>
                <a:spcPts val="400"/>
              </a:spcBef>
              <a:spcAft>
                <a:spcPts val="0"/>
              </a:spcAft>
              <a:buClr>
                <a:schemeClr val="lt1"/>
              </a:buClr>
              <a:buSzPts val="2000"/>
              <a:buFont typeface="Arial"/>
              <a:buChar char="–"/>
              <a:defRPr sz="2000"/>
            </a:lvl4pPr>
            <a:lvl5pPr indent="-355600" lvl="4" marL="2286000" rtl="0" algn="l">
              <a:lnSpc>
                <a:spcPct val="100000"/>
              </a:lnSpc>
              <a:spcBef>
                <a:spcPts val="400"/>
              </a:spcBef>
              <a:spcAft>
                <a:spcPts val="0"/>
              </a:spcAft>
              <a:buClr>
                <a:schemeClr val="lt1"/>
              </a:buClr>
              <a:buSzPts val="2000"/>
              <a:buFont typeface="Arial"/>
              <a:buChar char="»"/>
              <a:defRPr sz="2000"/>
            </a:lvl5pPr>
            <a:lvl6pPr indent="-355600" lvl="5" marL="2743200" rtl="0" algn="l">
              <a:lnSpc>
                <a:spcPct val="100000"/>
              </a:lnSpc>
              <a:spcBef>
                <a:spcPts val="400"/>
              </a:spcBef>
              <a:spcAft>
                <a:spcPts val="0"/>
              </a:spcAft>
              <a:buClr>
                <a:schemeClr val="lt1"/>
              </a:buClr>
              <a:buSzPts val="2000"/>
              <a:buFont typeface="Arial"/>
              <a:buChar char="»"/>
              <a:defRPr sz="2000"/>
            </a:lvl6pPr>
            <a:lvl7pPr indent="-355600" lvl="6" marL="3200400" rtl="0" algn="l">
              <a:lnSpc>
                <a:spcPct val="100000"/>
              </a:lnSpc>
              <a:spcBef>
                <a:spcPts val="400"/>
              </a:spcBef>
              <a:spcAft>
                <a:spcPts val="0"/>
              </a:spcAft>
              <a:buClr>
                <a:schemeClr val="lt1"/>
              </a:buClr>
              <a:buSzPts val="2000"/>
              <a:buFont typeface="Arial"/>
              <a:buChar char="»"/>
              <a:defRPr sz="2000"/>
            </a:lvl7pPr>
            <a:lvl8pPr indent="-355600" lvl="7" marL="3657600" rtl="0" algn="l">
              <a:lnSpc>
                <a:spcPct val="100000"/>
              </a:lnSpc>
              <a:spcBef>
                <a:spcPts val="400"/>
              </a:spcBef>
              <a:spcAft>
                <a:spcPts val="0"/>
              </a:spcAft>
              <a:buClr>
                <a:schemeClr val="lt1"/>
              </a:buClr>
              <a:buSzPts val="2000"/>
              <a:buFont typeface="Arial"/>
              <a:buChar char="»"/>
              <a:defRPr sz="2000"/>
            </a:lvl8pPr>
            <a:lvl9pPr indent="-355600" lvl="8" marL="4114800" rtl="0" algn="l">
              <a:lnSpc>
                <a:spcPct val="100000"/>
              </a:lnSpc>
              <a:spcBef>
                <a:spcPts val="400"/>
              </a:spcBef>
              <a:spcAft>
                <a:spcPts val="0"/>
              </a:spcAft>
              <a:buClr>
                <a:schemeClr val="lt1"/>
              </a:buClr>
              <a:buSzPts val="2000"/>
              <a:buFont typeface="Arial"/>
              <a:buChar char="»"/>
              <a:defRPr sz="2000"/>
            </a:lvl9pPr>
          </a:lstStyle>
          <a:p/>
        </p:txBody>
      </p:sp>
      <p:sp>
        <p:nvSpPr>
          <p:cNvPr id="105" name="Google Shape;105;gcb4f3116dc8aef8_68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280"/>
              </a:spcBef>
              <a:spcAft>
                <a:spcPts val="0"/>
              </a:spcAft>
              <a:buClr>
                <a:schemeClr val="lt1"/>
              </a:buClr>
              <a:buSzPts val="1400"/>
              <a:buFont typeface="Arial"/>
              <a:buNone/>
              <a:defRPr sz="1400"/>
            </a:lvl1pPr>
            <a:lvl2pPr indent="-228600" lvl="1" marL="914400" rtl="0" algn="l">
              <a:lnSpc>
                <a:spcPct val="100000"/>
              </a:lnSpc>
              <a:spcBef>
                <a:spcPts val="240"/>
              </a:spcBef>
              <a:spcAft>
                <a:spcPts val="0"/>
              </a:spcAft>
              <a:buClr>
                <a:schemeClr val="lt1"/>
              </a:buClr>
              <a:buSzPts val="1200"/>
              <a:buFont typeface="Arial"/>
              <a:buNone/>
              <a:defRPr sz="1200"/>
            </a:lvl2pPr>
            <a:lvl3pPr indent="-228600" lvl="2" marL="1371600" rtl="0" algn="l">
              <a:lnSpc>
                <a:spcPct val="100000"/>
              </a:lnSpc>
              <a:spcBef>
                <a:spcPts val="200"/>
              </a:spcBef>
              <a:spcAft>
                <a:spcPts val="0"/>
              </a:spcAft>
              <a:buClr>
                <a:schemeClr val="lt1"/>
              </a:buClr>
              <a:buSzPts val="1000"/>
              <a:buFont typeface="Arial"/>
              <a:buNone/>
              <a:defRPr sz="1000"/>
            </a:lvl3pPr>
            <a:lvl4pPr indent="-228600" lvl="3" marL="1828800" rtl="0" algn="l">
              <a:lnSpc>
                <a:spcPct val="100000"/>
              </a:lnSpc>
              <a:spcBef>
                <a:spcPts val="180"/>
              </a:spcBef>
              <a:spcAft>
                <a:spcPts val="0"/>
              </a:spcAft>
              <a:buClr>
                <a:schemeClr val="lt1"/>
              </a:buClr>
              <a:buSzPts val="900"/>
              <a:buFont typeface="Arial"/>
              <a:buNone/>
              <a:defRPr sz="900"/>
            </a:lvl4pPr>
            <a:lvl5pPr indent="-228600" lvl="4" marL="2286000" rtl="0" algn="l">
              <a:lnSpc>
                <a:spcPct val="100000"/>
              </a:lnSpc>
              <a:spcBef>
                <a:spcPts val="180"/>
              </a:spcBef>
              <a:spcAft>
                <a:spcPts val="0"/>
              </a:spcAft>
              <a:buClr>
                <a:schemeClr val="lt1"/>
              </a:buClr>
              <a:buSzPts val="900"/>
              <a:buFont typeface="Arial"/>
              <a:buNone/>
              <a:defRPr sz="900"/>
            </a:lvl5pPr>
            <a:lvl6pPr indent="-228600" lvl="5" marL="2743200" rtl="0" algn="l">
              <a:lnSpc>
                <a:spcPct val="100000"/>
              </a:lnSpc>
              <a:spcBef>
                <a:spcPts val="180"/>
              </a:spcBef>
              <a:spcAft>
                <a:spcPts val="0"/>
              </a:spcAft>
              <a:buClr>
                <a:schemeClr val="lt1"/>
              </a:buClr>
              <a:buSzPts val="900"/>
              <a:buFont typeface="Arial"/>
              <a:buNone/>
              <a:defRPr sz="900"/>
            </a:lvl6pPr>
            <a:lvl7pPr indent="-228600" lvl="6" marL="3200400" rtl="0" algn="l">
              <a:lnSpc>
                <a:spcPct val="100000"/>
              </a:lnSpc>
              <a:spcBef>
                <a:spcPts val="180"/>
              </a:spcBef>
              <a:spcAft>
                <a:spcPts val="0"/>
              </a:spcAft>
              <a:buClr>
                <a:schemeClr val="lt1"/>
              </a:buClr>
              <a:buSzPts val="900"/>
              <a:buFont typeface="Arial"/>
              <a:buNone/>
              <a:defRPr sz="900"/>
            </a:lvl7pPr>
            <a:lvl8pPr indent="-228600" lvl="7" marL="3657600" rtl="0" algn="l">
              <a:lnSpc>
                <a:spcPct val="100000"/>
              </a:lnSpc>
              <a:spcBef>
                <a:spcPts val="180"/>
              </a:spcBef>
              <a:spcAft>
                <a:spcPts val="0"/>
              </a:spcAft>
              <a:buClr>
                <a:schemeClr val="lt1"/>
              </a:buClr>
              <a:buSzPts val="900"/>
              <a:buFont typeface="Arial"/>
              <a:buNone/>
              <a:defRPr sz="900"/>
            </a:lvl8pPr>
            <a:lvl9pPr indent="-228600" lvl="8" marL="4114800" rtl="0" algn="l">
              <a:lnSpc>
                <a:spcPct val="100000"/>
              </a:lnSpc>
              <a:spcBef>
                <a:spcPts val="180"/>
              </a:spcBef>
              <a:spcAft>
                <a:spcPts val="0"/>
              </a:spcAft>
              <a:buClr>
                <a:schemeClr val="lt1"/>
              </a:buClr>
              <a:buSzPts val="900"/>
              <a:buFont typeface="Arial"/>
              <a:buNone/>
              <a:defRPr sz="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gcb4f3116dc8aef8_685"/>
          <p:cNvSpPr txBox="1"/>
          <p:nvPr>
            <p:ph type="title"/>
          </p:nvPr>
        </p:nvSpPr>
        <p:spPr>
          <a:xfrm>
            <a:off x="755650" y="1773237"/>
            <a:ext cx="77757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gcb4f3116dc8aef8_6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gcb4f3116dc8aef8_687"/>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80"/>
              </a:spcBef>
              <a:spcAft>
                <a:spcPts val="0"/>
              </a:spcAft>
              <a:buClr>
                <a:schemeClr val="lt1"/>
              </a:buClr>
              <a:buSzPts val="2400"/>
              <a:buFont typeface="Arial"/>
              <a:buNone/>
              <a:defRPr b="1" sz="2400"/>
            </a:lvl1pPr>
            <a:lvl2pPr indent="-228600" lvl="1" marL="914400" rtl="0" algn="l">
              <a:lnSpc>
                <a:spcPct val="100000"/>
              </a:lnSpc>
              <a:spcBef>
                <a:spcPts val="400"/>
              </a:spcBef>
              <a:spcAft>
                <a:spcPts val="0"/>
              </a:spcAft>
              <a:buClr>
                <a:schemeClr val="lt1"/>
              </a:buClr>
              <a:buSzPts val="2000"/>
              <a:buFont typeface="Arial"/>
              <a:buNone/>
              <a:defRPr b="1" sz="2000"/>
            </a:lvl2pPr>
            <a:lvl3pPr indent="-228600" lvl="2" marL="1371600" rtl="0" algn="l">
              <a:lnSpc>
                <a:spcPct val="100000"/>
              </a:lnSpc>
              <a:spcBef>
                <a:spcPts val="360"/>
              </a:spcBef>
              <a:spcAft>
                <a:spcPts val="0"/>
              </a:spcAft>
              <a:buClr>
                <a:schemeClr val="lt1"/>
              </a:buClr>
              <a:buSzPts val="1800"/>
              <a:buFont typeface="Arial"/>
              <a:buNone/>
              <a:defRPr b="1" sz="1800"/>
            </a:lvl3pPr>
            <a:lvl4pPr indent="-228600" lvl="3" marL="1828800" rtl="0" algn="l">
              <a:lnSpc>
                <a:spcPct val="100000"/>
              </a:lnSpc>
              <a:spcBef>
                <a:spcPts val="320"/>
              </a:spcBef>
              <a:spcAft>
                <a:spcPts val="0"/>
              </a:spcAft>
              <a:buClr>
                <a:schemeClr val="lt1"/>
              </a:buClr>
              <a:buSzPts val="1600"/>
              <a:buFont typeface="Arial"/>
              <a:buNone/>
              <a:defRPr b="1" sz="1600"/>
            </a:lvl4pPr>
            <a:lvl5pPr indent="-228600" lvl="4" marL="2286000" rtl="0" algn="l">
              <a:lnSpc>
                <a:spcPct val="100000"/>
              </a:lnSpc>
              <a:spcBef>
                <a:spcPts val="320"/>
              </a:spcBef>
              <a:spcAft>
                <a:spcPts val="0"/>
              </a:spcAft>
              <a:buClr>
                <a:schemeClr val="lt1"/>
              </a:buClr>
              <a:buSzPts val="1600"/>
              <a:buFont typeface="Arial"/>
              <a:buNone/>
              <a:defRPr b="1" sz="1600"/>
            </a:lvl5pPr>
            <a:lvl6pPr indent="-228600" lvl="5" marL="2743200" rtl="0" algn="l">
              <a:lnSpc>
                <a:spcPct val="100000"/>
              </a:lnSpc>
              <a:spcBef>
                <a:spcPts val="320"/>
              </a:spcBef>
              <a:spcAft>
                <a:spcPts val="0"/>
              </a:spcAft>
              <a:buClr>
                <a:schemeClr val="lt1"/>
              </a:buClr>
              <a:buSzPts val="1600"/>
              <a:buFont typeface="Arial"/>
              <a:buNone/>
              <a:defRPr b="1" sz="1600"/>
            </a:lvl6pPr>
            <a:lvl7pPr indent="-228600" lvl="6" marL="3200400" rtl="0" algn="l">
              <a:lnSpc>
                <a:spcPct val="100000"/>
              </a:lnSpc>
              <a:spcBef>
                <a:spcPts val="320"/>
              </a:spcBef>
              <a:spcAft>
                <a:spcPts val="0"/>
              </a:spcAft>
              <a:buClr>
                <a:schemeClr val="lt1"/>
              </a:buClr>
              <a:buSzPts val="1600"/>
              <a:buFont typeface="Arial"/>
              <a:buNone/>
              <a:defRPr b="1" sz="1600"/>
            </a:lvl7pPr>
            <a:lvl8pPr indent="-228600" lvl="7" marL="3657600" rtl="0" algn="l">
              <a:lnSpc>
                <a:spcPct val="100000"/>
              </a:lnSpc>
              <a:spcBef>
                <a:spcPts val="320"/>
              </a:spcBef>
              <a:spcAft>
                <a:spcPts val="0"/>
              </a:spcAft>
              <a:buClr>
                <a:schemeClr val="lt1"/>
              </a:buClr>
              <a:buSzPts val="1600"/>
              <a:buFont typeface="Arial"/>
              <a:buNone/>
              <a:defRPr b="1" sz="1600"/>
            </a:lvl8pPr>
            <a:lvl9pPr indent="-228600" lvl="8" marL="4114800" rtl="0" algn="l">
              <a:lnSpc>
                <a:spcPct val="100000"/>
              </a:lnSpc>
              <a:spcBef>
                <a:spcPts val="320"/>
              </a:spcBef>
              <a:spcAft>
                <a:spcPts val="0"/>
              </a:spcAft>
              <a:buClr>
                <a:schemeClr val="lt1"/>
              </a:buClr>
              <a:buSzPts val="1600"/>
              <a:buFont typeface="Arial"/>
              <a:buNone/>
              <a:defRPr b="1" sz="1600"/>
            </a:lvl9pPr>
          </a:lstStyle>
          <a:p/>
        </p:txBody>
      </p:sp>
      <p:sp>
        <p:nvSpPr>
          <p:cNvPr id="111" name="Google Shape;111;gcb4f3116dc8aef8_687"/>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480"/>
              </a:spcBef>
              <a:spcAft>
                <a:spcPts val="0"/>
              </a:spcAft>
              <a:buSzPts val="1400"/>
              <a:buNone/>
              <a:defRPr sz="2400"/>
            </a:lvl1pPr>
            <a:lvl2pPr indent="-355600" lvl="1" marL="914400" rtl="0" algn="l">
              <a:lnSpc>
                <a:spcPct val="100000"/>
              </a:lnSpc>
              <a:spcBef>
                <a:spcPts val="400"/>
              </a:spcBef>
              <a:spcAft>
                <a:spcPts val="0"/>
              </a:spcAft>
              <a:buClr>
                <a:schemeClr val="lt1"/>
              </a:buClr>
              <a:buSzPts val="2000"/>
              <a:buFont typeface="Arial"/>
              <a:buChar char="–"/>
              <a:defRPr sz="2000"/>
            </a:lvl2pPr>
            <a:lvl3pPr indent="-342900" lvl="2" marL="1371600" rtl="0" algn="l">
              <a:lnSpc>
                <a:spcPct val="100000"/>
              </a:lnSpc>
              <a:spcBef>
                <a:spcPts val="360"/>
              </a:spcBef>
              <a:spcAft>
                <a:spcPts val="0"/>
              </a:spcAft>
              <a:buClr>
                <a:schemeClr val="lt1"/>
              </a:buClr>
              <a:buSzPts val="1800"/>
              <a:buFont typeface="Arial"/>
              <a:buChar char="•"/>
              <a:defRPr sz="1800"/>
            </a:lvl3pPr>
            <a:lvl4pPr indent="-330200" lvl="3" marL="1828800" rtl="0" algn="l">
              <a:lnSpc>
                <a:spcPct val="100000"/>
              </a:lnSpc>
              <a:spcBef>
                <a:spcPts val="320"/>
              </a:spcBef>
              <a:spcAft>
                <a:spcPts val="0"/>
              </a:spcAft>
              <a:buClr>
                <a:schemeClr val="lt1"/>
              </a:buClr>
              <a:buSzPts val="1600"/>
              <a:buFont typeface="Arial"/>
              <a:buChar char="–"/>
              <a:defRPr sz="1600"/>
            </a:lvl4pPr>
            <a:lvl5pPr indent="-330200" lvl="4" marL="2286000" rtl="0" algn="l">
              <a:lnSpc>
                <a:spcPct val="100000"/>
              </a:lnSpc>
              <a:spcBef>
                <a:spcPts val="320"/>
              </a:spcBef>
              <a:spcAft>
                <a:spcPts val="0"/>
              </a:spcAft>
              <a:buClr>
                <a:schemeClr val="lt1"/>
              </a:buClr>
              <a:buSzPts val="1600"/>
              <a:buFont typeface="Arial"/>
              <a:buChar char="»"/>
              <a:defRPr sz="1600"/>
            </a:lvl5pPr>
            <a:lvl6pPr indent="-330200" lvl="5" marL="2743200" rtl="0" algn="l">
              <a:lnSpc>
                <a:spcPct val="100000"/>
              </a:lnSpc>
              <a:spcBef>
                <a:spcPts val="320"/>
              </a:spcBef>
              <a:spcAft>
                <a:spcPts val="0"/>
              </a:spcAft>
              <a:buClr>
                <a:schemeClr val="lt1"/>
              </a:buClr>
              <a:buSzPts val="1600"/>
              <a:buFont typeface="Arial"/>
              <a:buChar char="»"/>
              <a:defRPr sz="1600"/>
            </a:lvl6pPr>
            <a:lvl7pPr indent="-330200" lvl="6" marL="3200400" rtl="0" algn="l">
              <a:lnSpc>
                <a:spcPct val="100000"/>
              </a:lnSpc>
              <a:spcBef>
                <a:spcPts val="320"/>
              </a:spcBef>
              <a:spcAft>
                <a:spcPts val="0"/>
              </a:spcAft>
              <a:buClr>
                <a:schemeClr val="lt1"/>
              </a:buClr>
              <a:buSzPts val="1600"/>
              <a:buFont typeface="Arial"/>
              <a:buChar char="»"/>
              <a:defRPr sz="1600"/>
            </a:lvl7pPr>
            <a:lvl8pPr indent="-330200" lvl="7" marL="3657600" rtl="0" algn="l">
              <a:lnSpc>
                <a:spcPct val="100000"/>
              </a:lnSpc>
              <a:spcBef>
                <a:spcPts val="320"/>
              </a:spcBef>
              <a:spcAft>
                <a:spcPts val="0"/>
              </a:spcAft>
              <a:buClr>
                <a:schemeClr val="lt1"/>
              </a:buClr>
              <a:buSzPts val="1600"/>
              <a:buFont typeface="Arial"/>
              <a:buChar char="»"/>
              <a:defRPr sz="1600"/>
            </a:lvl8pPr>
            <a:lvl9pPr indent="-330200" lvl="8" marL="4114800" rtl="0" algn="l">
              <a:lnSpc>
                <a:spcPct val="100000"/>
              </a:lnSpc>
              <a:spcBef>
                <a:spcPts val="320"/>
              </a:spcBef>
              <a:spcAft>
                <a:spcPts val="0"/>
              </a:spcAft>
              <a:buClr>
                <a:schemeClr val="lt1"/>
              </a:buClr>
              <a:buSzPts val="1600"/>
              <a:buFont typeface="Arial"/>
              <a:buChar char="»"/>
              <a:defRPr sz="1600"/>
            </a:lvl9pPr>
          </a:lstStyle>
          <a:p/>
        </p:txBody>
      </p:sp>
      <p:sp>
        <p:nvSpPr>
          <p:cNvPr id="112" name="Google Shape;112;gcb4f3116dc8aef8_687"/>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80"/>
              </a:spcBef>
              <a:spcAft>
                <a:spcPts val="0"/>
              </a:spcAft>
              <a:buClr>
                <a:schemeClr val="lt1"/>
              </a:buClr>
              <a:buSzPts val="2400"/>
              <a:buFont typeface="Arial"/>
              <a:buNone/>
              <a:defRPr b="1" sz="2400"/>
            </a:lvl1pPr>
            <a:lvl2pPr indent="-228600" lvl="1" marL="914400" rtl="0" algn="l">
              <a:lnSpc>
                <a:spcPct val="100000"/>
              </a:lnSpc>
              <a:spcBef>
                <a:spcPts val="400"/>
              </a:spcBef>
              <a:spcAft>
                <a:spcPts val="0"/>
              </a:spcAft>
              <a:buClr>
                <a:schemeClr val="lt1"/>
              </a:buClr>
              <a:buSzPts val="2000"/>
              <a:buFont typeface="Arial"/>
              <a:buNone/>
              <a:defRPr b="1" sz="2000"/>
            </a:lvl2pPr>
            <a:lvl3pPr indent="-228600" lvl="2" marL="1371600" rtl="0" algn="l">
              <a:lnSpc>
                <a:spcPct val="100000"/>
              </a:lnSpc>
              <a:spcBef>
                <a:spcPts val="360"/>
              </a:spcBef>
              <a:spcAft>
                <a:spcPts val="0"/>
              </a:spcAft>
              <a:buClr>
                <a:schemeClr val="lt1"/>
              </a:buClr>
              <a:buSzPts val="1800"/>
              <a:buFont typeface="Arial"/>
              <a:buNone/>
              <a:defRPr b="1" sz="1800"/>
            </a:lvl3pPr>
            <a:lvl4pPr indent="-228600" lvl="3" marL="1828800" rtl="0" algn="l">
              <a:lnSpc>
                <a:spcPct val="100000"/>
              </a:lnSpc>
              <a:spcBef>
                <a:spcPts val="320"/>
              </a:spcBef>
              <a:spcAft>
                <a:spcPts val="0"/>
              </a:spcAft>
              <a:buClr>
                <a:schemeClr val="lt1"/>
              </a:buClr>
              <a:buSzPts val="1600"/>
              <a:buFont typeface="Arial"/>
              <a:buNone/>
              <a:defRPr b="1" sz="1600"/>
            </a:lvl4pPr>
            <a:lvl5pPr indent="-228600" lvl="4" marL="2286000" rtl="0" algn="l">
              <a:lnSpc>
                <a:spcPct val="100000"/>
              </a:lnSpc>
              <a:spcBef>
                <a:spcPts val="320"/>
              </a:spcBef>
              <a:spcAft>
                <a:spcPts val="0"/>
              </a:spcAft>
              <a:buClr>
                <a:schemeClr val="lt1"/>
              </a:buClr>
              <a:buSzPts val="1600"/>
              <a:buFont typeface="Arial"/>
              <a:buNone/>
              <a:defRPr b="1" sz="1600"/>
            </a:lvl5pPr>
            <a:lvl6pPr indent="-228600" lvl="5" marL="2743200" rtl="0" algn="l">
              <a:lnSpc>
                <a:spcPct val="100000"/>
              </a:lnSpc>
              <a:spcBef>
                <a:spcPts val="320"/>
              </a:spcBef>
              <a:spcAft>
                <a:spcPts val="0"/>
              </a:spcAft>
              <a:buClr>
                <a:schemeClr val="lt1"/>
              </a:buClr>
              <a:buSzPts val="1600"/>
              <a:buFont typeface="Arial"/>
              <a:buNone/>
              <a:defRPr b="1" sz="1600"/>
            </a:lvl6pPr>
            <a:lvl7pPr indent="-228600" lvl="6" marL="3200400" rtl="0" algn="l">
              <a:lnSpc>
                <a:spcPct val="100000"/>
              </a:lnSpc>
              <a:spcBef>
                <a:spcPts val="320"/>
              </a:spcBef>
              <a:spcAft>
                <a:spcPts val="0"/>
              </a:spcAft>
              <a:buClr>
                <a:schemeClr val="lt1"/>
              </a:buClr>
              <a:buSzPts val="1600"/>
              <a:buFont typeface="Arial"/>
              <a:buNone/>
              <a:defRPr b="1" sz="1600"/>
            </a:lvl7pPr>
            <a:lvl8pPr indent="-228600" lvl="7" marL="3657600" rtl="0" algn="l">
              <a:lnSpc>
                <a:spcPct val="100000"/>
              </a:lnSpc>
              <a:spcBef>
                <a:spcPts val="320"/>
              </a:spcBef>
              <a:spcAft>
                <a:spcPts val="0"/>
              </a:spcAft>
              <a:buClr>
                <a:schemeClr val="lt1"/>
              </a:buClr>
              <a:buSzPts val="1600"/>
              <a:buFont typeface="Arial"/>
              <a:buNone/>
              <a:defRPr b="1" sz="1600"/>
            </a:lvl8pPr>
            <a:lvl9pPr indent="-228600" lvl="8" marL="4114800" rtl="0" algn="l">
              <a:lnSpc>
                <a:spcPct val="100000"/>
              </a:lnSpc>
              <a:spcBef>
                <a:spcPts val="320"/>
              </a:spcBef>
              <a:spcAft>
                <a:spcPts val="0"/>
              </a:spcAft>
              <a:buClr>
                <a:schemeClr val="lt1"/>
              </a:buClr>
              <a:buSzPts val="1600"/>
              <a:buFont typeface="Arial"/>
              <a:buNone/>
              <a:defRPr b="1" sz="1600"/>
            </a:lvl9pPr>
          </a:lstStyle>
          <a:p/>
        </p:txBody>
      </p:sp>
      <p:sp>
        <p:nvSpPr>
          <p:cNvPr id="113" name="Google Shape;113;gcb4f3116dc8aef8_687"/>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480"/>
              </a:spcBef>
              <a:spcAft>
                <a:spcPts val="0"/>
              </a:spcAft>
              <a:buSzPts val="1400"/>
              <a:buNone/>
              <a:defRPr sz="2400"/>
            </a:lvl1pPr>
            <a:lvl2pPr indent="-355600" lvl="1" marL="914400" rtl="0" algn="l">
              <a:lnSpc>
                <a:spcPct val="100000"/>
              </a:lnSpc>
              <a:spcBef>
                <a:spcPts val="400"/>
              </a:spcBef>
              <a:spcAft>
                <a:spcPts val="0"/>
              </a:spcAft>
              <a:buClr>
                <a:schemeClr val="lt1"/>
              </a:buClr>
              <a:buSzPts val="2000"/>
              <a:buFont typeface="Arial"/>
              <a:buChar char="–"/>
              <a:defRPr sz="2000"/>
            </a:lvl2pPr>
            <a:lvl3pPr indent="-342900" lvl="2" marL="1371600" rtl="0" algn="l">
              <a:lnSpc>
                <a:spcPct val="100000"/>
              </a:lnSpc>
              <a:spcBef>
                <a:spcPts val="360"/>
              </a:spcBef>
              <a:spcAft>
                <a:spcPts val="0"/>
              </a:spcAft>
              <a:buClr>
                <a:schemeClr val="lt1"/>
              </a:buClr>
              <a:buSzPts val="1800"/>
              <a:buFont typeface="Arial"/>
              <a:buChar char="•"/>
              <a:defRPr sz="1800"/>
            </a:lvl3pPr>
            <a:lvl4pPr indent="-330200" lvl="3" marL="1828800" rtl="0" algn="l">
              <a:lnSpc>
                <a:spcPct val="100000"/>
              </a:lnSpc>
              <a:spcBef>
                <a:spcPts val="320"/>
              </a:spcBef>
              <a:spcAft>
                <a:spcPts val="0"/>
              </a:spcAft>
              <a:buClr>
                <a:schemeClr val="lt1"/>
              </a:buClr>
              <a:buSzPts val="1600"/>
              <a:buFont typeface="Arial"/>
              <a:buChar char="–"/>
              <a:defRPr sz="1600"/>
            </a:lvl4pPr>
            <a:lvl5pPr indent="-330200" lvl="4" marL="2286000" rtl="0" algn="l">
              <a:lnSpc>
                <a:spcPct val="100000"/>
              </a:lnSpc>
              <a:spcBef>
                <a:spcPts val="320"/>
              </a:spcBef>
              <a:spcAft>
                <a:spcPts val="0"/>
              </a:spcAft>
              <a:buClr>
                <a:schemeClr val="lt1"/>
              </a:buClr>
              <a:buSzPts val="1600"/>
              <a:buFont typeface="Arial"/>
              <a:buChar char="»"/>
              <a:defRPr sz="1600"/>
            </a:lvl5pPr>
            <a:lvl6pPr indent="-330200" lvl="5" marL="2743200" rtl="0" algn="l">
              <a:lnSpc>
                <a:spcPct val="100000"/>
              </a:lnSpc>
              <a:spcBef>
                <a:spcPts val="320"/>
              </a:spcBef>
              <a:spcAft>
                <a:spcPts val="0"/>
              </a:spcAft>
              <a:buClr>
                <a:schemeClr val="lt1"/>
              </a:buClr>
              <a:buSzPts val="1600"/>
              <a:buFont typeface="Arial"/>
              <a:buChar char="»"/>
              <a:defRPr sz="1600"/>
            </a:lvl6pPr>
            <a:lvl7pPr indent="-330200" lvl="6" marL="3200400" rtl="0" algn="l">
              <a:lnSpc>
                <a:spcPct val="100000"/>
              </a:lnSpc>
              <a:spcBef>
                <a:spcPts val="320"/>
              </a:spcBef>
              <a:spcAft>
                <a:spcPts val="0"/>
              </a:spcAft>
              <a:buClr>
                <a:schemeClr val="lt1"/>
              </a:buClr>
              <a:buSzPts val="1600"/>
              <a:buFont typeface="Arial"/>
              <a:buChar char="»"/>
              <a:defRPr sz="1600"/>
            </a:lvl7pPr>
            <a:lvl8pPr indent="-330200" lvl="7" marL="3657600" rtl="0" algn="l">
              <a:lnSpc>
                <a:spcPct val="100000"/>
              </a:lnSpc>
              <a:spcBef>
                <a:spcPts val="320"/>
              </a:spcBef>
              <a:spcAft>
                <a:spcPts val="0"/>
              </a:spcAft>
              <a:buClr>
                <a:schemeClr val="lt1"/>
              </a:buClr>
              <a:buSzPts val="1600"/>
              <a:buFont typeface="Arial"/>
              <a:buChar char="»"/>
              <a:defRPr sz="1600"/>
            </a:lvl8pPr>
            <a:lvl9pPr indent="-330200" lvl="8" marL="4114800" rtl="0" algn="l">
              <a:lnSpc>
                <a:spcPct val="100000"/>
              </a:lnSpc>
              <a:spcBef>
                <a:spcPts val="320"/>
              </a:spcBef>
              <a:spcAft>
                <a:spcPts val="0"/>
              </a:spcAft>
              <a:buClr>
                <a:schemeClr val="lt1"/>
              </a:buClr>
              <a:buSzPts val="1600"/>
              <a:buFont typeface="Arial"/>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1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gcb4f3116dc8aef8_693"/>
          <p:cNvSpPr txBox="1"/>
          <p:nvPr>
            <p:ph type="title"/>
          </p:nvPr>
        </p:nvSpPr>
        <p:spPr>
          <a:xfrm>
            <a:off x="755650" y="1773237"/>
            <a:ext cx="77757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gcb4f3116dc8aef8_693"/>
          <p:cNvSpPr txBox="1"/>
          <p:nvPr>
            <p:ph idx="1" type="body"/>
          </p:nvPr>
        </p:nvSpPr>
        <p:spPr>
          <a:xfrm>
            <a:off x="755650" y="3429000"/>
            <a:ext cx="3816300" cy="6477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560"/>
              </a:spcBef>
              <a:spcAft>
                <a:spcPts val="0"/>
              </a:spcAft>
              <a:buSzPts val="1400"/>
              <a:buNone/>
              <a:defRPr sz="2800"/>
            </a:lvl1pPr>
            <a:lvl2pPr indent="-381000" lvl="1" marL="914400" rtl="0" algn="l">
              <a:lnSpc>
                <a:spcPct val="100000"/>
              </a:lnSpc>
              <a:spcBef>
                <a:spcPts val="480"/>
              </a:spcBef>
              <a:spcAft>
                <a:spcPts val="0"/>
              </a:spcAft>
              <a:buClr>
                <a:schemeClr val="lt1"/>
              </a:buClr>
              <a:buSzPts val="2400"/>
              <a:buFont typeface="Arial"/>
              <a:buChar char="–"/>
              <a:defRPr sz="2400"/>
            </a:lvl2pPr>
            <a:lvl3pPr indent="-355600" lvl="2" marL="1371600" rtl="0" algn="l">
              <a:lnSpc>
                <a:spcPct val="100000"/>
              </a:lnSpc>
              <a:spcBef>
                <a:spcPts val="400"/>
              </a:spcBef>
              <a:spcAft>
                <a:spcPts val="0"/>
              </a:spcAft>
              <a:buClr>
                <a:schemeClr val="lt1"/>
              </a:buClr>
              <a:buSzPts val="2000"/>
              <a:buFont typeface="Arial"/>
              <a:buChar char="•"/>
              <a:defRPr sz="2000"/>
            </a:lvl3pPr>
            <a:lvl4pPr indent="-342900" lvl="3" marL="1828800" rtl="0" algn="l">
              <a:lnSpc>
                <a:spcPct val="100000"/>
              </a:lnSpc>
              <a:spcBef>
                <a:spcPts val="360"/>
              </a:spcBef>
              <a:spcAft>
                <a:spcPts val="0"/>
              </a:spcAft>
              <a:buClr>
                <a:schemeClr val="lt1"/>
              </a:buClr>
              <a:buSzPts val="1800"/>
              <a:buFont typeface="Arial"/>
              <a:buChar char="–"/>
              <a:defRPr sz="1800"/>
            </a:lvl4pPr>
            <a:lvl5pPr indent="-342900" lvl="4" marL="2286000" rtl="0" algn="l">
              <a:lnSpc>
                <a:spcPct val="100000"/>
              </a:lnSpc>
              <a:spcBef>
                <a:spcPts val="360"/>
              </a:spcBef>
              <a:spcAft>
                <a:spcPts val="0"/>
              </a:spcAft>
              <a:buClr>
                <a:schemeClr val="lt1"/>
              </a:buClr>
              <a:buSzPts val="1800"/>
              <a:buFont typeface="Arial"/>
              <a:buChar char="»"/>
              <a:defRPr sz="1800"/>
            </a:lvl5pPr>
            <a:lvl6pPr indent="-342900" lvl="5" marL="2743200" rtl="0" algn="l">
              <a:lnSpc>
                <a:spcPct val="100000"/>
              </a:lnSpc>
              <a:spcBef>
                <a:spcPts val="360"/>
              </a:spcBef>
              <a:spcAft>
                <a:spcPts val="0"/>
              </a:spcAft>
              <a:buClr>
                <a:schemeClr val="lt1"/>
              </a:buClr>
              <a:buSzPts val="1800"/>
              <a:buFont typeface="Arial"/>
              <a:buChar char="»"/>
              <a:defRPr sz="1800"/>
            </a:lvl6pPr>
            <a:lvl7pPr indent="-342900" lvl="6" marL="3200400" rtl="0" algn="l">
              <a:lnSpc>
                <a:spcPct val="100000"/>
              </a:lnSpc>
              <a:spcBef>
                <a:spcPts val="360"/>
              </a:spcBef>
              <a:spcAft>
                <a:spcPts val="0"/>
              </a:spcAft>
              <a:buClr>
                <a:schemeClr val="lt1"/>
              </a:buClr>
              <a:buSzPts val="1800"/>
              <a:buFont typeface="Arial"/>
              <a:buChar char="»"/>
              <a:defRPr sz="1800"/>
            </a:lvl7pPr>
            <a:lvl8pPr indent="-342900" lvl="7" marL="3657600" rtl="0" algn="l">
              <a:lnSpc>
                <a:spcPct val="100000"/>
              </a:lnSpc>
              <a:spcBef>
                <a:spcPts val="360"/>
              </a:spcBef>
              <a:spcAft>
                <a:spcPts val="0"/>
              </a:spcAft>
              <a:buClr>
                <a:schemeClr val="lt1"/>
              </a:buClr>
              <a:buSzPts val="1800"/>
              <a:buFont typeface="Arial"/>
              <a:buChar char="»"/>
              <a:defRPr sz="1800"/>
            </a:lvl8pPr>
            <a:lvl9pPr indent="-342900" lvl="8" marL="4114800" rtl="0" algn="l">
              <a:lnSpc>
                <a:spcPct val="100000"/>
              </a:lnSpc>
              <a:spcBef>
                <a:spcPts val="360"/>
              </a:spcBef>
              <a:spcAft>
                <a:spcPts val="0"/>
              </a:spcAft>
              <a:buClr>
                <a:schemeClr val="lt1"/>
              </a:buClr>
              <a:buSzPts val="1800"/>
              <a:buFont typeface="Arial"/>
              <a:buChar char="»"/>
              <a:defRPr sz="1800"/>
            </a:lvl9pPr>
          </a:lstStyle>
          <a:p/>
        </p:txBody>
      </p:sp>
      <p:sp>
        <p:nvSpPr>
          <p:cNvPr id="117" name="Google Shape;117;gcb4f3116dc8aef8_693"/>
          <p:cNvSpPr txBox="1"/>
          <p:nvPr>
            <p:ph idx="2" type="body"/>
          </p:nvPr>
        </p:nvSpPr>
        <p:spPr>
          <a:xfrm>
            <a:off x="4724400" y="3429000"/>
            <a:ext cx="3817800" cy="6477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560"/>
              </a:spcBef>
              <a:spcAft>
                <a:spcPts val="0"/>
              </a:spcAft>
              <a:buSzPts val="1400"/>
              <a:buNone/>
              <a:defRPr sz="2800"/>
            </a:lvl1pPr>
            <a:lvl2pPr indent="-381000" lvl="1" marL="914400" rtl="0" algn="l">
              <a:lnSpc>
                <a:spcPct val="100000"/>
              </a:lnSpc>
              <a:spcBef>
                <a:spcPts val="480"/>
              </a:spcBef>
              <a:spcAft>
                <a:spcPts val="0"/>
              </a:spcAft>
              <a:buClr>
                <a:schemeClr val="lt1"/>
              </a:buClr>
              <a:buSzPts val="2400"/>
              <a:buFont typeface="Arial"/>
              <a:buChar char="–"/>
              <a:defRPr sz="2400"/>
            </a:lvl2pPr>
            <a:lvl3pPr indent="-355600" lvl="2" marL="1371600" rtl="0" algn="l">
              <a:lnSpc>
                <a:spcPct val="100000"/>
              </a:lnSpc>
              <a:spcBef>
                <a:spcPts val="400"/>
              </a:spcBef>
              <a:spcAft>
                <a:spcPts val="0"/>
              </a:spcAft>
              <a:buClr>
                <a:schemeClr val="lt1"/>
              </a:buClr>
              <a:buSzPts val="2000"/>
              <a:buFont typeface="Arial"/>
              <a:buChar char="•"/>
              <a:defRPr sz="2000"/>
            </a:lvl3pPr>
            <a:lvl4pPr indent="-342900" lvl="3" marL="1828800" rtl="0" algn="l">
              <a:lnSpc>
                <a:spcPct val="100000"/>
              </a:lnSpc>
              <a:spcBef>
                <a:spcPts val="360"/>
              </a:spcBef>
              <a:spcAft>
                <a:spcPts val="0"/>
              </a:spcAft>
              <a:buClr>
                <a:schemeClr val="lt1"/>
              </a:buClr>
              <a:buSzPts val="1800"/>
              <a:buFont typeface="Arial"/>
              <a:buChar char="–"/>
              <a:defRPr sz="1800"/>
            </a:lvl4pPr>
            <a:lvl5pPr indent="-342900" lvl="4" marL="2286000" rtl="0" algn="l">
              <a:lnSpc>
                <a:spcPct val="100000"/>
              </a:lnSpc>
              <a:spcBef>
                <a:spcPts val="360"/>
              </a:spcBef>
              <a:spcAft>
                <a:spcPts val="0"/>
              </a:spcAft>
              <a:buClr>
                <a:schemeClr val="lt1"/>
              </a:buClr>
              <a:buSzPts val="1800"/>
              <a:buFont typeface="Arial"/>
              <a:buChar char="»"/>
              <a:defRPr sz="1800"/>
            </a:lvl5pPr>
            <a:lvl6pPr indent="-342900" lvl="5" marL="2743200" rtl="0" algn="l">
              <a:lnSpc>
                <a:spcPct val="100000"/>
              </a:lnSpc>
              <a:spcBef>
                <a:spcPts val="360"/>
              </a:spcBef>
              <a:spcAft>
                <a:spcPts val="0"/>
              </a:spcAft>
              <a:buClr>
                <a:schemeClr val="lt1"/>
              </a:buClr>
              <a:buSzPts val="1800"/>
              <a:buFont typeface="Arial"/>
              <a:buChar char="»"/>
              <a:defRPr sz="1800"/>
            </a:lvl6pPr>
            <a:lvl7pPr indent="-342900" lvl="6" marL="3200400" rtl="0" algn="l">
              <a:lnSpc>
                <a:spcPct val="100000"/>
              </a:lnSpc>
              <a:spcBef>
                <a:spcPts val="360"/>
              </a:spcBef>
              <a:spcAft>
                <a:spcPts val="0"/>
              </a:spcAft>
              <a:buClr>
                <a:schemeClr val="lt1"/>
              </a:buClr>
              <a:buSzPts val="1800"/>
              <a:buFont typeface="Arial"/>
              <a:buChar char="»"/>
              <a:defRPr sz="1800"/>
            </a:lvl7pPr>
            <a:lvl8pPr indent="-342900" lvl="7" marL="3657600" rtl="0" algn="l">
              <a:lnSpc>
                <a:spcPct val="100000"/>
              </a:lnSpc>
              <a:spcBef>
                <a:spcPts val="360"/>
              </a:spcBef>
              <a:spcAft>
                <a:spcPts val="0"/>
              </a:spcAft>
              <a:buClr>
                <a:schemeClr val="lt1"/>
              </a:buClr>
              <a:buSzPts val="1800"/>
              <a:buFont typeface="Arial"/>
              <a:buChar char="»"/>
              <a:defRPr sz="1800"/>
            </a:lvl8pPr>
            <a:lvl9pPr indent="-342900" lvl="8" marL="4114800" rtl="0" algn="l">
              <a:lnSpc>
                <a:spcPct val="100000"/>
              </a:lnSpc>
              <a:spcBef>
                <a:spcPts val="360"/>
              </a:spcBef>
              <a:spcAft>
                <a:spcPts val="0"/>
              </a:spcAft>
              <a:buClr>
                <a:schemeClr val="lt1"/>
              </a:buClr>
              <a:buSzPts val="1800"/>
              <a:buFont typeface="Arial"/>
              <a:buChar char="»"/>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gcb4f3116dc8aef8_69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b="1" sz="4000" cap="none"/>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gcb4f3116dc8aef8_69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ctr">
              <a:lnSpc>
                <a:spcPct val="100000"/>
              </a:lnSpc>
              <a:spcBef>
                <a:spcPts val="400"/>
              </a:spcBef>
              <a:spcAft>
                <a:spcPts val="0"/>
              </a:spcAft>
              <a:buClr>
                <a:schemeClr val="lt1"/>
              </a:buClr>
              <a:buSzPts val="2000"/>
              <a:buFont typeface="Arial"/>
              <a:buNone/>
              <a:defRPr sz="2000"/>
            </a:lvl1pPr>
            <a:lvl2pPr indent="-228600" lvl="1" marL="914400" rtl="0" algn="l">
              <a:lnSpc>
                <a:spcPct val="100000"/>
              </a:lnSpc>
              <a:spcBef>
                <a:spcPts val="360"/>
              </a:spcBef>
              <a:spcAft>
                <a:spcPts val="0"/>
              </a:spcAft>
              <a:buClr>
                <a:schemeClr val="lt1"/>
              </a:buClr>
              <a:buSzPts val="1800"/>
              <a:buFont typeface="Arial"/>
              <a:buNone/>
              <a:defRPr sz="1800"/>
            </a:lvl2pPr>
            <a:lvl3pPr indent="-228600" lvl="2" marL="1371600" rtl="0" algn="l">
              <a:lnSpc>
                <a:spcPct val="100000"/>
              </a:lnSpc>
              <a:spcBef>
                <a:spcPts val="320"/>
              </a:spcBef>
              <a:spcAft>
                <a:spcPts val="0"/>
              </a:spcAft>
              <a:buClr>
                <a:schemeClr val="lt1"/>
              </a:buClr>
              <a:buSzPts val="1600"/>
              <a:buFont typeface="Arial"/>
              <a:buNone/>
              <a:defRPr sz="1600"/>
            </a:lvl3pPr>
            <a:lvl4pPr indent="-228600" lvl="3" marL="1828800" rtl="0" algn="l">
              <a:lnSpc>
                <a:spcPct val="100000"/>
              </a:lnSpc>
              <a:spcBef>
                <a:spcPts val="280"/>
              </a:spcBef>
              <a:spcAft>
                <a:spcPts val="0"/>
              </a:spcAft>
              <a:buClr>
                <a:schemeClr val="lt1"/>
              </a:buClr>
              <a:buSzPts val="1400"/>
              <a:buFont typeface="Arial"/>
              <a:buNone/>
              <a:defRPr sz="1400"/>
            </a:lvl4pPr>
            <a:lvl5pPr indent="-228600" lvl="4" marL="2286000" rtl="0" algn="l">
              <a:lnSpc>
                <a:spcPct val="100000"/>
              </a:lnSpc>
              <a:spcBef>
                <a:spcPts val="280"/>
              </a:spcBef>
              <a:spcAft>
                <a:spcPts val="0"/>
              </a:spcAft>
              <a:buClr>
                <a:schemeClr val="lt1"/>
              </a:buClr>
              <a:buSzPts val="1400"/>
              <a:buFont typeface="Arial"/>
              <a:buNone/>
              <a:defRPr sz="1400"/>
            </a:lvl5pPr>
            <a:lvl6pPr indent="-228600" lvl="5" marL="2743200" rtl="0" algn="l">
              <a:lnSpc>
                <a:spcPct val="100000"/>
              </a:lnSpc>
              <a:spcBef>
                <a:spcPts val="280"/>
              </a:spcBef>
              <a:spcAft>
                <a:spcPts val="0"/>
              </a:spcAft>
              <a:buClr>
                <a:schemeClr val="lt1"/>
              </a:buClr>
              <a:buSzPts val="1400"/>
              <a:buFont typeface="Arial"/>
              <a:buNone/>
              <a:defRPr sz="1400"/>
            </a:lvl6pPr>
            <a:lvl7pPr indent="-228600" lvl="6" marL="3200400" rtl="0" algn="l">
              <a:lnSpc>
                <a:spcPct val="100000"/>
              </a:lnSpc>
              <a:spcBef>
                <a:spcPts val="280"/>
              </a:spcBef>
              <a:spcAft>
                <a:spcPts val="0"/>
              </a:spcAft>
              <a:buClr>
                <a:schemeClr val="lt1"/>
              </a:buClr>
              <a:buSzPts val="1400"/>
              <a:buFont typeface="Arial"/>
              <a:buNone/>
              <a:defRPr sz="1400"/>
            </a:lvl7pPr>
            <a:lvl8pPr indent="-228600" lvl="7" marL="3657600" rtl="0" algn="l">
              <a:lnSpc>
                <a:spcPct val="100000"/>
              </a:lnSpc>
              <a:spcBef>
                <a:spcPts val="280"/>
              </a:spcBef>
              <a:spcAft>
                <a:spcPts val="0"/>
              </a:spcAft>
              <a:buClr>
                <a:schemeClr val="lt1"/>
              </a:buClr>
              <a:buSzPts val="1400"/>
              <a:buFont typeface="Arial"/>
              <a:buNone/>
              <a:defRPr sz="1400"/>
            </a:lvl8pPr>
            <a:lvl9pPr indent="-228600" lvl="8" marL="4114800" rtl="0" algn="l">
              <a:lnSpc>
                <a:spcPct val="100000"/>
              </a:lnSpc>
              <a:spcBef>
                <a:spcPts val="280"/>
              </a:spcBef>
              <a:spcAft>
                <a:spcPts val="0"/>
              </a:spcAft>
              <a:buClr>
                <a:schemeClr val="lt1"/>
              </a:buClr>
              <a:buSzPts val="1400"/>
              <a:buFont typeface="Arial"/>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12"/>
          <p:cNvSpPr txBox="1"/>
          <p:nvPr>
            <p:ph type="title"/>
          </p:nvPr>
        </p:nvSpPr>
        <p:spPr>
          <a:xfrm>
            <a:off x="1834342" y="274638"/>
            <a:ext cx="6852457"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1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13"/>
          <p:cNvSpPr/>
          <p:nvPr>
            <p:ph idx="2" type="pic"/>
          </p:nvPr>
        </p:nvSpPr>
        <p:spPr>
          <a:xfrm>
            <a:off x="1792288" y="612775"/>
            <a:ext cx="5486400" cy="4114800"/>
          </a:xfrm>
          <a:prstGeom prst="rect">
            <a:avLst/>
          </a:prstGeom>
          <a:noFill/>
          <a:ln>
            <a:noFill/>
          </a:ln>
        </p:spPr>
      </p:sp>
      <p:sp>
        <p:nvSpPr>
          <p:cNvPr id="37" name="Google Shape;37;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8" name="Google Shape;3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14"/>
          <p:cNvSpPr txBox="1"/>
          <p:nvPr>
            <p:ph type="title"/>
          </p:nvPr>
        </p:nvSpPr>
        <p:spPr>
          <a:xfrm>
            <a:off x="457200" y="1217665"/>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4" name="Google Shape;44;p14"/>
          <p:cNvSpPr txBox="1"/>
          <p:nvPr>
            <p:ph idx="2" type="body"/>
          </p:nvPr>
        </p:nvSpPr>
        <p:spPr>
          <a:xfrm>
            <a:off x="457200" y="2368738"/>
            <a:ext cx="3008313" cy="37574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5" name="Google Shape;4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15"/>
          <p:cNvSpPr txBox="1"/>
          <p:nvPr>
            <p:ph type="title"/>
          </p:nvPr>
        </p:nvSpPr>
        <p:spPr>
          <a:xfrm>
            <a:off x="1874658" y="274638"/>
            <a:ext cx="6812141"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8" name="Google Shape;58;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9" name="Google Shape;5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17"/>
          <p:cNvSpPr txBox="1"/>
          <p:nvPr>
            <p:ph type="title"/>
          </p:nvPr>
        </p:nvSpPr>
        <p:spPr>
          <a:xfrm>
            <a:off x="1804106" y="274638"/>
            <a:ext cx="6882693"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5" name="Google Shape;65;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6" name="Google Shape;6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solidFill>
                  <a:srgbClr val="888888"/>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2" name="Google Shape;7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1"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1.xml"/><Relationship Id="rId12" Type="http://schemas.openxmlformats.org/officeDocument/2006/relationships/slideLayout" Target="../slideLayouts/slideLayout21.xml"/><Relationship Id="rId1" Type="http://schemas.openxmlformats.org/officeDocument/2006/relationships/image" Target="../media/image7.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0"/>
          </a:blip>
          <a:stretch>
            <a:fillRect/>
          </a:stretch>
        </a:blip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1pPr>
            <a:lvl2pPr lvl="1"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2pPr>
            <a:lvl3pPr lvl="2"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3pPr>
            <a:lvl4pPr lvl="3"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4pPr>
            <a:lvl5pPr lvl="4"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5pPr>
            <a:lvl6pPr lvl="5"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6pPr>
            <a:lvl7pPr lvl="6"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7pPr>
            <a:lvl8pPr lvl="7"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8pPr>
            <a:lvl9pPr lvl="8" marR="0" rtl="0" algn="ctr">
              <a:spcBef>
                <a:spcPts val="0"/>
              </a:spcBef>
              <a:spcAft>
                <a:spcPts val="0"/>
              </a:spcAft>
              <a:buSzPts val="1400"/>
              <a:buNone/>
              <a:defRPr b="1" i="0" sz="4400" u="none" cap="none" strike="noStrike">
                <a:solidFill>
                  <a:srgbClr val="0062A7"/>
                </a:solidFill>
                <a:latin typeface="Arial"/>
                <a:ea typeface="Arial"/>
                <a:cs typeface="Arial"/>
                <a:sym typeface="Arial"/>
              </a:defRPr>
            </a:lvl9pPr>
          </a:lstStyle>
          <a:p/>
        </p:txBody>
      </p:sp>
      <p:sp>
        <p:nvSpPr>
          <p:cNvPr id="11" name="Google Shape;11;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0062A7"/>
              </a:buClr>
              <a:buSzPts val="3200"/>
              <a:buFont typeface="Arial"/>
              <a:buChar char="•"/>
              <a:defRPr b="0" i="0" sz="3200" u="none" cap="none" strike="noStrike">
                <a:solidFill>
                  <a:srgbClr val="595959"/>
                </a:solidFill>
                <a:latin typeface="Arial"/>
                <a:ea typeface="Arial"/>
                <a:cs typeface="Arial"/>
                <a:sym typeface="Arial"/>
              </a:defRPr>
            </a:lvl1pPr>
            <a:lvl2pPr indent="-406400" lvl="1" marL="914400" marR="0" rtl="0" algn="l">
              <a:spcBef>
                <a:spcPts val="560"/>
              </a:spcBef>
              <a:spcAft>
                <a:spcPts val="0"/>
              </a:spcAft>
              <a:buClr>
                <a:srgbClr val="0062A7"/>
              </a:buClr>
              <a:buSzPts val="2800"/>
              <a:buFont typeface="Arial"/>
              <a:buChar char="•"/>
              <a:defRPr b="0" i="0" sz="2800" u="none" cap="none" strike="noStrike">
                <a:solidFill>
                  <a:srgbClr val="595959"/>
                </a:solidFill>
                <a:latin typeface="Arial"/>
                <a:ea typeface="Arial"/>
                <a:cs typeface="Arial"/>
                <a:sym typeface="Arial"/>
              </a:defRPr>
            </a:lvl2pPr>
            <a:lvl3pPr indent="-381000" lvl="2" marL="1371600" marR="0" rtl="0" algn="l">
              <a:spcBef>
                <a:spcPts val="480"/>
              </a:spcBef>
              <a:spcAft>
                <a:spcPts val="0"/>
              </a:spcAft>
              <a:buClr>
                <a:srgbClr val="0062A7"/>
              </a:buClr>
              <a:buSzPts val="2400"/>
              <a:buFont typeface="Arial"/>
              <a:buChar char="•"/>
              <a:defRPr b="0" i="0" sz="2400" u="none" cap="none" strike="noStrike">
                <a:solidFill>
                  <a:srgbClr val="595959"/>
                </a:solidFill>
                <a:latin typeface="Arial"/>
                <a:ea typeface="Arial"/>
                <a:cs typeface="Arial"/>
                <a:sym typeface="Arial"/>
              </a:defRPr>
            </a:lvl3pPr>
            <a:lvl4pPr indent="-355600" lvl="3" marL="1828800" marR="0" rtl="0" algn="l">
              <a:spcBef>
                <a:spcPts val="400"/>
              </a:spcBef>
              <a:spcAft>
                <a:spcPts val="0"/>
              </a:spcAft>
              <a:buClr>
                <a:srgbClr val="0062A7"/>
              </a:buClr>
              <a:buSzPts val="2000"/>
              <a:buFont typeface="Arial"/>
              <a:buChar char="•"/>
              <a:defRPr b="0" i="0" sz="2000" u="none" cap="none" strike="noStrike">
                <a:solidFill>
                  <a:srgbClr val="595959"/>
                </a:solidFill>
                <a:latin typeface="Arial"/>
                <a:ea typeface="Arial"/>
                <a:cs typeface="Arial"/>
                <a:sym typeface="Arial"/>
              </a:defRPr>
            </a:lvl4pPr>
            <a:lvl5pPr indent="-355600" lvl="4" marL="2286000" marR="0" rtl="0" algn="l">
              <a:spcBef>
                <a:spcPts val="400"/>
              </a:spcBef>
              <a:spcAft>
                <a:spcPts val="0"/>
              </a:spcAft>
              <a:buClr>
                <a:srgbClr val="0062A7"/>
              </a:buClr>
              <a:buSzPts val="2000"/>
              <a:buFont typeface="Arial"/>
              <a:buChar char="•"/>
              <a:defRPr b="0" i="0" sz="20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1"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1"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1"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i="0" sz="1400">
              <a:solidFill>
                <a:srgbClr val="000000"/>
              </a:solidFill>
            </a:endParaRPr>
          </a:p>
        </p:txBody>
      </p:sp>
      <p:pic>
        <p:nvPicPr>
          <p:cNvPr descr="PGL LOGO OFFICIAL_with Drop Shadow.png" id="15" name="Google Shape;15;p9"/>
          <p:cNvPicPr preferRelativeResize="0"/>
          <p:nvPr/>
        </p:nvPicPr>
        <p:blipFill rotWithShape="1">
          <a:blip r:embed="rId2">
            <a:alphaModFix/>
          </a:blip>
          <a:srcRect b="0" l="0" r="0" t="0"/>
          <a:stretch/>
        </p:blipFill>
        <p:spPr>
          <a:xfrm>
            <a:off x="328612" y="-98425"/>
            <a:ext cx="1328737" cy="13287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pic>
        <p:nvPicPr>
          <p:cNvPr descr="Background centred" id="82" name="Google Shape;82;gcb4f3116dc8aef8_660"/>
          <p:cNvPicPr preferRelativeResize="0"/>
          <p:nvPr/>
        </p:nvPicPr>
        <p:blipFill rotWithShape="1">
          <a:blip r:embed="rId1">
            <a:alphaModFix/>
          </a:blip>
          <a:srcRect b="0" l="0" r="0" t="0"/>
          <a:stretch/>
        </p:blipFill>
        <p:spPr>
          <a:xfrm>
            <a:off x="0" y="0"/>
            <a:ext cx="9144001" cy="6851649"/>
          </a:xfrm>
          <a:prstGeom prst="rect">
            <a:avLst/>
          </a:prstGeom>
          <a:noFill/>
          <a:ln>
            <a:noFill/>
          </a:ln>
        </p:spPr>
      </p:pic>
      <p:sp>
        <p:nvSpPr>
          <p:cNvPr id="83" name="Google Shape;83;gcb4f3116dc8aef8_660"/>
          <p:cNvSpPr txBox="1"/>
          <p:nvPr>
            <p:ph type="title"/>
          </p:nvPr>
        </p:nvSpPr>
        <p:spPr>
          <a:xfrm>
            <a:off x="755650" y="1773237"/>
            <a:ext cx="77757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0" sz="5000" u="none" cap="none" strike="noStrike">
                <a:solidFill>
                  <a:schemeClr val="lt1"/>
                </a:solidFill>
                <a:latin typeface="Arial"/>
                <a:ea typeface="Arial"/>
                <a:cs typeface="Arial"/>
                <a:sym typeface="Arial"/>
              </a:defRPr>
            </a:lvl9pPr>
          </a:lstStyle>
          <a:p/>
        </p:txBody>
      </p:sp>
      <p:sp>
        <p:nvSpPr>
          <p:cNvPr id="84" name="Google Shape;84;gcb4f3116dc8aef8_660"/>
          <p:cNvSpPr txBox="1"/>
          <p:nvPr>
            <p:ph idx="1" type="body"/>
          </p:nvPr>
        </p:nvSpPr>
        <p:spPr>
          <a:xfrm>
            <a:off x="755650" y="3429000"/>
            <a:ext cx="7786800" cy="647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
          <p:cNvPicPr preferRelativeResize="0"/>
          <p:nvPr/>
        </p:nvPicPr>
        <p:blipFill rotWithShape="1">
          <a:blip r:embed="rId3">
            <a:alphaModFix/>
          </a:blip>
          <a:srcRect b="0" l="0" r="0" t="0"/>
          <a:stretch/>
        </p:blipFill>
        <p:spPr>
          <a:xfrm>
            <a:off x="-107950" y="188912"/>
            <a:ext cx="9504362" cy="7862887"/>
          </a:xfrm>
          <a:prstGeom prst="rect">
            <a:avLst/>
          </a:prstGeom>
          <a:noFill/>
          <a:ln>
            <a:noFill/>
          </a:ln>
        </p:spPr>
      </p:pic>
      <p:sp>
        <p:nvSpPr>
          <p:cNvPr id="127" name="Google Shape;127;p1"/>
          <p:cNvSpPr txBox="1"/>
          <p:nvPr/>
        </p:nvSpPr>
        <p:spPr>
          <a:xfrm>
            <a:off x="4448175" y="3246437"/>
            <a:ext cx="24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 </a:t>
            </a:r>
            <a:endParaRPr/>
          </a:p>
        </p:txBody>
      </p:sp>
      <p:sp>
        <p:nvSpPr>
          <p:cNvPr id="128" name="Google Shape;128;p1"/>
          <p:cNvSpPr txBox="1"/>
          <p:nvPr/>
        </p:nvSpPr>
        <p:spPr>
          <a:xfrm>
            <a:off x="-107950" y="-171450"/>
            <a:ext cx="9432925" cy="1800225"/>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129" name="Google Shape;129;p1"/>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130" name="Google Shape;130;p1"/>
          <p:cNvSpPr txBox="1"/>
          <p:nvPr/>
        </p:nvSpPr>
        <p:spPr>
          <a:xfrm>
            <a:off x="1657350" y="241300"/>
            <a:ext cx="7667700" cy="1422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FFFF"/>
              </a:buClr>
              <a:buSzPts val="4000"/>
              <a:buFont typeface="Arial"/>
              <a:buNone/>
            </a:pPr>
            <a:r>
              <a:rPr b="1" i="0" lang="en-GB" sz="4000" u="none">
                <a:solidFill>
                  <a:srgbClr val="FFFFFF"/>
                </a:solidFill>
                <a:latin typeface="Arial"/>
                <a:ea typeface="Arial"/>
                <a:cs typeface="Arial"/>
                <a:sym typeface="Arial"/>
              </a:rPr>
              <a:t>Boreatton Park</a:t>
            </a:r>
            <a:br>
              <a:rPr b="1" i="0" lang="en-GB" sz="3600" u="none">
                <a:solidFill>
                  <a:srgbClr val="FFFFFF"/>
                </a:solidFill>
                <a:latin typeface="Arial"/>
                <a:ea typeface="Arial"/>
                <a:cs typeface="Arial"/>
                <a:sym typeface="Arial"/>
              </a:rPr>
            </a:br>
            <a:r>
              <a:rPr b="1" i="0" lang="en-GB" sz="2800" u="none">
                <a:solidFill>
                  <a:srgbClr val="E4A07C"/>
                </a:solidFill>
                <a:latin typeface="Arial"/>
                <a:ea typeface="Arial"/>
                <a:cs typeface="Arial"/>
                <a:sym typeface="Arial"/>
              </a:rPr>
              <a:t>Shropshire</a:t>
            </a:r>
            <a:endParaRPr/>
          </a:p>
          <a:p>
            <a:pPr indent="0" lvl="0" marL="0" marR="0" rtl="0" algn="l">
              <a:lnSpc>
                <a:spcPct val="90000"/>
              </a:lnSpc>
              <a:spcBef>
                <a:spcPts val="0"/>
              </a:spcBef>
              <a:spcAft>
                <a:spcPts val="0"/>
              </a:spcAft>
              <a:buClr>
                <a:srgbClr val="E4A07C"/>
              </a:buClr>
              <a:buSzPts val="2800"/>
              <a:buFont typeface="Arial"/>
              <a:buNone/>
            </a:pPr>
            <a:r>
              <a:rPr b="1" i="0" lang="en-GB" sz="2800" u="none">
                <a:solidFill>
                  <a:srgbClr val="E4A07C"/>
                </a:solidFill>
                <a:latin typeface="Arial"/>
                <a:ea typeface="Arial"/>
                <a:cs typeface="Arial"/>
                <a:sym typeface="Arial"/>
              </a:rPr>
              <a:t>Wednesday 17</a:t>
            </a:r>
            <a:r>
              <a:rPr b="1" baseline="30000" i="0" lang="en-GB" sz="2800" u="none">
                <a:solidFill>
                  <a:srgbClr val="E4A07C"/>
                </a:solidFill>
                <a:latin typeface="Arial"/>
                <a:ea typeface="Arial"/>
                <a:cs typeface="Arial"/>
                <a:sym typeface="Arial"/>
              </a:rPr>
              <a:t>th</a:t>
            </a:r>
            <a:r>
              <a:rPr b="1" i="0" lang="en-GB" sz="2800" u="none">
                <a:solidFill>
                  <a:srgbClr val="E4A07C"/>
                </a:solidFill>
                <a:latin typeface="Arial"/>
                <a:ea typeface="Arial"/>
                <a:cs typeface="Arial"/>
                <a:sym typeface="Arial"/>
              </a:rPr>
              <a:t> July – Friday 19</a:t>
            </a:r>
            <a:r>
              <a:rPr b="1" baseline="30000" i="0" lang="en-GB" sz="2800" u="none">
                <a:solidFill>
                  <a:srgbClr val="E4A07C"/>
                </a:solidFill>
                <a:latin typeface="Arial"/>
                <a:ea typeface="Arial"/>
                <a:cs typeface="Arial"/>
                <a:sym typeface="Arial"/>
              </a:rPr>
              <a:t>th</a:t>
            </a:r>
            <a:r>
              <a:rPr b="1" i="0" lang="en-GB" sz="2800" u="none">
                <a:solidFill>
                  <a:srgbClr val="E4A07C"/>
                </a:solidFill>
                <a:latin typeface="Arial"/>
                <a:ea typeface="Arial"/>
                <a:cs typeface="Arial"/>
                <a:sym typeface="Arial"/>
              </a:rPr>
              <a:t> July 2024</a:t>
            </a:r>
            <a:endParaRPr/>
          </a:p>
        </p:txBody>
      </p:sp>
      <p:sp>
        <p:nvSpPr>
          <p:cNvPr id="131" name="Google Shape;131;p1"/>
          <p:cNvSpPr txBox="1"/>
          <p:nvPr/>
        </p:nvSpPr>
        <p:spPr>
          <a:xfrm>
            <a:off x="738150" y="7249875"/>
            <a:ext cx="76677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highlight>
                  <a:schemeClr val="lt1"/>
                </a:highlight>
              </a:rPr>
              <a:t>Follow the Trip on Twitter @GCA_PE</a:t>
            </a:r>
            <a:endParaRPr sz="3200">
              <a:solidFill>
                <a:schemeClr val="dk1"/>
              </a:solidFill>
              <a:highlight>
                <a:schemeClr val="lt1"/>
              </a:highlight>
            </a:endParaRPr>
          </a:p>
        </p:txBody>
      </p:sp>
      <p:sp>
        <p:nvSpPr>
          <p:cNvPr id="132" name="Google Shape;132;p1"/>
          <p:cNvSpPr txBox="1"/>
          <p:nvPr/>
        </p:nvSpPr>
        <p:spPr>
          <a:xfrm>
            <a:off x="738150" y="5897875"/>
            <a:ext cx="71520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highlight>
                  <a:schemeClr val="lt1"/>
                </a:highlight>
              </a:rPr>
              <a:t>Follow the trip on Twitter @GCA_PE</a:t>
            </a:r>
            <a:endParaRPr sz="3200">
              <a:solidFill>
                <a:schemeClr val="dk1"/>
              </a:solidFill>
              <a:highlight>
                <a:schemeClr val="lt1"/>
              </a:highlight>
            </a:endParaRPr>
          </a:p>
        </p:txBody>
      </p:sp>
      <p:sp>
        <p:nvSpPr>
          <p:cNvPr id="133" name="Google Shape;133;p1"/>
          <p:cNvSpPr txBox="1"/>
          <p:nvPr/>
        </p:nvSpPr>
        <p:spPr>
          <a:xfrm>
            <a:off x="6897200" y="6211400"/>
            <a:ext cx="2292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rgbClr val="595959"/>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nvSpPr>
        <p:spPr>
          <a:xfrm>
            <a:off x="539750" y="1557337"/>
            <a:ext cx="4679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20" name="Google Shape;220;p3"/>
          <p:cNvSpPr txBox="1"/>
          <p:nvPr/>
        </p:nvSpPr>
        <p:spPr>
          <a:xfrm>
            <a:off x="-107950" y="-171450"/>
            <a:ext cx="9648825" cy="3600450"/>
          </a:xfrm>
          <a:prstGeom prst="rect">
            <a:avLst/>
          </a:prstGeom>
          <a:blipFill rotWithShape="1">
            <a:blip r:embed="rId3">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221" name="Google Shape;221;p3"/>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222" name="Google Shape;222;p3"/>
          <p:cNvSpPr txBox="1"/>
          <p:nvPr/>
        </p:nvSpPr>
        <p:spPr>
          <a:xfrm>
            <a:off x="0" y="3429000"/>
            <a:ext cx="9432925" cy="3446462"/>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23" name="Google Shape;223;p3"/>
          <p:cNvSpPr txBox="1"/>
          <p:nvPr/>
        </p:nvSpPr>
        <p:spPr>
          <a:xfrm>
            <a:off x="539552" y="4194854"/>
            <a:ext cx="8604300" cy="10523100"/>
          </a:xfrm>
          <a:prstGeom prst="rect">
            <a:avLst/>
          </a:prstGeom>
          <a:noFill/>
          <a:ln>
            <a:noFill/>
          </a:ln>
        </p:spPr>
        <p:txBody>
          <a:bodyPr anchorCtr="0" anchor="t" bIns="45700" lIns="91425" spcFirstLastPara="1" rIns="91425" wrap="square" tIns="45700">
            <a:spAutoFit/>
          </a:bodyPr>
          <a:lstStyle/>
          <a:p>
            <a:pPr indent="-101600" lvl="0" marL="0" marR="0" rtl="0" algn="l">
              <a:lnSpc>
                <a:spcPct val="100000"/>
              </a:lnSpc>
              <a:spcBef>
                <a:spcPts val="0"/>
              </a:spcBef>
              <a:spcAft>
                <a:spcPts val="0"/>
              </a:spcAft>
              <a:buClr>
                <a:srgbClr val="E4A07C"/>
              </a:buClr>
              <a:buSzPts val="1600"/>
              <a:buFont typeface="Arial"/>
              <a:buChar char="•"/>
            </a:pPr>
            <a:r>
              <a:rPr b="0" i="0" lang="en-GB" sz="1600" u="none" cap="none" strike="noStrike">
                <a:solidFill>
                  <a:schemeClr val="lt1"/>
                </a:solidFill>
                <a:latin typeface="Arial"/>
                <a:ea typeface="Arial"/>
                <a:cs typeface="Arial"/>
                <a:sym typeface="Arial"/>
              </a:rPr>
              <a:t> </a:t>
            </a:r>
            <a:r>
              <a:rPr b="1" i="0" lang="en-GB" sz="1600" u="none" cap="none" strike="noStrike">
                <a:solidFill>
                  <a:schemeClr val="lt1"/>
                </a:solidFill>
                <a:latin typeface="Arial"/>
                <a:ea typeface="Arial"/>
                <a:cs typeface="Arial"/>
                <a:sym typeface="Arial"/>
              </a:rPr>
              <a:t>Abseiling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a:t>
            </a:r>
            <a:r>
              <a:rPr b="1" lang="en-GB" sz="1600">
                <a:solidFill>
                  <a:schemeClr val="lt1"/>
                </a:solidFill>
              </a:rPr>
              <a:t>Giant Swing</a:t>
            </a:r>
            <a:endParaRPr b="1" sz="1600">
              <a:solidFill>
                <a:schemeClr val="lt1"/>
              </a:solidFill>
            </a:endParaRPr>
          </a:p>
          <a:p>
            <a:pPr indent="-101600" lvl="0" marL="0" marR="0" rtl="0" algn="l">
              <a:lnSpc>
                <a:spcPct val="100000"/>
              </a:lnSpc>
              <a:spcBef>
                <a:spcPts val="200"/>
              </a:spcBef>
              <a:spcAft>
                <a:spcPts val="0"/>
              </a:spcAft>
              <a:buClr>
                <a:schemeClr val="lt1"/>
              </a:buClr>
              <a:buSzPts val="1600"/>
              <a:buChar char="•"/>
            </a:pPr>
            <a:r>
              <a:rPr b="1" lang="en-GB" sz="1600">
                <a:solidFill>
                  <a:schemeClr val="lt1"/>
                </a:solidFill>
              </a:rPr>
              <a:t>Trapeze</a:t>
            </a:r>
            <a:endParaRPr b="1" sz="1600">
              <a:solidFill>
                <a:schemeClr val="lt1"/>
              </a:solidFill>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Archery</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Canoeing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Challenge Course</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Climbing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Eco Trail</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Fencing</a:t>
            </a:r>
            <a:endParaRPr/>
          </a:p>
          <a:p>
            <a:pPr indent="0" lvl="0" marL="457200" marR="0" rtl="0" algn="l">
              <a:lnSpc>
                <a:spcPct val="100000"/>
              </a:lnSpc>
              <a:spcBef>
                <a:spcPts val="200"/>
              </a:spcBef>
              <a:spcAft>
                <a:spcPts val="0"/>
              </a:spcAft>
              <a:buNone/>
            </a:pPr>
            <a:r>
              <a:t/>
            </a:r>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Giant Swing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High Ropes Course</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Jacob’s Ladder</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Kayaking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Low Level Ropes Course</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Orienteering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Problem Solving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Quad Biking</a:t>
            </a:r>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1600"/>
              <a:buFont typeface="Arial"/>
              <a:buNone/>
            </a:pPr>
            <a:r>
              <a:t/>
            </a:r>
            <a:endParaRPr b="1" i="0" sz="1600" u="none" cap="none" strike="noStrike">
              <a:solidFill>
                <a:schemeClr val="lt1"/>
              </a:solidFill>
              <a:latin typeface="Arial"/>
              <a:ea typeface="Arial"/>
              <a:cs typeface="Arial"/>
              <a:sym typeface="Arial"/>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Raft Building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Rifle Shooting</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Sensory Trail</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Sports and Team Games</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Survivor</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Trapeze</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Vertical Challenge</a:t>
            </a:r>
            <a:endParaRPr/>
          </a:p>
          <a:p>
            <a:pPr indent="-101600" lvl="0" marL="0" marR="0" rtl="0" algn="l">
              <a:lnSpc>
                <a:spcPct val="100000"/>
              </a:lnSpc>
              <a:spcBef>
                <a:spcPts val="200"/>
              </a:spcBef>
              <a:spcAft>
                <a:spcPts val="0"/>
              </a:spcAft>
              <a:buClr>
                <a:srgbClr val="E4A07C"/>
              </a:buClr>
              <a:buSzPts val="1600"/>
              <a:buFont typeface="Arial"/>
              <a:buChar char="•"/>
            </a:pPr>
            <a:r>
              <a:rPr b="1" i="0" lang="en-GB" sz="1600" u="none" cap="none" strike="noStrike">
                <a:solidFill>
                  <a:schemeClr val="lt1"/>
                </a:solidFill>
                <a:latin typeface="Arial"/>
                <a:ea typeface="Arial"/>
                <a:cs typeface="Arial"/>
                <a:sym typeface="Arial"/>
              </a:rPr>
              <a:t> Zip Wire</a:t>
            </a:r>
            <a:endParaRPr/>
          </a:p>
          <a:p>
            <a:pPr indent="0" lvl="0" marL="0" marR="0" rtl="0" algn="l">
              <a:lnSpc>
                <a:spcPct val="100000"/>
              </a:lnSpc>
              <a:spcBef>
                <a:spcPts val="200"/>
              </a:spcBef>
              <a:spcAft>
                <a:spcPts val="0"/>
              </a:spcAft>
              <a:buClr>
                <a:srgbClr val="B8E5FA"/>
              </a:buClr>
              <a:buSzPts val="2000"/>
              <a:buFont typeface="Arial"/>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B8E5FA"/>
              </a:buClr>
              <a:buSzPts val="2000"/>
              <a:buFont typeface="Arial"/>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chemeClr val="dk1"/>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224" name="Google Shape;224;p3"/>
          <p:cNvSpPr txBox="1"/>
          <p:nvPr/>
        </p:nvSpPr>
        <p:spPr>
          <a:xfrm>
            <a:off x="611187" y="3213100"/>
            <a:ext cx="7772400" cy="1254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A07C"/>
              </a:buClr>
              <a:buSzPts val="3600"/>
              <a:buFont typeface="Arial"/>
              <a:buNone/>
            </a:pPr>
            <a:r>
              <a:rPr b="1" i="0" lang="en-GB" sz="3600" u="none">
                <a:solidFill>
                  <a:srgbClr val="E4A07C"/>
                </a:solidFill>
                <a:latin typeface="Arial"/>
                <a:ea typeface="Arial"/>
                <a:cs typeface="Arial"/>
                <a:sym typeface="Arial"/>
              </a:rPr>
              <a:t>Adventure activities</a:t>
            </a:r>
            <a:endParaRPr/>
          </a:p>
        </p:txBody>
      </p:sp>
      <p:sp>
        <p:nvSpPr>
          <p:cNvPr id="225" name="Google Shape;225;p3"/>
          <p:cNvSpPr txBox="1"/>
          <p:nvPr/>
        </p:nvSpPr>
        <p:spPr>
          <a:xfrm>
            <a:off x="4408725" y="4878975"/>
            <a:ext cx="4173600" cy="9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lt1"/>
                </a:solidFill>
              </a:rPr>
              <a:t>Kit List</a:t>
            </a:r>
            <a:endParaRPr sz="3200">
              <a:solidFill>
                <a:schemeClr val="lt1"/>
              </a:solidFill>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nvSpPr>
        <p:spPr>
          <a:xfrm>
            <a:off x="-36512" y="-171450"/>
            <a:ext cx="9575800" cy="3600450"/>
          </a:xfrm>
          <a:prstGeom prst="rect">
            <a:avLst/>
          </a:prstGeom>
          <a:blipFill rotWithShape="1">
            <a:blip r:embed="rId3">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32" name="Google Shape;232;p7"/>
          <p:cNvSpPr txBox="1"/>
          <p:nvPr/>
        </p:nvSpPr>
        <p:spPr>
          <a:xfrm>
            <a:off x="539750" y="1557337"/>
            <a:ext cx="4679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233" name="Google Shape;233;p7"/>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234" name="Google Shape;234;p7"/>
          <p:cNvSpPr txBox="1"/>
          <p:nvPr/>
        </p:nvSpPr>
        <p:spPr>
          <a:xfrm>
            <a:off x="0" y="3429000"/>
            <a:ext cx="9432925" cy="3446462"/>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35" name="Google Shape;235;p7"/>
          <p:cNvSpPr txBox="1"/>
          <p:nvPr/>
        </p:nvSpPr>
        <p:spPr>
          <a:xfrm>
            <a:off x="576262" y="4292600"/>
            <a:ext cx="860425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GB" sz="2000" u="none">
                <a:solidFill>
                  <a:schemeClr val="lt1"/>
                </a:solidFill>
                <a:latin typeface="Arial"/>
                <a:ea typeface="Arial"/>
                <a:cs typeface="Arial"/>
                <a:sym typeface="Arial"/>
              </a:rPr>
              <a:t>The PGL Code of Practice describes all safety and operational procedures:</a:t>
            </a:r>
            <a:endParaRPr/>
          </a:p>
        </p:txBody>
      </p:sp>
      <p:sp>
        <p:nvSpPr>
          <p:cNvPr id="236" name="Google Shape;236;p7"/>
          <p:cNvSpPr txBox="1"/>
          <p:nvPr/>
        </p:nvSpPr>
        <p:spPr>
          <a:xfrm>
            <a:off x="611187" y="3284537"/>
            <a:ext cx="7772400" cy="1254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A07C"/>
              </a:buClr>
              <a:buSzPts val="3600"/>
              <a:buFont typeface="Arial"/>
              <a:buNone/>
            </a:pPr>
            <a:r>
              <a:rPr b="1" i="0" lang="en-GB" sz="3600" u="none">
                <a:solidFill>
                  <a:srgbClr val="E4A07C"/>
                </a:solidFill>
                <a:latin typeface="Arial"/>
                <a:ea typeface="Arial"/>
                <a:cs typeface="Arial"/>
                <a:sym typeface="Arial"/>
              </a:rPr>
              <a:t>Health &amp; safety</a:t>
            </a:r>
            <a:endParaRPr/>
          </a:p>
        </p:txBody>
      </p:sp>
      <p:sp>
        <p:nvSpPr>
          <p:cNvPr id="237" name="Google Shape;237;p7"/>
          <p:cNvSpPr txBox="1"/>
          <p:nvPr/>
        </p:nvSpPr>
        <p:spPr>
          <a:xfrm>
            <a:off x="539552" y="5085184"/>
            <a:ext cx="8604300" cy="4068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E4A07C"/>
              </a:buClr>
              <a:buSzPts val="2000"/>
              <a:buFont typeface="Arial"/>
              <a:buChar char="•"/>
            </a:pPr>
            <a:r>
              <a:rPr b="1" lang="en-GB" sz="2000">
                <a:solidFill>
                  <a:schemeClr val="lt1"/>
                </a:solidFill>
              </a:rPr>
              <a:t>R</a:t>
            </a:r>
            <a:r>
              <a:rPr b="1" i="0" lang="en-GB" sz="2000" u="none" cap="none" strike="noStrike">
                <a:solidFill>
                  <a:schemeClr val="lt1"/>
                </a:solidFill>
                <a:latin typeface="Arial"/>
                <a:ea typeface="Arial"/>
                <a:cs typeface="Arial"/>
                <a:sym typeface="Arial"/>
              </a:rPr>
              <a:t>isk assessments</a:t>
            </a:r>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Staff-to-pupil ratios</a:t>
            </a:r>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Operating procedures</a:t>
            </a:r>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Staff vetting &amp; training</a:t>
            </a:r>
            <a:endParaRPr b="1" i="0" sz="2000" u="none" cap="none" strike="noStrike">
              <a:solidFill>
                <a:schemeClr val="lt1"/>
              </a:solidFill>
              <a:latin typeface="Arial"/>
              <a:ea typeface="Arial"/>
              <a:cs typeface="Arial"/>
              <a:sym typeface="Arial"/>
            </a:endParaRPr>
          </a:p>
          <a:p>
            <a:pPr indent="-342900" lvl="0" marL="342900" marR="0" rtl="0" algn="l">
              <a:lnSpc>
                <a:spcPct val="100000"/>
              </a:lnSpc>
              <a:spcBef>
                <a:spcPts val="200"/>
              </a:spcBef>
              <a:spcAft>
                <a:spcPts val="0"/>
              </a:spcAft>
              <a:buClr>
                <a:schemeClr val="lt1"/>
              </a:buClr>
              <a:buSzPts val="2000"/>
              <a:buChar char="•"/>
            </a:pPr>
            <a:r>
              <a:rPr b="1" lang="en-GB" sz="2000">
                <a:solidFill>
                  <a:schemeClr val="lt1"/>
                </a:solidFill>
              </a:rPr>
              <a:t>Students will be briefed on Health and Safety prior to the trip</a:t>
            </a:r>
            <a:endParaRPr b="1" sz="2000">
              <a:solidFill>
                <a:schemeClr val="lt1"/>
              </a:solidFill>
            </a:endParaRPr>
          </a:p>
          <a:p>
            <a:pPr indent="-215900" lvl="0" marL="34290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215900" lvl="0" marL="34290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Site security</a:t>
            </a:r>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First Aid procedures</a:t>
            </a:r>
            <a:endParaRPr/>
          </a:p>
          <a:p>
            <a:pPr indent="-342900" lvl="0" marL="34290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Emergency procedures</a:t>
            </a:r>
            <a:endParaRPr/>
          </a:p>
          <a:p>
            <a:pPr indent="0" lvl="0" marL="0" marR="0" rtl="0" algn="l">
              <a:lnSpc>
                <a:spcPct val="100000"/>
              </a:lnSpc>
              <a:spcBef>
                <a:spcPts val="200"/>
              </a:spcBef>
              <a:spcAft>
                <a:spcPts val="0"/>
              </a:spcAft>
              <a:buClr>
                <a:srgbClr val="B8E5FA"/>
              </a:buClr>
              <a:buSzPts val="2000"/>
              <a:buFont typeface="Arial"/>
              <a:buNone/>
            </a:pPr>
            <a:r>
              <a:rPr b="1" i="0" lang="en-GB" sz="2000" u="none" cap="none" strike="noStrike">
                <a:solidFill>
                  <a:srgbClr val="E4A07C"/>
                </a:solidFill>
                <a:latin typeface="Arial"/>
                <a:ea typeface="Arial"/>
                <a:cs typeface="Arial"/>
                <a:sym typeface="Arial"/>
              </a:rPr>
              <a:t>     www.pgl.co.uk/cop</a:t>
            </a:r>
            <a:endParaRPr/>
          </a:p>
          <a:p>
            <a:pPr indent="-215900" lvl="0" marL="342900" marR="0" rtl="0" algn="l">
              <a:lnSpc>
                <a:spcPct val="100000"/>
              </a:lnSpc>
              <a:spcBef>
                <a:spcPts val="200"/>
              </a:spcBef>
              <a:spcAft>
                <a:spcPts val="0"/>
              </a:spcAft>
              <a:buClr>
                <a:srgbClr val="B8E5FA"/>
              </a:buClr>
              <a:buSzPts val="2000"/>
              <a:buFont typeface="Arial"/>
              <a:buNone/>
            </a:pPr>
            <a:r>
              <a:t/>
            </a:r>
            <a:endParaRPr b="1" i="0" sz="2000" u="none" cap="none" strike="noStrike">
              <a:solidFill>
                <a:schemeClr val="lt1"/>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cb4f3116dc8aef8_415"/>
          <p:cNvSpPr txBox="1"/>
          <p:nvPr/>
        </p:nvSpPr>
        <p:spPr>
          <a:xfrm>
            <a:off x="213100" y="0"/>
            <a:ext cx="8376900" cy="431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4800"/>
              <a:buFont typeface="Arial"/>
              <a:buNone/>
            </a:pPr>
            <a:r>
              <a:rPr b="1" i="0" lang="en-GB" sz="4800" u="sng" cap="none" strike="noStrike">
                <a:solidFill>
                  <a:srgbClr val="FFFF00"/>
                </a:solidFill>
                <a:latin typeface="Arial"/>
                <a:ea typeface="Arial"/>
                <a:cs typeface="Arial"/>
                <a:sym typeface="Arial"/>
              </a:rPr>
              <a:t>Rooming</a:t>
            </a:r>
            <a:endParaRPr b="0" i="0" sz="2800" u="sng" cap="none" strike="noStrike">
              <a:solidFill>
                <a:schemeClr val="lt1"/>
              </a:solidFill>
              <a:latin typeface="Arial"/>
              <a:ea typeface="Arial"/>
              <a:cs typeface="Arial"/>
              <a:sym typeface="Arial"/>
            </a:endParaRPr>
          </a:p>
          <a:p>
            <a:pPr indent="0" lvl="0" marL="0" marR="0" rtl="0" algn="l">
              <a:lnSpc>
                <a:spcPct val="100000"/>
              </a:lnSpc>
              <a:spcBef>
                <a:spcPts val="1400"/>
              </a:spcBef>
              <a:spcAft>
                <a:spcPts val="0"/>
              </a:spcAft>
              <a:buClr>
                <a:schemeClr val="lt1"/>
              </a:buClr>
              <a:buSzPts val="2800"/>
              <a:buFont typeface="Arial"/>
              <a:buNone/>
            </a:pPr>
            <a:r>
              <a:rPr b="0" i="0" lang="en-GB" sz="2800" u="none" cap="none" strike="noStrike">
                <a:solidFill>
                  <a:schemeClr val="lt1"/>
                </a:solidFill>
                <a:latin typeface="Arial"/>
                <a:ea typeface="Arial"/>
                <a:cs typeface="Arial"/>
                <a:sym typeface="Arial"/>
              </a:rPr>
              <a:t>Allocation notification </a:t>
            </a:r>
            <a:r>
              <a:rPr lang="en-GB" sz="2800">
                <a:solidFill>
                  <a:schemeClr val="lt1"/>
                </a:solidFill>
              </a:rPr>
              <a:t>after half term</a:t>
            </a:r>
            <a:r>
              <a:rPr b="0" i="0" lang="en-GB" sz="2800" u="none" cap="none" strike="noStrike">
                <a:solidFill>
                  <a:schemeClr val="lt1"/>
                </a:solidFill>
                <a:latin typeface="Arial"/>
                <a:ea typeface="Arial"/>
                <a:cs typeface="Arial"/>
                <a:sym typeface="Arial"/>
              </a:rPr>
              <a:t> – meeting at lunch to organise</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1400"/>
              </a:spcBef>
              <a:spcAft>
                <a:spcPts val="0"/>
              </a:spcAft>
              <a:buClr>
                <a:schemeClr val="lt1"/>
              </a:buClr>
              <a:buSzPts val="2800"/>
              <a:buFont typeface="Arial"/>
              <a:buChar char="•"/>
            </a:pPr>
            <a:r>
              <a:rPr b="0" i="0" lang="en-GB" sz="2800" u="none" cap="none" strike="noStrike">
                <a:solidFill>
                  <a:schemeClr val="lt1"/>
                </a:solidFill>
                <a:latin typeface="Arial"/>
                <a:ea typeface="Arial"/>
                <a:cs typeface="Arial"/>
                <a:sym typeface="Arial"/>
              </a:rPr>
              <a:t>Rooms -</a:t>
            </a:r>
            <a:r>
              <a:rPr lang="en-GB" sz="2800">
                <a:solidFill>
                  <a:schemeClr val="lt1"/>
                </a:solidFill>
              </a:rPr>
              <a:t> groups of 4 and groups of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lt1"/>
              </a:buClr>
              <a:buSzPts val="2800"/>
              <a:buFont typeface="Arial"/>
              <a:buChar char="•"/>
            </a:pPr>
            <a:r>
              <a:rPr b="0" i="0" lang="en-GB" sz="2800" u="none" cap="none" strike="noStrike">
                <a:solidFill>
                  <a:schemeClr val="lt1"/>
                </a:solidFill>
                <a:latin typeface="Arial"/>
                <a:ea typeface="Arial"/>
                <a:cs typeface="Arial"/>
                <a:sym typeface="Arial"/>
              </a:rPr>
              <a:t>All en-suite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lt1"/>
              </a:buClr>
              <a:buSzPts val="2800"/>
              <a:buFont typeface="Arial"/>
              <a:buChar char="•"/>
            </a:pPr>
            <a:r>
              <a:rPr b="0" i="0" lang="en-GB" sz="2800" u="none" cap="none" strike="noStrike">
                <a:solidFill>
                  <a:schemeClr val="lt1"/>
                </a:solidFill>
                <a:latin typeface="Arial"/>
                <a:ea typeface="Arial"/>
                <a:cs typeface="Arial"/>
                <a:sym typeface="Arial"/>
              </a:rPr>
              <a:t>Small but functional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lt1"/>
              </a:buClr>
              <a:buSzPts val="2800"/>
              <a:buFont typeface="Arial"/>
              <a:buChar char="•"/>
            </a:pPr>
            <a:r>
              <a:rPr b="0" i="0" lang="en-GB" sz="2800" u="none" cap="none" strike="noStrike">
                <a:solidFill>
                  <a:schemeClr val="lt1"/>
                </a:solidFill>
                <a:latin typeface="Arial"/>
                <a:ea typeface="Arial"/>
                <a:cs typeface="Arial"/>
                <a:sym typeface="Arial"/>
              </a:rPr>
              <a:t>Daily room check</a:t>
            </a:r>
            <a:endParaRPr b="0" i="0" sz="1400" u="none" cap="none" strike="noStrike">
              <a:solidFill>
                <a:srgbClr val="000000"/>
              </a:solidFill>
              <a:latin typeface="Arial"/>
              <a:ea typeface="Arial"/>
              <a:cs typeface="Arial"/>
              <a:sym typeface="Arial"/>
            </a:endParaRPr>
          </a:p>
        </p:txBody>
      </p:sp>
      <p:pic>
        <p:nvPicPr>
          <p:cNvPr id="244" name="Google Shape;244;gcb4f3116dc8aef8_415"/>
          <p:cNvPicPr preferRelativeResize="0"/>
          <p:nvPr/>
        </p:nvPicPr>
        <p:blipFill rotWithShape="1">
          <a:blip r:embed="rId3">
            <a:alphaModFix/>
          </a:blip>
          <a:srcRect b="15884" l="50000" r="0" t="20727"/>
          <a:stretch/>
        </p:blipFill>
        <p:spPr>
          <a:xfrm>
            <a:off x="3808975" y="4048925"/>
            <a:ext cx="5157275" cy="2537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cb4f3116dc8aef8_462"/>
          <p:cNvSpPr txBox="1"/>
          <p:nvPr>
            <p:ph type="ctrTitle"/>
          </p:nvPr>
        </p:nvSpPr>
        <p:spPr>
          <a:xfrm>
            <a:off x="228600" y="76200"/>
            <a:ext cx="86424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EF102"/>
              </a:buClr>
              <a:buSzPts val="4400"/>
              <a:buFont typeface="Arial"/>
              <a:buNone/>
            </a:pPr>
            <a:r>
              <a:rPr b="1" i="0" lang="en-GB" sz="4400" u="sng">
                <a:solidFill>
                  <a:srgbClr val="FEF102"/>
                </a:solidFill>
                <a:latin typeface="Arial"/>
                <a:ea typeface="Arial"/>
                <a:cs typeface="Arial"/>
                <a:sym typeface="Arial"/>
              </a:rPr>
              <a:t>Evening Entertainments</a:t>
            </a:r>
            <a:endParaRPr/>
          </a:p>
        </p:txBody>
      </p:sp>
      <p:sp>
        <p:nvSpPr>
          <p:cNvPr id="251" name="Google Shape;251;gcb4f3116dc8aef8_462"/>
          <p:cNvSpPr txBox="1"/>
          <p:nvPr/>
        </p:nvSpPr>
        <p:spPr>
          <a:xfrm>
            <a:off x="539750" y="1741487"/>
            <a:ext cx="4680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252" name="Google Shape;252;gcb4f3116dc8aef8_462"/>
          <p:cNvSpPr txBox="1"/>
          <p:nvPr/>
        </p:nvSpPr>
        <p:spPr>
          <a:xfrm>
            <a:off x="304800" y="1143000"/>
            <a:ext cx="6172200" cy="314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lt1"/>
              </a:buClr>
              <a:buSzPts val="2600"/>
              <a:buFont typeface="Arial"/>
              <a:buChar char="•"/>
            </a:pPr>
            <a:r>
              <a:rPr b="0" i="0" lang="en-GB" sz="2600" u="none" cap="none" strike="noStrike">
                <a:solidFill>
                  <a:schemeClr val="lt1"/>
                </a:solidFill>
                <a:latin typeface="Arial"/>
                <a:ea typeface="Arial"/>
                <a:cs typeface="Arial"/>
                <a:sym typeface="Arial"/>
              </a:rPr>
              <a:t> Quiz / </a:t>
            </a:r>
            <a:r>
              <a:rPr lang="en-GB" sz="2600">
                <a:solidFill>
                  <a:schemeClr val="lt1"/>
                </a:solidFill>
              </a:rPr>
              <a:t>T</a:t>
            </a:r>
            <a:r>
              <a:rPr b="0" i="0" lang="en-GB" sz="2600" u="none" cap="none" strike="noStrike">
                <a:solidFill>
                  <a:schemeClr val="lt1"/>
                </a:solidFill>
                <a:latin typeface="Arial"/>
                <a:ea typeface="Arial"/>
                <a:cs typeface="Arial"/>
                <a:sym typeface="Arial"/>
              </a:rPr>
              <a:t>eam games</a:t>
            </a:r>
            <a:endParaRPr b="0" i="0" sz="2600" u="none" cap="none" strike="noStrike">
              <a:solidFill>
                <a:schemeClr val="lt1"/>
              </a:solidFill>
              <a:latin typeface="Arial"/>
              <a:ea typeface="Arial"/>
              <a:cs typeface="Arial"/>
              <a:sym typeface="Arial"/>
            </a:endParaRPr>
          </a:p>
          <a:p>
            <a:pPr indent="0" lvl="0" marL="0" marR="0" rtl="0" algn="l">
              <a:lnSpc>
                <a:spcPct val="100000"/>
              </a:lnSpc>
              <a:spcBef>
                <a:spcPts val="1300"/>
              </a:spcBef>
              <a:spcAft>
                <a:spcPts val="0"/>
              </a:spcAft>
              <a:buClr>
                <a:schemeClr val="lt1"/>
              </a:buClr>
              <a:buSzPts val="2600"/>
              <a:buChar char="•"/>
            </a:pPr>
            <a:r>
              <a:rPr lang="en-GB" sz="2600">
                <a:solidFill>
                  <a:schemeClr val="lt1"/>
                </a:solidFill>
              </a:rPr>
              <a:t>Campfire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lt1"/>
              </a:buClr>
              <a:buSzPts val="2600"/>
              <a:buFont typeface="Arial"/>
              <a:buChar char="•"/>
            </a:pPr>
            <a:r>
              <a:rPr b="0" i="0" lang="en-GB" sz="2600" u="none" cap="none" strike="noStrike">
                <a:solidFill>
                  <a:schemeClr val="lt1"/>
                </a:solidFill>
                <a:latin typeface="Arial"/>
                <a:ea typeface="Arial"/>
                <a:cs typeface="Arial"/>
                <a:sym typeface="Arial"/>
              </a:rPr>
              <a:t>Disco </a:t>
            </a:r>
            <a:endParaRPr sz="2600">
              <a:solidFill>
                <a:schemeClr val="lt1"/>
              </a:solidFill>
            </a:endParaRPr>
          </a:p>
          <a:p>
            <a:pPr indent="0" lvl="0" marL="0" marR="0" rtl="0" algn="l">
              <a:lnSpc>
                <a:spcPct val="100000"/>
              </a:lnSpc>
              <a:spcBef>
                <a:spcPts val="1300"/>
              </a:spcBef>
              <a:spcAft>
                <a:spcPts val="0"/>
              </a:spcAft>
              <a:buClr>
                <a:schemeClr val="lt1"/>
              </a:buClr>
              <a:buSzPts val="2600"/>
              <a:buChar char="•"/>
            </a:pPr>
            <a:r>
              <a:rPr lang="en-GB" sz="2600">
                <a:solidFill>
                  <a:schemeClr val="lt1"/>
                </a:solidFill>
              </a:rPr>
              <a:t>Capture the Flag</a:t>
            </a:r>
            <a:endParaRPr sz="2600">
              <a:solidFill>
                <a:schemeClr val="lt1"/>
              </a:solidFill>
            </a:endParaRPr>
          </a:p>
          <a:p>
            <a:pPr indent="0" lvl="0" marL="0" marR="0" rtl="0" algn="l">
              <a:lnSpc>
                <a:spcPct val="100000"/>
              </a:lnSpc>
              <a:spcBef>
                <a:spcPts val="1300"/>
              </a:spcBef>
              <a:spcAft>
                <a:spcPts val="0"/>
              </a:spcAft>
              <a:buClr>
                <a:schemeClr val="lt1"/>
              </a:buClr>
              <a:buSzPts val="2600"/>
              <a:buChar char="•"/>
            </a:pPr>
            <a:r>
              <a:rPr lang="en-GB" sz="2600">
                <a:solidFill>
                  <a:schemeClr val="lt1"/>
                </a:solidFill>
              </a:rPr>
              <a:t>Aeroball</a:t>
            </a:r>
            <a:endParaRPr sz="26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cb4f3116dc8aef8_713"/>
          <p:cNvSpPr txBox="1"/>
          <p:nvPr>
            <p:ph type="ctrTitle"/>
          </p:nvPr>
        </p:nvSpPr>
        <p:spPr>
          <a:xfrm>
            <a:off x="511450" y="0"/>
            <a:ext cx="7772400" cy="774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Timetable</a:t>
            </a:r>
            <a:endParaRPr/>
          </a:p>
        </p:txBody>
      </p:sp>
      <p:sp>
        <p:nvSpPr>
          <p:cNvPr id="259" name="Google Shape;259;gcb4f3116dc8aef8_713"/>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graphicFrame>
        <p:nvGraphicFramePr>
          <p:cNvPr id="260" name="Google Shape;260;gcb4f3116dc8aef8_713"/>
          <p:cNvGraphicFramePr/>
          <p:nvPr/>
        </p:nvGraphicFramePr>
        <p:xfrm>
          <a:off x="419750" y="1056000"/>
          <a:ext cx="3000000" cy="3000000"/>
        </p:xfrm>
        <a:graphic>
          <a:graphicData uri="http://schemas.openxmlformats.org/drawingml/2006/table">
            <a:tbl>
              <a:tblPr>
                <a:noFill/>
                <a:tableStyleId>{DD6F0B2C-40C6-424F-89B3-25A6F7BBC1AC}</a:tableStyleId>
              </a:tblPr>
              <a:tblGrid>
                <a:gridCol w="4276250"/>
                <a:gridCol w="4276250"/>
              </a:tblGrid>
              <a:tr h="569550">
                <a:tc>
                  <a:txBody>
                    <a:bodyPr/>
                    <a:lstStyle/>
                    <a:p>
                      <a:pPr indent="0" lvl="0" marL="0" rtl="0" algn="l">
                        <a:spcBef>
                          <a:spcPts val="0"/>
                        </a:spcBef>
                        <a:spcAft>
                          <a:spcPts val="0"/>
                        </a:spcAft>
                        <a:buNone/>
                      </a:pPr>
                      <a:r>
                        <a:rPr b="1" lang="en-GB" sz="1900">
                          <a:solidFill>
                            <a:schemeClr val="lt1"/>
                          </a:solidFill>
                        </a:rPr>
                        <a:t>Wake up</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7.30am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Breakfast </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8am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Session 1</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9am - 10.30am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Session 2</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10.40am - 12.10pm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Lunch</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Session 3</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2pm - 3.30pm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Session 4</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3.40pm - 5.10pm</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Dinner</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Evening Entertainment</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7.30pm - 8.30pm </a:t>
                      </a:r>
                      <a:endParaRPr b="1" sz="1900">
                        <a:solidFill>
                          <a:schemeClr val="lt1"/>
                        </a:solidFill>
                      </a:endParaRPr>
                    </a:p>
                  </a:txBody>
                  <a:tcPr marT="91425" marB="91425" marR="91425" marL="91425"/>
                </a:tc>
              </a:tr>
              <a:tr h="569550">
                <a:tc>
                  <a:txBody>
                    <a:bodyPr/>
                    <a:lstStyle/>
                    <a:p>
                      <a:pPr indent="0" lvl="0" marL="0" rtl="0" algn="l">
                        <a:spcBef>
                          <a:spcPts val="0"/>
                        </a:spcBef>
                        <a:spcAft>
                          <a:spcPts val="0"/>
                        </a:spcAft>
                        <a:buNone/>
                      </a:pPr>
                      <a:r>
                        <a:rPr b="1" lang="en-GB" sz="1900">
                          <a:solidFill>
                            <a:schemeClr val="lt1"/>
                          </a:solidFill>
                        </a:rPr>
                        <a:t>Bedtime</a:t>
                      </a:r>
                      <a:endParaRPr b="1" sz="1900">
                        <a:solidFill>
                          <a:schemeClr val="lt1"/>
                        </a:solidFill>
                      </a:endParaRPr>
                    </a:p>
                  </a:txBody>
                  <a:tcPr marT="91425" marB="91425" marR="91425" marL="91425"/>
                </a:tc>
                <a:tc>
                  <a:txBody>
                    <a:bodyPr/>
                    <a:lstStyle/>
                    <a:p>
                      <a:pPr indent="0" lvl="0" marL="0" rtl="0" algn="l">
                        <a:spcBef>
                          <a:spcPts val="0"/>
                        </a:spcBef>
                        <a:spcAft>
                          <a:spcPts val="0"/>
                        </a:spcAft>
                        <a:buNone/>
                      </a:pPr>
                      <a:r>
                        <a:rPr b="1" lang="en-GB" sz="1900">
                          <a:solidFill>
                            <a:schemeClr val="lt1"/>
                          </a:solidFill>
                        </a:rPr>
                        <a:t>9pm</a:t>
                      </a:r>
                      <a:endParaRPr b="1" sz="1900">
                        <a:solidFill>
                          <a:schemeClr val="lt1"/>
                        </a:solidFill>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cb4f3116dc8aef8_512"/>
          <p:cNvSpPr txBox="1"/>
          <p:nvPr>
            <p:ph type="ctrTitle"/>
          </p:nvPr>
        </p:nvSpPr>
        <p:spPr>
          <a:xfrm>
            <a:off x="250825" y="-228600"/>
            <a:ext cx="86424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EF102"/>
              </a:buClr>
              <a:buSzPts val="3600"/>
              <a:buFont typeface="Arial"/>
              <a:buNone/>
            </a:pPr>
            <a:r>
              <a:rPr b="1" i="0" lang="en-GB" sz="3600" u="sng">
                <a:solidFill>
                  <a:srgbClr val="FEF102"/>
                </a:solidFill>
                <a:latin typeface="Arial"/>
                <a:ea typeface="Arial"/>
                <a:cs typeface="Arial"/>
                <a:sym typeface="Arial"/>
              </a:rPr>
              <a:t>Checklist - essentials</a:t>
            </a:r>
            <a:endParaRPr/>
          </a:p>
        </p:txBody>
      </p:sp>
      <p:sp>
        <p:nvSpPr>
          <p:cNvPr id="267" name="Google Shape;267;gcb4f3116dc8aef8_512"/>
          <p:cNvSpPr txBox="1"/>
          <p:nvPr/>
        </p:nvSpPr>
        <p:spPr>
          <a:xfrm>
            <a:off x="539750" y="1557337"/>
            <a:ext cx="4680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268" name="Google Shape;268;gcb4f3116dc8aef8_512"/>
          <p:cNvSpPr txBox="1"/>
          <p:nvPr/>
        </p:nvSpPr>
        <p:spPr>
          <a:xfrm>
            <a:off x="25" y="609600"/>
            <a:ext cx="9144000" cy="59721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Kit list Clothes</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chemeClr val="lt1"/>
              </a:buClr>
              <a:buSzPts val="2400"/>
              <a:buFont typeface="Arial"/>
              <a:buChar char="•"/>
            </a:pPr>
            <a:r>
              <a:rPr lang="en-GB" sz="2400">
                <a:solidFill>
                  <a:schemeClr val="lt1"/>
                </a:solidFill>
              </a:rPr>
              <a:t>Bedding</a:t>
            </a:r>
            <a:endParaRPr sz="2400">
              <a:solidFill>
                <a:schemeClr val="lt1"/>
              </a:solidFill>
            </a:endParaRPr>
          </a:p>
          <a:p>
            <a:pPr indent="0" lvl="0" marL="0" marR="0" rtl="0" algn="l">
              <a:lnSpc>
                <a:spcPct val="100000"/>
              </a:lnSpc>
              <a:spcBef>
                <a:spcPts val="120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Sun cream/Sun hat</a:t>
            </a:r>
            <a:r>
              <a:rPr lang="en-GB" sz="2400">
                <a:solidFill>
                  <a:schemeClr val="lt1"/>
                </a:solidFill>
              </a:rPr>
              <a:t>/Water Bottle/Waterproof Coat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Carrier bag for dirty washing!</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chemeClr val="lt1"/>
              </a:buClr>
              <a:buSzPts val="2400"/>
              <a:buChar char="•"/>
            </a:pPr>
            <a:r>
              <a:rPr lang="en-GB" sz="2400">
                <a:solidFill>
                  <a:schemeClr val="lt1"/>
                </a:solidFill>
              </a:rPr>
              <a:t>Medication - Clearly labelled and handed to a teacher on the coach</a:t>
            </a:r>
            <a:endParaRPr sz="2400">
              <a:solidFill>
                <a:schemeClr val="lt1"/>
              </a:solidFill>
            </a:endParaRPr>
          </a:p>
          <a:p>
            <a:pPr indent="0" lvl="0" marL="0" marR="0" rtl="0" algn="l">
              <a:lnSpc>
                <a:spcPct val="100000"/>
              </a:lnSpc>
              <a:spcBef>
                <a:spcPts val="120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 Pocket money – approx. £</a:t>
            </a:r>
            <a:r>
              <a:rPr lang="en-GB" sz="2400">
                <a:solidFill>
                  <a:schemeClr val="lt1"/>
                </a:solidFill>
              </a:rPr>
              <a:t>10</a:t>
            </a:r>
            <a:r>
              <a:rPr b="0" i="0" lang="en-GB" sz="2400" u="none" cap="none" strike="noStrike">
                <a:solidFill>
                  <a:schemeClr val="lt1"/>
                </a:solidFill>
                <a:latin typeface="Arial"/>
                <a:ea typeface="Arial"/>
                <a:cs typeface="Arial"/>
                <a:sym typeface="Arial"/>
              </a:rPr>
              <a:t>. There is no plan to stop at service stations on the </a:t>
            </a:r>
            <a:r>
              <a:rPr lang="en-GB" sz="2400">
                <a:solidFill>
                  <a:schemeClr val="lt1"/>
                </a:solidFill>
              </a:rPr>
              <a:t>journey</a:t>
            </a:r>
            <a:r>
              <a:rPr b="0" i="0" lang="en-GB" sz="2400" u="none" cap="none" strike="noStrike">
                <a:solidFill>
                  <a:schemeClr val="lt1"/>
                </a:solidFill>
                <a:latin typeface="Arial"/>
                <a:ea typeface="Arial"/>
                <a:cs typeface="Arial"/>
                <a:sym typeface="Arial"/>
              </a:rPr>
              <a:t> - </a:t>
            </a:r>
            <a:r>
              <a:rPr lang="en-GB" sz="2400">
                <a:solidFill>
                  <a:schemeClr val="lt1"/>
                </a:solidFill>
              </a:rPr>
              <a:t>there</a:t>
            </a:r>
            <a:r>
              <a:rPr b="0" i="0" lang="en-GB" sz="2400" u="none" cap="none" strike="noStrike">
                <a:solidFill>
                  <a:schemeClr val="lt1"/>
                </a:solidFill>
                <a:latin typeface="Arial"/>
                <a:ea typeface="Arial"/>
                <a:cs typeface="Arial"/>
                <a:sym typeface="Arial"/>
              </a:rPr>
              <a:t> is a PGL Shop onsite for </a:t>
            </a:r>
            <a:r>
              <a:rPr lang="en-GB" sz="2400">
                <a:solidFill>
                  <a:schemeClr val="lt1"/>
                </a:solidFill>
              </a:rPr>
              <a:t>souvenirs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lt1"/>
              </a:buClr>
              <a:buSzPts val="2400"/>
              <a:buFont typeface="Arial"/>
              <a:buNone/>
            </a:pPr>
            <a:r>
              <a:rPr b="0" i="1" lang="en-GB" sz="2400" u="none" cap="none" strike="noStrike">
                <a:solidFill>
                  <a:schemeClr val="lt1"/>
                </a:solidFill>
                <a:latin typeface="Arial"/>
                <a:ea typeface="Arial"/>
                <a:cs typeface="Arial"/>
                <a:sym typeface="Arial"/>
              </a:rPr>
              <a:t>Please take only one, medium-sized, suitcase</a:t>
            </a:r>
            <a:r>
              <a:rPr i="1" lang="en-GB" sz="2400">
                <a:solidFill>
                  <a:schemeClr val="lt1"/>
                </a:solidFill>
              </a:rPr>
              <a:t>/Bag</a:t>
            </a:r>
            <a:r>
              <a:rPr b="0" i="1" lang="en-GB" sz="2400" u="none" cap="none" strike="noStrike">
                <a:solidFill>
                  <a:schemeClr val="lt1"/>
                </a:solidFill>
                <a:latin typeface="Arial"/>
                <a:ea typeface="Arial"/>
                <a:cs typeface="Arial"/>
                <a:sym typeface="Arial"/>
              </a:rPr>
              <a:t>. </a:t>
            </a:r>
            <a:endParaRPr i="1" sz="2400">
              <a:solidFill>
                <a:schemeClr val="lt1"/>
              </a:solidFill>
            </a:endParaRPr>
          </a:p>
          <a:p>
            <a:pPr indent="0" lvl="0" marL="0" marR="0" rtl="0" algn="l">
              <a:lnSpc>
                <a:spcPct val="100000"/>
              </a:lnSpc>
              <a:spcBef>
                <a:spcPts val="1200"/>
              </a:spcBef>
              <a:spcAft>
                <a:spcPts val="0"/>
              </a:spcAft>
              <a:buClr>
                <a:schemeClr val="lt1"/>
              </a:buClr>
              <a:buSzPts val="2400"/>
              <a:buFont typeface="Arial"/>
              <a:buNone/>
            </a:pPr>
            <a:r>
              <a:rPr b="1" i="1" lang="en-GB" sz="2400">
                <a:solidFill>
                  <a:schemeClr val="lt1"/>
                </a:solidFill>
              </a:rPr>
              <a:t>Photos and updates will be put on the school twitter @GCA_PE</a:t>
            </a:r>
            <a:endParaRPr b="1" i="1" sz="24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cb4f3116dc8aef8_560"/>
          <p:cNvSpPr txBox="1"/>
          <p:nvPr/>
        </p:nvSpPr>
        <p:spPr>
          <a:xfrm>
            <a:off x="250825" y="117475"/>
            <a:ext cx="8642400" cy="107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EF102"/>
              </a:buClr>
              <a:buSzPts val="4400"/>
              <a:buFont typeface="Arial"/>
              <a:buNone/>
            </a:pPr>
            <a:r>
              <a:rPr b="1" i="0" lang="en-GB" sz="4400" u="sng" cap="none" strike="noStrike">
                <a:solidFill>
                  <a:srgbClr val="FEF102"/>
                </a:solidFill>
                <a:latin typeface="Arial"/>
                <a:ea typeface="Arial"/>
                <a:cs typeface="Arial"/>
                <a:sym typeface="Arial"/>
              </a:rPr>
              <a:t>Behaviour</a:t>
            </a:r>
            <a:endParaRPr b="0" i="0" sz="1400" u="none" cap="none" strike="noStrike">
              <a:solidFill>
                <a:srgbClr val="000000"/>
              </a:solidFill>
              <a:latin typeface="Arial"/>
              <a:ea typeface="Arial"/>
              <a:cs typeface="Arial"/>
              <a:sym typeface="Arial"/>
            </a:endParaRPr>
          </a:p>
        </p:txBody>
      </p:sp>
      <p:sp>
        <p:nvSpPr>
          <p:cNvPr id="275" name="Google Shape;275;gcb4f3116dc8aef8_560"/>
          <p:cNvSpPr txBox="1"/>
          <p:nvPr/>
        </p:nvSpPr>
        <p:spPr>
          <a:xfrm>
            <a:off x="304800" y="1371600"/>
            <a:ext cx="8615400" cy="3863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200"/>
              <a:buFont typeface="Arial"/>
              <a:buChar char="•"/>
            </a:pPr>
            <a:r>
              <a:rPr b="0" i="0" lang="en-GB" sz="2200" u="none" cap="none" strike="noStrike">
                <a:solidFill>
                  <a:schemeClr val="lt1"/>
                </a:solidFill>
                <a:latin typeface="Arial"/>
                <a:ea typeface="Arial"/>
                <a:cs typeface="Arial"/>
                <a:sym typeface="Arial"/>
              </a:rPr>
              <a:t>Outstanding behaviour at all times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100"/>
              </a:spcBef>
              <a:spcAft>
                <a:spcPts val="0"/>
              </a:spcAft>
              <a:buClr>
                <a:schemeClr val="lt1"/>
              </a:buClr>
              <a:buSzPts val="2200"/>
              <a:buFont typeface="Arial"/>
              <a:buChar char="•"/>
            </a:pPr>
            <a:r>
              <a:rPr lang="en-GB" sz="2200">
                <a:solidFill>
                  <a:schemeClr val="lt1"/>
                </a:solidFill>
              </a:rPr>
              <a:t>PGL</a:t>
            </a:r>
            <a:r>
              <a:rPr b="0" i="0" lang="en-GB" sz="2200" u="none" cap="none" strike="noStrike">
                <a:solidFill>
                  <a:schemeClr val="lt1"/>
                </a:solidFill>
                <a:latin typeface="Arial"/>
                <a:ea typeface="Arial"/>
                <a:cs typeface="Arial"/>
                <a:sym typeface="Arial"/>
              </a:rPr>
              <a:t> invite us back year on year because our students are the best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100"/>
              </a:spcBef>
              <a:spcAft>
                <a:spcPts val="0"/>
              </a:spcAft>
              <a:buClr>
                <a:schemeClr val="lt1"/>
              </a:buClr>
              <a:buSzPts val="2200"/>
              <a:buFont typeface="Arial"/>
              <a:buChar char="•"/>
            </a:pPr>
            <a:r>
              <a:rPr b="0" i="0" lang="en-GB" sz="2200" u="none" cap="none" strike="noStrike">
                <a:solidFill>
                  <a:schemeClr val="lt1"/>
                </a:solidFill>
                <a:latin typeface="Arial"/>
                <a:ea typeface="Arial"/>
                <a:cs typeface="Arial"/>
                <a:sym typeface="Arial"/>
              </a:rPr>
              <a:t>No boys allowed on the girls floor or in rooms and vice-versa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100"/>
              </a:spcBef>
              <a:spcAft>
                <a:spcPts val="0"/>
              </a:spcAft>
              <a:buClr>
                <a:schemeClr val="lt1"/>
              </a:buClr>
              <a:buSzPts val="2200"/>
              <a:buFont typeface="Arial"/>
              <a:buChar char="•"/>
            </a:pPr>
            <a:r>
              <a:rPr b="0" i="0" lang="en-GB" sz="2200" u="none" cap="none" strike="noStrike">
                <a:solidFill>
                  <a:schemeClr val="lt1"/>
                </a:solidFill>
                <a:latin typeface="Arial"/>
                <a:ea typeface="Arial"/>
                <a:cs typeface="Arial"/>
                <a:sym typeface="Arial"/>
              </a:rPr>
              <a:t>Sleep is important!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100"/>
              </a:spcBef>
              <a:spcAft>
                <a:spcPts val="0"/>
              </a:spcAft>
              <a:buClr>
                <a:schemeClr val="lt1"/>
              </a:buClr>
              <a:buSzPts val="2200"/>
              <a:buFont typeface="Arial"/>
              <a:buChar char="•"/>
            </a:pPr>
            <a:r>
              <a:rPr lang="en-GB" sz="2200">
                <a:solidFill>
                  <a:schemeClr val="lt1"/>
                </a:solidFill>
              </a:rPr>
              <a:t>PGL </a:t>
            </a:r>
            <a:r>
              <a:rPr b="0" i="0" lang="en-GB" sz="2200" u="none" cap="none" strike="noStrike">
                <a:solidFill>
                  <a:schemeClr val="lt1"/>
                </a:solidFill>
                <a:latin typeface="Arial"/>
                <a:ea typeface="Arial"/>
                <a:cs typeface="Arial"/>
                <a:sym typeface="Arial"/>
              </a:rPr>
              <a:t>instructors are responsible for you on the </a:t>
            </a:r>
            <a:r>
              <a:rPr lang="en-GB" sz="2200">
                <a:solidFill>
                  <a:schemeClr val="lt1"/>
                </a:solidFill>
              </a:rPr>
              <a:t>activities</a:t>
            </a:r>
            <a:r>
              <a:rPr b="0" i="0" lang="en-GB" sz="2200" u="none" cap="none" strike="noStrike">
                <a:solidFill>
                  <a:schemeClr val="lt1"/>
                </a:solidFill>
                <a:latin typeface="Arial"/>
                <a:ea typeface="Arial"/>
                <a:cs typeface="Arial"/>
                <a:sym typeface="Arial"/>
              </a:rPr>
              <a:t> – you follow ALL instructions.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1100"/>
              </a:spcBef>
              <a:spcAft>
                <a:spcPts val="0"/>
              </a:spcAft>
              <a:buNone/>
            </a:pPr>
            <a: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1100"/>
              </a:spcBef>
              <a:spcAft>
                <a:spcPts val="0"/>
              </a:spcAft>
              <a:buClr>
                <a:srgbClr val="FFFF00"/>
              </a:buClr>
              <a:buSzPts val="2200"/>
              <a:buFont typeface="Arial"/>
              <a:buChar char="•"/>
            </a:pPr>
            <a:r>
              <a:rPr b="0" i="0" lang="en-GB" sz="2200" u="none" cap="none" strike="noStrike">
                <a:solidFill>
                  <a:srgbClr val="FFFF00"/>
                </a:solidFill>
                <a:latin typeface="Arial"/>
                <a:ea typeface="Arial"/>
                <a:cs typeface="Arial"/>
                <a:sym typeface="Arial"/>
              </a:rPr>
              <a:t>Excellent behaviour = Safe behaviour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txBox="1"/>
          <p:nvPr/>
        </p:nvSpPr>
        <p:spPr>
          <a:xfrm>
            <a:off x="539750" y="1557337"/>
            <a:ext cx="4679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82" name="Google Shape;282;p8"/>
          <p:cNvSpPr txBox="1"/>
          <p:nvPr/>
        </p:nvSpPr>
        <p:spPr>
          <a:xfrm>
            <a:off x="-180975" y="-171450"/>
            <a:ext cx="9721850" cy="3600450"/>
          </a:xfrm>
          <a:prstGeom prst="rect">
            <a:avLst/>
          </a:prstGeom>
          <a:blipFill rotWithShape="1">
            <a:blip r:embed="rId3">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283" name="Google Shape;283;p8"/>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284" name="Google Shape;284;p8"/>
          <p:cNvSpPr txBox="1"/>
          <p:nvPr/>
        </p:nvSpPr>
        <p:spPr>
          <a:xfrm>
            <a:off x="0" y="3429000"/>
            <a:ext cx="9432925" cy="3446462"/>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85" name="Google Shape;285;p8"/>
          <p:cNvSpPr txBox="1"/>
          <p:nvPr/>
        </p:nvSpPr>
        <p:spPr>
          <a:xfrm>
            <a:off x="212250" y="3554925"/>
            <a:ext cx="8719500" cy="2480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4A07C"/>
              </a:buClr>
              <a:buSzPts val="3600"/>
              <a:buFont typeface="Arial"/>
              <a:buNone/>
            </a:pPr>
            <a:r>
              <a:rPr b="1" lang="en-GB" sz="3600">
                <a:solidFill>
                  <a:srgbClr val="E4A07C"/>
                </a:solidFill>
              </a:rPr>
              <a:t>Staff</a:t>
            </a:r>
            <a:endParaRPr b="1" sz="3600">
              <a:solidFill>
                <a:srgbClr val="E4A07C"/>
              </a:solidFill>
            </a:endParaRPr>
          </a:p>
          <a:p>
            <a:pPr indent="0" lvl="0" marL="0" marR="0" rtl="0" algn="ctr">
              <a:lnSpc>
                <a:spcPct val="100000"/>
              </a:lnSpc>
              <a:spcBef>
                <a:spcPts val="0"/>
              </a:spcBef>
              <a:spcAft>
                <a:spcPts val="0"/>
              </a:spcAft>
              <a:buClr>
                <a:srgbClr val="E4A07C"/>
              </a:buClr>
              <a:buSzPts val="3600"/>
              <a:buFont typeface="Arial"/>
              <a:buNone/>
            </a:pPr>
            <a:r>
              <a:rPr b="1" lang="en-GB" sz="3600">
                <a:solidFill>
                  <a:srgbClr val="E4A07C"/>
                </a:solidFill>
              </a:rPr>
              <a:t>Mrs Rainbow	Mr Armer   Miss Davies</a:t>
            </a:r>
            <a:endParaRPr b="1" sz="3600">
              <a:solidFill>
                <a:srgbClr val="E4A07C"/>
              </a:solidFill>
            </a:endParaRPr>
          </a:p>
          <a:p>
            <a:pPr indent="0" lvl="0" marL="0" marR="0" rtl="0" algn="ctr">
              <a:lnSpc>
                <a:spcPct val="100000"/>
              </a:lnSpc>
              <a:spcBef>
                <a:spcPts val="0"/>
              </a:spcBef>
              <a:spcAft>
                <a:spcPts val="0"/>
              </a:spcAft>
              <a:buClr>
                <a:srgbClr val="E4A07C"/>
              </a:buClr>
              <a:buSzPts val="3600"/>
              <a:buFont typeface="Arial"/>
              <a:buNone/>
            </a:pPr>
            <a:r>
              <a:rPr b="1" lang="en-GB" sz="3600">
                <a:solidFill>
                  <a:srgbClr val="E4A07C"/>
                </a:solidFill>
              </a:rPr>
              <a:t>Miss Duxbury Mr Molloy   Mr Ormerod</a:t>
            </a:r>
            <a:endParaRPr b="1" sz="3600">
              <a:solidFill>
                <a:srgbClr val="E4A07C"/>
              </a:solidFill>
            </a:endParaRPr>
          </a:p>
          <a:p>
            <a:pPr indent="0" lvl="0" marL="0" marR="0" rtl="0" algn="ctr">
              <a:lnSpc>
                <a:spcPct val="100000"/>
              </a:lnSpc>
              <a:spcBef>
                <a:spcPts val="0"/>
              </a:spcBef>
              <a:spcAft>
                <a:spcPts val="0"/>
              </a:spcAft>
              <a:buClr>
                <a:srgbClr val="E4A07C"/>
              </a:buClr>
              <a:buSzPts val="3600"/>
              <a:buFont typeface="Arial"/>
              <a:buNone/>
            </a:pPr>
            <a:r>
              <a:rPr b="1" lang="en-GB" sz="3600">
                <a:solidFill>
                  <a:srgbClr val="E4A07C"/>
                </a:solidFill>
              </a:rPr>
              <a:t>Miss Burrows</a:t>
            </a:r>
            <a:endParaRPr b="1" sz="3600">
              <a:solidFill>
                <a:srgbClr val="E4A07C"/>
              </a:solidFil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cb4f3116dc8aef8_653"/>
          <p:cNvSpPr txBox="1"/>
          <p:nvPr>
            <p:ph idx="1" type="subTitle"/>
          </p:nvPr>
        </p:nvSpPr>
        <p:spPr>
          <a:xfrm>
            <a:off x="546100" y="1524000"/>
            <a:ext cx="8064600" cy="4681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Arial"/>
              <a:buNone/>
            </a:pPr>
            <a:r>
              <a:t/>
            </a:r>
            <a:endParaRPr b="0" i="0" sz="4400" u="none">
              <a:solidFill>
                <a:schemeClr val="lt1"/>
              </a:solidFill>
              <a:latin typeface="Arial"/>
              <a:ea typeface="Arial"/>
              <a:cs typeface="Arial"/>
              <a:sym typeface="Arial"/>
            </a:endParaRPr>
          </a:p>
          <a:p>
            <a:pPr indent="0" lvl="0" marL="0" rtl="0" algn="ctr">
              <a:lnSpc>
                <a:spcPct val="100000"/>
              </a:lnSpc>
              <a:spcBef>
                <a:spcPts val="880"/>
              </a:spcBef>
              <a:spcAft>
                <a:spcPts val="0"/>
              </a:spcAft>
              <a:buClr>
                <a:schemeClr val="lt1"/>
              </a:buClr>
              <a:buSzPts val="4400"/>
              <a:buFont typeface="Arial"/>
              <a:buNone/>
            </a:pPr>
            <a:r>
              <a:t/>
            </a:r>
            <a:endParaRPr b="0" i="0" sz="4400" u="none">
              <a:solidFill>
                <a:schemeClr val="lt1"/>
              </a:solidFill>
              <a:latin typeface="Arial"/>
              <a:ea typeface="Arial"/>
              <a:cs typeface="Arial"/>
              <a:sym typeface="Arial"/>
            </a:endParaRPr>
          </a:p>
          <a:p>
            <a:pPr indent="0" lvl="0" marL="0" rtl="0" algn="ctr">
              <a:lnSpc>
                <a:spcPct val="100000"/>
              </a:lnSpc>
              <a:spcBef>
                <a:spcPts val="880"/>
              </a:spcBef>
              <a:spcAft>
                <a:spcPts val="0"/>
              </a:spcAft>
              <a:buClr>
                <a:schemeClr val="lt1"/>
              </a:buClr>
              <a:buSzPts val="4400"/>
              <a:buFont typeface="Arial"/>
              <a:buNone/>
            </a:pPr>
            <a:r>
              <a:rPr b="0" i="0" lang="en-GB" sz="4400" u="none">
                <a:solidFill>
                  <a:schemeClr val="lt1"/>
                </a:solidFill>
                <a:latin typeface="Arial"/>
                <a:ea typeface="Arial"/>
                <a:cs typeface="Arial"/>
                <a:sym typeface="Arial"/>
              </a:rPr>
              <a:t>Any questions?</a:t>
            </a:r>
            <a:endParaRPr/>
          </a:p>
        </p:txBody>
      </p:sp>
      <p:sp>
        <p:nvSpPr>
          <p:cNvPr id="292" name="Google Shape;292;gcb4f3116dc8aef8_653"/>
          <p:cNvSpPr txBox="1"/>
          <p:nvPr/>
        </p:nvSpPr>
        <p:spPr>
          <a:xfrm>
            <a:off x="1041400" y="4572000"/>
            <a:ext cx="71628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8000"/>
              <a:buFont typeface="Arial"/>
              <a:buNone/>
            </a:pPr>
            <a:r>
              <a:rPr b="1" i="1" lang="en-GB" sz="8000">
                <a:solidFill>
                  <a:srgbClr val="FFFF00"/>
                </a:solidFill>
              </a:rPr>
              <a:t>55</a:t>
            </a:r>
            <a:r>
              <a:rPr b="1" i="1" lang="en-GB" sz="8000" u="none" cap="none" strike="noStrike">
                <a:solidFill>
                  <a:srgbClr val="FFFF00"/>
                </a:solidFill>
                <a:latin typeface="Arial"/>
                <a:ea typeface="Arial"/>
                <a:cs typeface="Arial"/>
                <a:sym typeface="Arial"/>
              </a:rPr>
              <a:t> days to go!</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cb4f3116dc8aef8_108"/>
          <p:cNvSpPr txBox="1"/>
          <p:nvPr>
            <p:ph type="ctrTitle"/>
          </p:nvPr>
        </p:nvSpPr>
        <p:spPr>
          <a:xfrm>
            <a:off x="250825" y="0"/>
            <a:ext cx="86424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66"/>
              </a:buClr>
              <a:buSzPts val="4400"/>
              <a:buFont typeface="Arial"/>
              <a:buNone/>
            </a:pPr>
            <a:r>
              <a:rPr b="1" i="0" lang="en-GB" sz="4400" u="sng">
                <a:solidFill>
                  <a:srgbClr val="FFFF66"/>
                </a:solidFill>
                <a:latin typeface="Arial"/>
                <a:ea typeface="Arial"/>
                <a:cs typeface="Arial"/>
                <a:sym typeface="Arial"/>
              </a:rPr>
              <a:t>PGL</a:t>
            </a:r>
            <a:r>
              <a:rPr b="1" i="0" lang="en-GB" sz="4600" u="sng">
                <a:solidFill>
                  <a:schemeClr val="lt1"/>
                </a:solidFill>
                <a:latin typeface="Arial"/>
                <a:ea typeface="Arial"/>
                <a:cs typeface="Arial"/>
                <a:sym typeface="Arial"/>
              </a:rPr>
              <a:t> </a:t>
            </a:r>
            <a:endParaRPr/>
          </a:p>
        </p:txBody>
      </p:sp>
      <p:sp>
        <p:nvSpPr>
          <p:cNvPr id="140" name="Google Shape;140;gcb4f3116dc8aef8_108"/>
          <p:cNvSpPr txBox="1"/>
          <p:nvPr>
            <p:ph idx="1" type="subTitle"/>
          </p:nvPr>
        </p:nvSpPr>
        <p:spPr>
          <a:xfrm>
            <a:off x="107950" y="1125537"/>
            <a:ext cx="8207400" cy="5111700"/>
          </a:xfrm>
          <a:prstGeom prst="rect">
            <a:avLst/>
          </a:prstGeom>
          <a:noFill/>
          <a:ln>
            <a:noFill/>
          </a:ln>
        </p:spPr>
        <p:txBody>
          <a:bodyPr anchorCtr="0" anchor="t" bIns="45700" lIns="91425" spcFirstLastPara="1" rIns="91425" wrap="square" tIns="45700">
            <a:noAutofit/>
          </a:bodyPr>
          <a:lstStyle/>
          <a:p>
            <a:pPr indent="-266700" lvl="0" marL="266700" rtl="0" algn="l">
              <a:lnSpc>
                <a:spcPct val="95000"/>
              </a:lnSpc>
              <a:spcBef>
                <a:spcPts val="0"/>
              </a:spcBef>
              <a:spcAft>
                <a:spcPts val="0"/>
              </a:spcAft>
              <a:buClr>
                <a:schemeClr val="lt1"/>
              </a:buClr>
              <a:buSzPts val="2400"/>
              <a:buFont typeface="Arial"/>
              <a:buChar char="•"/>
            </a:pPr>
            <a:r>
              <a:rPr b="0" i="0" lang="en-GB" sz="2400" u="none">
                <a:solidFill>
                  <a:schemeClr val="lt1"/>
                </a:solidFill>
                <a:latin typeface="Arial"/>
                <a:ea typeface="Arial"/>
                <a:cs typeface="Arial"/>
                <a:sym typeface="Arial"/>
              </a:rPr>
              <a:t>One of the first</a:t>
            </a:r>
            <a:r>
              <a:rPr lang="en-GB"/>
              <a:t> </a:t>
            </a:r>
            <a:r>
              <a:rPr b="0" i="0" lang="en-GB" sz="2400" u="none">
                <a:solidFill>
                  <a:schemeClr val="lt1"/>
                </a:solidFill>
                <a:latin typeface="Arial"/>
                <a:ea typeface="Arial"/>
                <a:cs typeface="Arial"/>
                <a:sym typeface="Arial"/>
              </a:rPr>
              <a:t>providers to be awarded the </a:t>
            </a:r>
            <a:endParaRPr/>
          </a:p>
          <a:p>
            <a:pPr indent="-266700" lvl="0" marL="266700" rtl="0" algn="l">
              <a:lnSpc>
                <a:spcPct val="95000"/>
              </a:lnSpc>
              <a:spcBef>
                <a:spcPts val="520"/>
              </a:spcBef>
              <a:spcAft>
                <a:spcPts val="0"/>
              </a:spcAft>
              <a:buClr>
                <a:schemeClr val="lt1"/>
              </a:buClr>
              <a:buSzPts val="2400"/>
              <a:buFont typeface="Arial"/>
              <a:buNone/>
            </a:pPr>
            <a:r>
              <a:rPr b="0" i="0" lang="en-GB" sz="2400" u="none">
                <a:solidFill>
                  <a:schemeClr val="lt1"/>
                </a:solidFill>
                <a:latin typeface="Arial"/>
                <a:ea typeface="Arial"/>
                <a:cs typeface="Arial"/>
                <a:sym typeface="Arial"/>
              </a:rPr>
              <a:t>	</a:t>
            </a:r>
            <a:r>
              <a:rPr b="1" i="0" lang="en-GB" sz="2600" u="none">
                <a:solidFill>
                  <a:srgbClr val="FFFF66"/>
                </a:solidFill>
                <a:latin typeface="Arial"/>
                <a:ea typeface="Arial"/>
                <a:cs typeface="Arial"/>
                <a:sym typeface="Arial"/>
              </a:rPr>
              <a:t>Quality Badge</a:t>
            </a:r>
            <a:r>
              <a:rPr b="0" i="0" lang="en-GB" sz="2400" u="none">
                <a:solidFill>
                  <a:schemeClr val="lt1"/>
                </a:solidFill>
                <a:latin typeface="Arial"/>
                <a:ea typeface="Arial"/>
                <a:cs typeface="Arial"/>
                <a:sym typeface="Arial"/>
              </a:rPr>
              <a:t> by the Council for Learning Outside the </a:t>
            </a:r>
            <a:endParaRPr/>
          </a:p>
          <a:p>
            <a:pPr indent="-266700" lvl="0" marL="266700" rtl="0" algn="l">
              <a:lnSpc>
                <a:spcPct val="95000"/>
              </a:lnSpc>
              <a:spcBef>
                <a:spcPts val="480"/>
              </a:spcBef>
              <a:spcAft>
                <a:spcPts val="0"/>
              </a:spcAft>
              <a:buClr>
                <a:schemeClr val="lt1"/>
              </a:buClr>
              <a:buSzPts val="2400"/>
              <a:buFont typeface="Arial"/>
              <a:buNone/>
            </a:pPr>
            <a:r>
              <a:rPr b="0" i="0" lang="en-GB" sz="2400" u="none">
                <a:solidFill>
                  <a:schemeClr val="lt1"/>
                </a:solidFill>
                <a:latin typeface="Arial"/>
                <a:ea typeface="Arial"/>
                <a:cs typeface="Arial"/>
                <a:sym typeface="Arial"/>
              </a:rPr>
              <a:t>	Classroom</a:t>
            </a:r>
            <a:endParaRPr/>
          </a:p>
          <a:p>
            <a:pPr indent="-266700" lvl="0" marL="266700" rtl="0" algn="l">
              <a:lnSpc>
                <a:spcPct val="95000"/>
              </a:lnSpc>
              <a:spcBef>
                <a:spcPts val="480"/>
              </a:spcBef>
              <a:spcAft>
                <a:spcPts val="0"/>
              </a:spcAft>
              <a:buClr>
                <a:schemeClr val="lt1"/>
              </a:buClr>
              <a:buSzPts val="2400"/>
              <a:buFont typeface="Arial"/>
              <a:buChar char="•"/>
            </a:pPr>
            <a:r>
              <a:rPr b="0" i="0" lang="en-GB" sz="2400" u="none">
                <a:solidFill>
                  <a:schemeClr val="lt1"/>
                </a:solidFill>
                <a:latin typeface="Arial"/>
                <a:ea typeface="Arial"/>
                <a:cs typeface="Arial"/>
                <a:sym typeface="Arial"/>
              </a:rPr>
              <a:t>Over 20 years’ experience in school </a:t>
            </a:r>
            <a:r>
              <a:rPr lang="en-GB" sz="2400"/>
              <a:t>trips</a:t>
            </a:r>
            <a:endParaRPr/>
          </a:p>
          <a:p>
            <a:pPr indent="-266700" lvl="0" marL="266700" rtl="0" algn="l">
              <a:lnSpc>
                <a:spcPct val="95000"/>
              </a:lnSpc>
              <a:spcBef>
                <a:spcPts val="480"/>
              </a:spcBef>
              <a:spcAft>
                <a:spcPts val="0"/>
              </a:spcAft>
              <a:buClr>
                <a:schemeClr val="lt1"/>
              </a:buClr>
              <a:buSzPts val="2400"/>
              <a:buFont typeface="Arial"/>
              <a:buChar char="•"/>
            </a:pPr>
            <a:r>
              <a:rPr b="0" i="0" lang="en-GB" sz="2400" u="none">
                <a:solidFill>
                  <a:schemeClr val="lt1"/>
                </a:solidFill>
                <a:latin typeface="Arial"/>
                <a:ea typeface="Arial"/>
                <a:cs typeface="Arial"/>
                <a:sym typeface="Arial"/>
              </a:rPr>
              <a:t>School Travel Forum assured</a:t>
            </a:r>
            <a:endParaRPr/>
          </a:p>
          <a:p>
            <a:pPr indent="-266700" lvl="0" marL="266700" rtl="0" algn="l">
              <a:lnSpc>
                <a:spcPct val="95000"/>
              </a:lnSpc>
              <a:spcBef>
                <a:spcPts val="480"/>
              </a:spcBef>
              <a:spcAft>
                <a:spcPts val="0"/>
              </a:spcAft>
              <a:buClr>
                <a:schemeClr val="lt1"/>
              </a:buClr>
              <a:buSzPts val="2400"/>
              <a:buFont typeface="Arial"/>
              <a:buChar char="•"/>
            </a:pPr>
            <a:r>
              <a:rPr b="0" i="0" lang="en-GB" sz="2400" u="none">
                <a:solidFill>
                  <a:schemeClr val="lt1"/>
                </a:solidFill>
                <a:latin typeface="Arial"/>
                <a:ea typeface="Arial"/>
                <a:cs typeface="Arial"/>
                <a:sym typeface="Arial"/>
              </a:rPr>
              <a:t>Fully risk assessed</a:t>
            </a:r>
            <a:endParaRPr/>
          </a:p>
          <a:p>
            <a:pPr indent="-266700" lvl="0" marL="266700" rtl="0" algn="l">
              <a:lnSpc>
                <a:spcPct val="95000"/>
              </a:lnSpc>
              <a:spcBef>
                <a:spcPts val="480"/>
              </a:spcBef>
              <a:spcAft>
                <a:spcPts val="0"/>
              </a:spcAft>
              <a:buClr>
                <a:schemeClr val="lt1"/>
              </a:buClr>
              <a:buSzPts val="2400"/>
              <a:buFont typeface="Arial"/>
              <a:buChar char="•"/>
            </a:pPr>
            <a:r>
              <a:rPr b="0" i="0" lang="en-GB" sz="2400" u="none">
                <a:solidFill>
                  <a:schemeClr val="lt1"/>
                </a:solidFill>
                <a:latin typeface="Arial"/>
                <a:ea typeface="Arial"/>
                <a:cs typeface="Arial"/>
                <a:sym typeface="Arial"/>
              </a:rPr>
              <a:t>ABTA bonded</a:t>
            </a:r>
            <a:endParaRPr/>
          </a:p>
          <a:p>
            <a:pPr indent="0" lvl="0" marL="457200" rtl="0" algn="l">
              <a:lnSpc>
                <a:spcPct val="95000"/>
              </a:lnSpc>
              <a:spcBef>
                <a:spcPts val="480"/>
              </a:spcBef>
              <a:spcAft>
                <a:spcPts val="0"/>
              </a:spcAft>
              <a:buNone/>
            </a:pPr>
            <a:r>
              <a:t/>
            </a:r>
            <a:endParaRPr b="0" i="0" sz="2400" u="none">
              <a:solidFill>
                <a:schemeClr val="lt1"/>
              </a:solidFill>
              <a:latin typeface="Arial"/>
              <a:ea typeface="Arial"/>
              <a:cs typeface="Arial"/>
              <a:sym typeface="Arial"/>
            </a:endParaRPr>
          </a:p>
          <a:p>
            <a:pPr indent="0" lvl="0" marL="0" rtl="0" algn="l">
              <a:lnSpc>
                <a:spcPct val="95000"/>
              </a:lnSpc>
              <a:spcBef>
                <a:spcPts val="480"/>
              </a:spcBef>
              <a:spcAft>
                <a:spcPts val="0"/>
              </a:spcAft>
              <a:buNone/>
            </a:pPr>
            <a:r>
              <a:t/>
            </a:r>
            <a:endParaRPr sz="2400"/>
          </a:p>
          <a:p>
            <a:pPr indent="0" lvl="0" marL="0" rtl="0" algn="l">
              <a:spcBef>
                <a:spcPts val="0"/>
              </a:spcBef>
              <a:spcAft>
                <a:spcPts val="0"/>
              </a:spcAft>
              <a:buClr>
                <a:schemeClr val="lt1"/>
              </a:buClr>
              <a:buSzPts val="3200"/>
              <a:buFont typeface="Arial"/>
              <a:buNone/>
            </a:pPr>
            <a:r>
              <a:rPr lang="en-GB"/>
              <a:t>Dedicated PGL Representative, providing full support and assistance</a:t>
            </a:r>
            <a:endParaRPr sz="2400"/>
          </a:p>
          <a:p>
            <a:pPr indent="0" lvl="0" marL="0" rtl="0" algn="ctr">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p:txBody>
      </p:sp>
      <p:pic>
        <p:nvPicPr>
          <p:cNvPr descr="ABTA logo" id="141" name="Google Shape;141;gcb4f3116dc8aef8_108"/>
          <p:cNvPicPr preferRelativeResize="0"/>
          <p:nvPr/>
        </p:nvPicPr>
        <p:blipFill rotWithShape="1">
          <a:blip r:embed="rId3">
            <a:alphaModFix/>
          </a:blip>
          <a:srcRect b="0" l="0" r="0" t="0"/>
          <a:stretch/>
        </p:blipFill>
        <p:spPr>
          <a:xfrm>
            <a:off x="2627312" y="6237287"/>
            <a:ext cx="1081087" cy="495300"/>
          </a:xfrm>
          <a:prstGeom prst="rect">
            <a:avLst/>
          </a:prstGeom>
          <a:noFill/>
          <a:ln>
            <a:noFill/>
          </a:ln>
        </p:spPr>
      </p:pic>
      <p:pic>
        <p:nvPicPr>
          <p:cNvPr descr="stfassured" id="142" name="Google Shape;142;gcb4f3116dc8aef8_108"/>
          <p:cNvPicPr preferRelativeResize="0"/>
          <p:nvPr/>
        </p:nvPicPr>
        <p:blipFill rotWithShape="1">
          <a:blip r:embed="rId4">
            <a:alphaModFix/>
          </a:blip>
          <a:srcRect b="0" l="0" r="0" t="0"/>
          <a:stretch/>
        </p:blipFill>
        <p:spPr>
          <a:xfrm>
            <a:off x="2051050" y="6237287"/>
            <a:ext cx="479425" cy="504825"/>
          </a:xfrm>
          <a:prstGeom prst="rect">
            <a:avLst/>
          </a:prstGeom>
          <a:noFill/>
          <a:ln>
            <a:noFill/>
          </a:ln>
        </p:spPr>
      </p:pic>
      <p:pic>
        <p:nvPicPr>
          <p:cNvPr descr="QB Awarded Mark Colour" id="143" name="Google Shape;143;gcb4f3116dc8aef8_108"/>
          <p:cNvPicPr preferRelativeResize="0"/>
          <p:nvPr/>
        </p:nvPicPr>
        <p:blipFill rotWithShape="1">
          <a:blip r:embed="rId5">
            <a:alphaModFix/>
          </a:blip>
          <a:srcRect b="0" l="0" r="0" t="0"/>
          <a:stretch/>
        </p:blipFill>
        <p:spPr>
          <a:xfrm>
            <a:off x="250825" y="5949950"/>
            <a:ext cx="1081087" cy="793750"/>
          </a:xfrm>
          <a:prstGeom prst="rect">
            <a:avLst/>
          </a:prstGeom>
          <a:noFill/>
          <a:ln>
            <a:noFill/>
          </a:ln>
        </p:spPr>
      </p:pic>
      <p:pic>
        <p:nvPicPr>
          <p:cNvPr descr="Atol logo" id="144" name="Google Shape;144;gcb4f3116dc8aef8_108"/>
          <p:cNvPicPr preferRelativeResize="0"/>
          <p:nvPr/>
        </p:nvPicPr>
        <p:blipFill rotWithShape="1">
          <a:blip r:embed="rId6">
            <a:alphaModFix/>
          </a:blip>
          <a:srcRect b="0" l="0" r="0" t="0"/>
          <a:stretch/>
        </p:blipFill>
        <p:spPr>
          <a:xfrm>
            <a:off x="1441450" y="6227762"/>
            <a:ext cx="503237" cy="501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cb4f3116dc8aef8_211"/>
          <p:cNvSpPr txBox="1"/>
          <p:nvPr>
            <p:ph type="ctrTitle"/>
          </p:nvPr>
        </p:nvSpPr>
        <p:spPr>
          <a:xfrm>
            <a:off x="250825" y="260350"/>
            <a:ext cx="8642400" cy="115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EF102"/>
              </a:buClr>
              <a:buSzPts val="4000"/>
              <a:buFont typeface="Arial"/>
              <a:buNone/>
            </a:pPr>
            <a:r>
              <a:rPr b="1" i="0" lang="en-GB" sz="4000" u="sng">
                <a:solidFill>
                  <a:srgbClr val="FEF102"/>
                </a:solidFill>
                <a:latin typeface="Arial"/>
                <a:ea typeface="Arial"/>
                <a:cs typeface="Arial"/>
                <a:sym typeface="Arial"/>
              </a:rPr>
              <a:t>Learning Outside the Classroom</a:t>
            </a:r>
            <a:endParaRPr/>
          </a:p>
        </p:txBody>
      </p:sp>
      <p:sp>
        <p:nvSpPr>
          <p:cNvPr id="151" name="Google Shape;151;gcb4f3116dc8aef8_211"/>
          <p:cNvSpPr txBox="1"/>
          <p:nvPr>
            <p:ph idx="1" type="subTitle"/>
          </p:nvPr>
        </p:nvSpPr>
        <p:spPr>
          <a:xfrm>
            <a:off x="179387" y="1844675"/>
            <a:ext cx="8812200" cy="468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Arial"/>
              <a:buChar char="•"/>
            </a:pPr>
            <a:r>
              <a:rPr b="0" i="0" lang="en-GB" sz="2800" u="none">
                <a:solidFill>
                  <a:schemeClr val="lt1"/>
                </a:solidFill>
                <a:latin typeface="Arial"/>
                <a:ea typeface="Arial"/>
                <a:cs typeface="Arial"/>
                <a:sym typeface="Arial"/>
              </a:rPr>
              <a:t> </a:t>
            </a:r>
            <a:r>
              <a:rPr b="0" i="0" lang="en-GB" sz="2800" u="none">
                <a:solidFill>
                  <a:srgbClr val="FFFF00"/>
                </a:solidFill>
                <a:latin typeface="Arial"/>
                <a:ea typeface="Arial"/>
                <a:cs typeface="Arial"/>
                <a:sym typeface="Arial"/>
              </a:rPr>
              <a:t>Personal development</a:t>
            </a:r>
            <a:r>
              <a:rPr b="0" i="0" lang="en-GB" sz="2800" u="none">
                <a:solidFill>
                  <a:schemeClr val="lt1"/>
                </a:solidFill>
                <a:latin typeface="Arial"/>
                <a:ea typeface="Arial"/>
                <a:cs typeface="Arial"/>
                <a:sym typeface="Arial"/>
              </a:rPr>
              <a:t>: organisation, responsibility &amp; confidence. </a:t>
            </a:r>
            <a:endParaRPr/>
          </a:p>
          <a:p>
            <a:pPr indent="0" lvl="0" marL="0" rtl="0" algn="l">
              <a:lnSpc>
                <a:spcPct val="100000"/>
              </a:lnSpc>
              <a:spcBef>
                <a:spcPts val="560"/>
              </a:spcBef>
              <a:spcAft>
                <a:spcPts val="0"/>
              </a:spcAft>
              <a:buClr>
                <a:schemeClr val="lt1"/>
              </a:buClr>
              <a:buSzPts val="2800"/>
              <a:buFont typeface="Arial"/>
              <a:buChar char="•"/>
            </a:pPr>
            <a:r>
              <a:rPr b="0" i="0" lang="en-GB" sz="2800" u="none">
                <a:solidFill>
                  <a:schemeClr val="lt1"/>
                </a:solidFill>
                <a:latin typeface="Arial"/>
                <a:ea typeface="Arial"/>
                <a:cs typeface="Arial"/>
                <a:sym typeface="Arial"/>
              </a:rPr>
              <a:t> </a:t>
            </a:r>
            <a:r>
              <a:rPr b="0" i="0" lang="en-GB" sz="2800" u="none">
                <a:solidFill>
                  <a:srgbClr val="FFFF00"/>
                </a:solidFill>
                <a:latin typeface="Arial"/>
                <a:ea typeface="Arial"/>
                <a:cs typeface="Arial"/>
                <a:sym typeface="Arial"/>
              </a:rPr>
              <a:t>Communication</a:t>
            </a:r>
            <a:r>
              <a:rPr b="0" i="0" lang="en-GB" sz="2800" u="none">
                <a:solidFill>
                  <a:schemeClr val="lt1"/>
                </a:solidFill>
                <a:latin typeface="Arial"/>
                <a:ea typeface="Arial"/>
                <a:cs typeface="Arial"/>
                <a:sym typeface="Arial"/>
              </a:rPr>
              <a:t> – no phones!</a:t>
            </a:r>
            <a:endParaRPr/>
          </a:p>
          <a:p>
            <a:pPr indent="0" lvl="0" marL="0" rtl="0" algn="l">
              <a:lnSpc>
                <a:spcPct val="100000"/>
              </a:lnSpc>
              <a:spcBef>
                <a:spcPts val="560"/>
              </a:spcBef>
              <a:spcAft>
                <a:spcPts val="0"/>
              </a:spcAft>
              <a:buClr>
                <a:schemeClr val="lt1"/>
              </a:buClr>
              <a:buSzPts val="2800"/>
              <a:buFont typeface="Arial"/>
              <a:buChar char="•"/>
            </a:pPr>
            <a:r>
              <a:rPr b="0" i="0" lang="en-GB" sz="2800" u="none">
                <a:solidFill>
                  <a:schemeClr val="lt1"/>
                </a:solidFill>
                <a:latin typeface="Arial"/>
                <a:ea typeface="Arial"/>
                <a:cs typeface="Arial"/>
                <a:sym typeface="Arial"/>
              </a:rPr>
              <a:t> </a:t>
            </a:r>
            <a:r>
              <a:rPr b="0" i="0" lang="en-GB" sz="2800" u="none">
                <a:solidFill>
                  <a:srgbClr val="FFFF00"/>
                </a:solidFill>
                <a:latin typeface="Arial"/>
                <a:ea typeface="Arial"/>
                <a:cs typeface="Arial"/>
                <a:sym typeface="Arial"/>
              </a:rPr>
              <a:t>New skills </a:t>
            </a:r>
            <a:r>
              <a:rPr b="0" i="0" lang="en-GB" sz="2800" u="none">
                <a:solidFill>
                  <a:schemeClr val="lt1"/>
                </a:solidFill>
                <a:latin typeface="Arial"/>
                <a:ea typeface="Arial"/>
                <a:cs typeface="Arial"/>
                <a:sym typeface="Arial"/>
              </a:rPr>
              <a:t>– or experiencing different environments to practise &amp; develop skills. </a:t>
            </a:r>
            <a:endParaRPr/>
          </a:p>
          <a:p>
            <a:pPr indent="0" lvl="0" marL="0" rtl="0" algn="l">
              <a:lnSpc>
                <a:spcPct val="100000"/>
              </a:lnSpc>
              <a:spcBef>
                <a:spcPts val="560"/>
              </a:spcBef>
              <a:spcAft>
                <a:spcPts val="0"/>
              </a:spcAft>
              <a:buClr>
                <a:schemeClr val="lt1"/>
              </a:buClr>
              <a:buSzPts val="2800"/>
              <a:buFont typeface="Arial"/>
              <a:buChar char="•"/>
            </a:pPr>
            <a:r>
              <a:rPr b="0" i="0" lang="en-GB" sz="2800" u="none">
                <a:solidFill>
                  <a:schemeClr val="lt1"/>
                </a:solidFill>
                <a:latin typeface="Arial"/>
                <a:ea typeface="Arial"/>
                <a:cs typeface="Arial"/>
                <a:sym typeface="Arial"/>
              </a:rPr>
              <a:t> </a:t>
            </a:r>
            <a:r>
              <a:rPr b="0" i="0" lang="en-GB" sz="2800" u="none">
                <a:solidFill>
                  <a:srgbClr val="FFFF00"/>
                </a:solidFill>
                <a:latin typeface="Arial"/>
                <a:ea typeface="Arial"/>
                <a:cs typeface="Arial"/>
                <a:sym typeface="Arial"/>
              </a:rPr>
              <a:t>Team work </a:t>
            </a:r>
            <a:r>
              <a:rPr b="0" i="0" lang="en-GB" sz="2800" u="none">
                <a:solidFill>
                  <a:schemeClr val="lt1"/>
                </a:solidFill>
                <a:latin typeface="Arial"/>
                <a:ea typeface="Arial"/>
                <a:cs typeface="Arial"/>
                <a:sym typeface="Arial"/>
              </a:rPr>
              <a:t>– all about this! </a:t>
            </a:r>
            <a:endParaRPr/>
          </a:p>
          <a:p>
            <a:pPr indent="0" lvl="0" marL="0" rtl="0" algn="l">
              <a:lnSpc>
                <a:spcPct val="100000"/>
              </a:lnSpc>
              <a:spcBef>
                <a:spcPts val="560"/>
              </a:spcBef>
              <a:spcAft>
                <a:spcPts val="0"/>
              </a:spcAft>
              <a:buClr>
                <a:schemeClr val="lt1"/>
              </a:buClr>
              <a:buSzPts val="2800"/>
              <a:buFont typeface="Arial"/>
              <a:buChar char="•"/>
            </a:pPr>
            <a:r>
              <a:rPr b="0" i="0" lang="en-GB" sz="2800" u="none">
                <a:solidFill>
                  <a:schemeClr val="lt1"/>
                </a:solidFill>
                <a:latin typeface="Arial"/>
                <a:ea typeface="Arial"/>
                <a:cs typeface="Arial"/>
                <a:sym typeface="Arial"/>
              </a:rPr>
              <a:t> </a:t>
            </a:r>
            <a:r>
              <a:rPr b="0" i="0" lang="en-GB" sz="2800" u="none">
                <a:solidFill>
                  <a:srgbClr val="FFFF00"/>
                </a:solidFill>
                <a:latin typeface="Arial"/>
                <a:ea typeface="Arial"/>
                <a:cs typeface="Arial"/>
                <a:sym typeface="Arial"/>
              </a:rPr>
              <a:t>Cross-curricular enrichment </a:t>
            </a:r>
            <a:r>
              <a:rPr b="0" i="0" lang="en-GB" sz="2800" u="none">
                <a:solidFill>
                  <a:schemeClr val="lt1"/>
                </a:solidFill>
                <a:latin typeface="Arial"/>
                <a:ea typeface="Arial"/>
                <a:cs typeface="Arial"/>
                <a:sym typeface="Arial"/>
              </a:rPr>
              <a:t>– </a:t>
            </a:r>
            <a:r>
              <a:rPr lang="en-GB" sz="2800"/>
              <a:t>PE, Geography, Science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500"/>
                                        <p:tgtEl>
                                          <p:spTgt spid="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500"/>
                                        <p:tgtEl>
                                          <p:spTgt spid="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500"/>
                                        <p:tgtEl>
                                          <p:spTgt spid="1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da1b943c09_0_0"/>
          <p:cNvSpPr txBox="1"/>
          <p:nvPr/>
        </p:nvSpPr>
        <p:spPr>
          <a:xfrm>
            <a:off x="317500" y="519112"/>
            <a:ext cx="4826100" cy="83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ourier"/>
              <a:buNone/>
            </a:pPr>
            <a:r>
              <a:rPr b="1" i="0" lang="en-GB" sz="3600" u="none">
                <a:solidFill>
                  <a:schemeClr val="lt1"/>
                </a:solidFill>
                <a:latin typeface="Courier"/>
                <a:ea typeface="Courier"/>
                <a:cs typeface="Courier"/>
                <a:sym typeface="Courier"/>
              </a:rPr>
              <a:t>LEARNING</a:t>
            </a:r>
            <a:r>
              <a:rPr b="1" i="0" lang="en-GB" sz="2000" u="none">
                <a:solidFill>
                  <a:schemeClr val="lt1"/>
                </a:solidFill>
                <a:latin typeface="Courier"/>
                <a:ea typeface="Courier"/>
                <a:cs typeface="Courier"/>
                <a:sym typeface="Courier"/>
              </a:rPr>
              <a:t> </a:t>
            </a:r>
            <a:r>
              <a:rPr b="1" i="0" lang="en-GB" sz="3600" u="none">
                <a:solidFill>
                  <a:schemeClr val="lt1"/>
                </a:solidFill>
                <a:latin typeface="Courier"/>
                <a:ea typeface="Courier"/>
                <a:cs typeface="Courier"/>
                <a:sym typeface="Courier"/>
              </a:rPr>
              <a:t>OUTSIDE</a:t>
            </a:r>
            <a:endParaRPr/>
          </a:p>
        </p:txBody>
      </p:sp>
      <p:sp>
        <p:nvSpPr>
          <p:cNvPr id="158" name="Google Shape;158;g2da1b943c09_0_0"/>
          <p:cNvSpPr txBox="1"/>
          <p:nvPr/>
        </p:nvSpPr>
        <p:spPr>
          <a:xfrm>
            <a:off x="0" y="-171450"/>
            <a:ext cx="9467700" cy="3600600"/>
          </a:xfrm>
          <a:prstGeom prst="rect">
            <a:avLst/>
          </a:prstGeom>
          <a:blipFill rotWithShape="1">
            <a:blip r:embed="rId3">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159" name="Google Shape;159;g2da1b943c09_0_0"/>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160" name="Google Shape;160;g2da1b943c09_0_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200"/>
              <a:buNone/>
            </a:pPr>
            <a:r>
              <a:t/>
            </a:r>
            <a:endParaRPr>
              <a:solidFill>
                <a:srgbClr val="888888"/>
              </a:solidFill>
            </a:endParaRPr>
          </a:p>
        </p:txBody>
      </p:sp>
      <p:sp>
        <p:nvSpPr>
          <p:cNvPr id="161" name="Google Shape;161;g2da1b943c09_0_0"/>
          <p:cNvSpPr txBox="1"/>
          <p:nvPr/>
        </p:nvSpPr>
        <p:spPr>
          <a:xfrm>
            <a:off x="0" y="3429000"/>
            <a:ext cx="9432900" cy="3446400"/>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162" name="Google Shape;162;g2da1b943c09_0_0"/>
          <p:cNvSpPr txBox="1"/>
          <p:nvPr/>
        </p:nvSpPr>
        <p:spPr>
          <a:xfrm>
            <a:off x="539750" y="4259262"/>
            <a:ext cx="7416900" cy="329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000">
                <a:solidFill>
                  <a:schemeClr val="lt1"/>
                </a:solidFill>
              </a:rPr>
              <a:t>We will be leaving school at 9am on Wednesday 17th July. Please arrive at school at normal time and meet in the Gym.</a:t>
            </a:r>
            <a:endParaRPr b="1" sz="2000">
              <a:solidFill>
                <a:schemeClr val="lt1"/>
              </a:solidFill>
            </a:endParaRPr>
          </a:p>
          <a:p>
            <a:pPr indent="0" lvl="0" marL="0" marR="0" rtl="0" algn="l">
              <a:lnSpc>
                <a:spcPct val="100000"/>
              </a:lnSpc>
              <a:spcBef>
                <a:spcPts val="0"/>
              </a:spcBef>
              <a:spcAft>
                <a:spcPts val="0"/>
              </a:spcAft>
              <a:buNone/>
            </a:pPr>
            <a:r>
              <a:t/>
            </a:r>
            <a:endParaRPr b="1" sz="2000">
              <a:solidFill>
                <a:schemeClr val="lt1"/>
              </a:solidFill>
            </a:endParaRPr>
          </a:p>
          <a:p>
            <a:pPr indent="0" lvl="0" marL="0" marR="0" rtl="0" algn="l">
              <a:lnSpc>
                <a:spcPct val="100000"/>
              </a:lnSpc>
              <a:spcBef>
                <a:spcPts val="0"/>
              </a:spcBef>
              <a:spcAft>
                <a:spcPts val="0"/>
              </a:spcAft>
              <a:buNone/>
            </a:pPr>
            <a:r>
              <a:rPr b="1" lang="en-GB" sz="2000">
                <a:solidFill>
                  <a:schemeClr val="lt1"/>
                </a:solidFill>
              </a:rPr>
              <a:t>Please bring a packed lunch and snacks for the journey, Also need to bring Duvet/Pillow - Sleeping bag/Pillow</a:t>
            </a:r>
            <a:endParaRPr b="1" sz="2000">
              <a:solidFill>
                <a:schemeClr val="lt1"/>
              </a:solidFill>
            </a:endParaRPr>
          </a:p>
          <a:p>
            <a:pPr indent="0" lvl="0" marL="0" marR="0" rtl="0" algn="l">
              <a:lnSpc>
                <a:spcPct val="100000"/>
              </a:lnSpc>
              <a:spcBef>
                <a:spcPts val="0"/>
              </a:spcBef>
              <a:spcAft>
                <a:spcPts val="0"/>
              </a:spcAft>
              <a:buNone/>
            </a:pPr>
            <a:r>
              <a:t/>
            </a:r>
            <a:endParaRPr b="1" sz="2000">
              <a:solidFill>
                <a:schemeClr val="lt1"/>
              </a:solidFill>
            </a:endParaRPr>
          </a:p>
          <a:p>
            <a:pPr indent="0" lvl="0" marL="0" marR="0" rtl="0" algn="l">
              <a:lnSpc>
                <a:spcPct val="100000"/>
              </a:lnSpc>
              <a:spcBef>
                <a:spcPts val="0"/>
              </a:spcBef>
              <a:spcAft>
                <a:spcPts val="0"/>
              </a:spcAft>
              <a:buNone/>
            </a:pPr>
            <a:r>
              <a:rPr b="1" lang="en-GB" sz="2000">
                <a:solidFill>
                  <a:schemeClr val="lt1"/>
                </a:solidFill>
              </a:rPr>
              <a:t>First Meal served at the centre is the evening meal</a:t>
            </a:r>
            <a:endParaRPr b="1" sz="2000">
              <a:solidFill>
                <a:schemeClr val="lt1"/>
              </a:solidFill>
            </a:endParaRPr>
          </a:p>
          <a:p>
            <a:pPr indent="0" lvl="0" marL="0" marR="0" rtl="0" algn="l">
              <a:lnSpc>
                <a:spcPct val="100000"/>
              </a:lnSpc>
              <a:spcBef>
                <a:spcPts val="0"/>
              </a:spcBef>
              <a:spcAft>
                <a:spcPts val="0"/>
              </a:spcAft>
              <a:buNone/>
            </a:pPr>
            <a:r>
              <a:t/>
            </a:r>
            <a:endParaRPr b="1" sz="2000">
              <a:solidFill>
                <a:schemeClr val="lt1"/>
              </a:solidFill>
            </a:endParaRPr>
          </a:p>
          <a:p>
            <a:pPr indent="-215900" lvl="0" marL="342900" marR="0" rtl="0" algn="l">
              <a:lnSpc>
                <a:spcPct val="100000"/>
              </a:lnSpc>
              <a:spcBef>
                <a:spcPts val="800"/>
              </a:spcBef>
              <a:spcAft>
                <a:spcPts val="0"/>
              </a:spcAft>
              <a:buClr>
                <a:srgbClr val="E4A07C"/>
              </a:buClr>
              <a:buSzPts val="2000"/>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200"/>
              </a:spcBef>
              <a:spcAft>
                <a:spcPts val="0"/>
              </a:spcAft>
              <a:buNone/>
            </a:pPr>
            <a:r>
              <a:t/>
            </a:r>
            <a:endParaRPr b="1" i="0" sz="2000" u="none">
              <a:solidFill>
                <a:schemeClr val="lt1"/>
              </a:solidFill>
              <a:latin typeface="Arial"/>
              <a:ea typeface="Arial"/>
              <a:cs typeface="Arial"/>
              <a:sym typeface="Arial"/>
            </a:endParaRPr>
          </a:p>
        </p:txBody>
      </p:sp>
      <p:sp>
        <p:nvSpPr>
          <p:cNvPr id="163" name="Google Shape;163;g2da1b943c09_0_0"/>
          <p:cNvSpPr txBox="1"/>
          <p:nvPr/>
        </p:nvSpPr>
        <p:spPr>
          <a:xfrm>
            <a:off x="611187" y="3284537"/>
            <a:ext cx="8640900" cy="125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A07C"/>
              </a:buClr>
              <a:buSzPts val="3600"/>
              <a:buFont typeface="Arial"/>
              <a:buNone/>
            </a:pPr>
            <a:r>
              <a:rPr b="1" lang="en-GB" sz="3600">
                <a:solidFill>
                  <a:srgbClr val="E4A07C"/>
                </a:solidFill>
              </a:rPr>
              <a:t>Travel Arrangements</a:t>
            </a:r>
            <a:endParaRPr/>
          </a:p>
        </p:txBody>
      </p:sp>
      <p:pic>
        <p:nvPicPr>
          <p:cNvPr descr="360 white.tif" id="164" name="Google Shape;164;g2da1b943c09_0_0"/>
          <p:cNvPicPr preferRelativeResize="0"/>
          <p:nvPr/>
        </p:nvPicPr>
        <p:blipFill rotWithShape="1">
          <a:blip r:embed="rId5">
            <a:alphaModFix/>
          </a:blip>
          <a:srcRect b="0" l="0" r="0" t="0"/>
          <a:stretch/>
        </p:blipFill>
        <p:spPr>
          <a:xfrm>
            <a:off x="7805737" y="5516562"/>
            <a:ext cx="1338262" cy="792162"/>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cb4f3116dc8aef8_317"/>
          <p:cNvSpPr txBox="1"/>
          <p:nvPr/>
        </p:nvSpPr>
        <p:spPr>
          <a:xfrm>
            <a:off x="196850" y="152400"/>
            <a:ext cx="8642400" cy="107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EF102"/>
              </a:buClr>
              <a:buSzPts val="4000"/>
              <a:buFont typeface="Arial"/>
              <a:buNone/>
            </a:pPr>
            <a:r>
              <a:rPr b="1" i="0" lang="en-GB" sz="4000" u="sng" cap="none" strike="noStrike">
                <a:solidFill>
                  <a:srgbClr val="FEF102"/>
                </a:solidFill>
                <a:latin typeface="Arial"/>
                <a:ea typeface="Arial"/>
                <a:cs typeface="Arial"/>
                <a:sym typeface="Arial"/>
              </a:rPr>
              <a:t>Phones &amp; technology</a:t>
            </a:r>
            <a:endParaRPr b="0" i="0" sz="1400" u="none" cap="none" strike="noStrike">
              <a:solidFill>
                <a:srgbClr val="000000"/>
              </a:solidFill>
              <a:latin typeface="Arial"/>
              <a:ea typeface="Arial"/>
              <a:cs typeface="Arial"/>
              <a:sym typeface="Arial"/>
            </a:endParaRPr>
          </a:p>
        </p:txBody>
      </p:sp>
      <p:sp>
        <p:nvSpPr>
          <p:cNvPr id="171" name="Google Shape;171;gcb4f3116dc8aef8_317"/>
          <p:cNvSpPr txBox="1"/>
          <p:nvPr/>
        </p:nvSpPr>
        <p:spPr>
          <a:xfrm>
            <a:off x="190500" y="838200"/>
            <a:ext cx="8642400" cy="511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172" name="Google Shape;172;gcb4f3116dc8aef8_317"/>
          <p:cNvSpPr txBox="1"/>
          <p:nvPr/>
        </p:nvSpPr>
        <p:spPr>
          <a:xfrm>
            <a:off x="152400" y="914400"/>
            <a:ext cx="8801100" cy="52950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600"/>
              <a:buFont typeface="Arial"/>
              <a:buChar char="•"/>
            </a:pPr>
            <a:r>
              <a:rPr b="0" i="0" lang="en-GB" sz="2600" u="none" cap="none" strike="noStrike">
                <a:solidFill>
                  <a:schemeClr val="lt1"/>
                </a:solidFill>
                <a:latin typeface="Arial"/>
                <a:ea typeface="Arial"/>
                <a:cs typeface="Arial"/>
                <a:sym typeface="Arial"/>
              </a:rPr>
              <a:t>For travelling, students will be allowed their phones/iPads/tablets to watch films or play games etc. </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600"/>
              <a:buFont typeface="Arial"/>
              <a:buChar char="•"/>
            </a:pPr>
            <a:r>
              <a:rPr b="0" i="0" lang="en-GB" sz="2600" u="none" cap="none" strike="noStrike">
                <a:solidFill>
                  <a:schemeClr val="lt1"/>
                </a:solidFill>
                <a:latin typeface="Arial"/>
                <a:ea typeface="Arial"/>
                <a:cs typeface="Arial"/>
                <a:sym typeface="Arial"/>
              </a:rPr>
              <a:t>If they choose to bring these items, whilst travelling, they have FULL responsibility for them. </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600"/>
              <a:buFont typeface="Arial"/>
              <a:buChar char="•"/>
            </a:pPr>
            <a:r>
              <a:rPr lang="en-GB" sz="2600">
                <a:solidFill>
                  <a:schemeClr val="lt1"/>
                </a:solidFill>
              </a:rPr>
              <a:t>When we are 10 minutes away from the centre</a:t>
            </a:r>
            <a:r>
              <a:rPr b="0" i="0" lang="en-GB" sz="2600" u="none" cap="none" strike="noStrike">
                <a:solidFill>
                  <a:schemeClr val="lt1"/>
                </a:solidFill>
                <a:latin typeface="Arial"/>
                <a:ea typeface="Arial"/>
                <a:cs typeface="Arial"/>
                <a:sym typeface="Arial"/>
              </a:rPr>
              <a:t> we’ll come along the bus and collect the technology and have it locked in a safe over the course of the</a:t>
            </a:r>
            <a:r>
              <a:rPr lang="en-GB" sz="2600">
                <a:solidFill>
                  <a:schemeClr val="lt1"/>
                </a:solidFill>
              </a:rPr>
              <a:t> trip</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600"/>
              <a:buFont typeface="Arial"/>
              <a:buChar char="•"/>
            </a:pPr>
            <a:r>
              <a:rPr b="0" i="0" lang="en-GB" sz="2600" u="none" cap="none" strike="noStrike">
                <a:solidFill>
                  <a:schemeClr val="lt1"/>
                </a:solidFill>
                <a:latin typeface="Arial"/>
                <a:ea typeface="Arial"/>
                <a:cs typeface="Arial"/>
                <a:sym typeface="Arial"/>
              </a:rPr>
              <a:t>Students will get items back just be</a:t>
            </a:r>
            <a:r>
              <a:rPr lang="en-GB" sz="2600">
                <a:solidFill>
                  <a:schemeClr val="lt1"/>
                </a:solidFill>
              </a:rPr>
              <a:t>fore we set off for </a:t>
            </a:r>
            <a:r>
              <a:rPr b="0" i="0" lang="en-GB" sz="2600" u="none" cap="none" strike="noStrike">
                <a:solidFill>
                  <a:schemeClr val="lt1"/>
                </a:solidFill>
                <a:latin typeface="Arial"/>
                <a:ea typeface="Arial"/>
                <a:cs typeface="Arial"/>
                <a:sym typeface="Arial"/>
              </a:rPr>
              <a:t> the return journey. Portable chargers may be useful if they have access to one.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cb4f3116dc8aef8_257"/>
          <p:cNvSpPr txBox="1"/>
          <p:nvPr/>
        </p:nvSpPr>
        <p:spPr>
          <a:xfrm>
            <a:off x="317500" y="519112"/>
            <a:ext cx="4826100" cy="83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ourier"/>
              <a:buNone/>
            </a:pPr>
            <a:r>
              <a:rPr b="1" i="0" lang="en-GB" sz="3600" u="none">
                <a:solidFill>
                  <a:schemeClr val="lt1"/>
                </a:solidFill>
                <a:latin typeface="Courier"/>
                <a:ea typeface="Courier"/>
                <a:cs typeface="Courier"/>
                <a:sym typeface="Courier"/>
              </a:rPr>
              <a:t>LEARNING</a:t>
            </a:r>
            <a:r>
              <a:rPr b="1" i="0" lang="en-GB" sz="2000" u="none">
                <a:solidFill>
                  <a:schemeClr val="lt1"/>
                </a:solidFill>
                <a:latin typeface="Courier"/>
                <a:ea typeface="Courier"/>
                <a:cs typeface="Courier"/>
                <a:sym typeface="Courier"/>
              </a:rPr>
              <a:t> </a:t>
            </a:r>
            <a:r>
              <a:rPr b="1" i="0" lang="en-GB" sz="3600" u="none">
                <a:solidFill>
                  <a:schemeClr val="lt1"/>
                </a:solidFill>
                <a:latin typeface="Courier"/>
                <a:ea typeface="Courier"/>
                <a:cs typeface="Courier"/>
                <a:sym typeface="Courier"/>
              </a:rPr>
              <a:t>OUTSIDE</a:t>
            </a:r>
            <a:endParaRPr/>
          </a:p>
        </p:txBody>
      </p:sp>
      <p:sp>
        <p:nvSpPr>
          <p:cNvPr id="179" name="Google Shape;179;gcb4f3116dc8aef8_257"/>
          <p:cNvSpPr txBox="1"/>
          <p:nvPr/>
        </p:nvSpPr>
        <p:spPr>
          <a:xfrm>
            <a:off x="0" y="-171450"/>
            <a:ext cx="9467700" cy="3600600"/>
          </a:xfrm>
          <a:prstGeom prst="rect">
            <a:avLst/>
          </a:prstGeom>
          <a:blipFill rotWithShape="1">
            <a:blip r:embed="rId3">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180" name="Google Shape;180;gcb4f3116dc8aef8_257"/>
          <p:cNvPicPr preferRelativeResize="0"/>
          <p:nvPr/>
        </p:nvPicPr>
        <p:blipFill rotWithShape="1">
          <a:blip r:embed="rId4">
            <a:alphaModFix/>
          </a:blip>
          <a:srcRect b="0" l="0" r="0" t="0"/>
          <a:stretch/>
        </p:blipFill>
        <p:spPr>
          <a:xfrm>
            <a:off x="328612" y="-98425"/>
            <a:ext cx="1328737" cy="1328737"/>
          </a:xfrm>
          <a:prstGeom prst="rect">
            <a:avLst/>
          </a:prstGeom>
          <a:noFill/>
          <a:ln>
            <a:noFill/>
          </a:ln>
        </p:spPr>
      </p:pic>
      <p:sp>
        <p:nvSpPr>
          <p:cNvPr id="181" name="Google Shape;181;gcb4f3116dc8aef8_25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200"/>
              <a:buNone/>
            </a:pPr>
            <a:r>
              <a:t/>
            </a:r>
            <a:endParaRPr>
              <a:solidFill>
                <a:srgbClr val="888888"/>
              </a:solidFill>
            </a:endParaRPr>
          </a:p>
        </p:txBody>
      </p:sp>
      <p:sp>
        <p:nvSpPr>
          <p:cNvPr id="182" name="Google Shape;182;gcb4f3116dc8aef8_257"/>
          <p:cNvSpPr txBox="1"/>
          <p:nvPr/>
        </p:nvSpPr>
        <p:spPr>
          <a:xfrm>
            <a:off x="0" y="3429000"/>
            <a:ext cx="9432900" cy="3446400"/>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183" name="Google Shape;183;gcb4f3116dc8aef8_257"/>
          <p:cNvSpPr txBox="1"/>
          <p:nvPr/>
        </p:nvSpPr>
        <p:spPr>
          <a:xfrm>
            <a:off x="539750" y="4259262"/>
            <a:ext cx="7416900" cy="362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300">
                <a:solidFill>
                  <a:schemeClr val="lt1"/>
                </a:solidFill>
              </a:rPr>
              <a:t>Last meal is Lunch on Friday.</a:t>
            </a:r>
            <a:endParaRPr b="1" sz="2300">
              <a:solidFill>
                <a:schemeClr val="lt1"/>
              </a:solidFill>
            </a:endParaRPr>
          </a:p>
          <a:p>
            <a:pPr indent="0" lvl="0" marL="0" marR="0" rtl="0" algn="l">
              <a:lnSpc>
                <a:spcPct val="100000"/>
              </a:lnSpc>
              <a:spcBef>
                <a:spcPts val="0"/>
              </a:spcBef>
              <a:spcAft>
                <a:spcPts val="0"/>
              </a:spcAft>
              <a:buNone/>
            </a:pPr>
            <a:r>
              <a:t/>
            </a:r>
            <a:endParaRPr b="1" sz="2300">
              <a:solidFill>
                <a:schemeClr val="lt1"/>
              </a:solidFill>
            </a:endParaRPr>
          </a:p>
          <a:p>
            <a:pPr indent="0" lvl="0" marL="0" marR="0" rtl="0" algn="l">
              <a:lnSpc>
                <a:spcPct val="100000"/>
              </a:lnSpc>
              <a:spcBef>
                <a:spcPts val="0"/>
              </a:spcBef>
              <a:spcAft>
                <a:spcPts val="0"/>
              </a:spcAft>
              <a:buNone/>
            </a:pPr>
            <a:r>
              <a:rPr b="1" lang="en-GB" sz="2300">
                <a:solidFill>
                  <a:schemeClr val="lt1"/>
                </a:solidFill>
              </a:rPr>
              <a:t>We will leave the centre approx 2pm</a:t>
            </a:r>
            <a:endParaRPr b="1" sz="2300">
              <a:solidFill>
                <a:schemeClr val="lt1"/>
              </a:solidFill>
            </a:endParaRPr>
          </a:p>
          <a:p>
            <a:pPr indent="0" lvl="0" marL="0" marR="0" rtl="0" algn="l">
              <a:lnSpc>
                <a:spcPct val="100000"/>
              </a:lnSpc>
              <a:spcBef>
                <a:spcPts val="0"/>
              </a:spcBef>
              <a:spcAft>
                <a:spcPts val="0"/>
              </a:spcAft>
              <a:buNone/>
            </a:pPr>
            <a:r>
              <a:t/>
            </a:r>
            <a:endParaRPr b="1" sz="2300">
              <a:solidFill>
                <a:schemeClr val="lt1"/>
              </a:solidFill>
            </a:endParaRPr>
          </a:p>
          <a:p>
            <a:pPr indent="0" lvl="0" marL="0" rtl="0" algn="l">
              <a:spcBef>
                <a:spcPts val="0"/>
              </a:spcBef>
              <a:spcAft>
                <a:spcPts val="0"/>
              </a:spcAft>
              <a:buNone/>
            </a:pPr>
            <a:r>
              <a:rPr b="1" lang="en-GB" sz="2300" u="sng">
                <a:solidFill>
                  <a:schemeClr val="lt1"/>
                </a:solidFill>
              </a:rPr>
              <a:t>Pick up from GCA by parents/carers:</a:t>
            </a:r>
            <a:r>
              <a:rPr b="1" lang="en-GB" sz="2300">
                <a:solidFill>
                  <a:schemeClr val="lt1"/>
                </a:solidFill>
              </a:rPr>
              <a:t> </a:t>
            </a:r>
            <a:endParaRPr b="1" sz="2300">
              <a:solidFill>
                <a:schemeClr val="lt1"/>
              </a:solidFill>
            </a:endParaRPr>
          </a:p>
          <a:p>
            <a:pPr indent="0" lvl="0" marL="0" rtl="0" algn="l">
              <a:spcBef>
                <a:spcPts val="0"/>
              </a:spcBef>
              <a:spcAft>
                <a:spcPts val="0"/>
              </a:spcAft>
              <a:buClr>
                <a:schemeClr val="dk1"/>
              </a:buClr>
              <a:buSzPts val="3000"/>
              <a:buFont typeface="Arial"/>
              <a:buNone/>
            </a:pPr>
            <a:r>
              <a:rPr b="1" lang="en-GB" sz="2300">
                <a:solidFill>
                  <a:schemeClr val="lt1"/>
                </a:solidFill>
              </a:rPr>
              <a:t>approx 5pm - we will let you know when we are 20 minutes away</a:t>
            </a:r>
            <a:endParaRPr b="1" sz="2300">
              <a:solidFill>
                <a:schemeClr val="lt1"/>
              </a:solidFill>
            </a:endParaRPr>
          </a:p>
          <a:p>
            <a:pPr indent="0" lvl="0" marL="0" marR="0" rtl="0" algn="l">
              <a:lnSpc>
                <a:spcPct val="100000"/>
              </a:lnSpc>
              <a:spcBef>
                <a:spcPts val="0"/>
              </a:spcBef>
              <a:spcAft>
                <a:spcPts val="0"/>
              </a:spcAft>
              <a:buNone/>
            </a:pPr>
            <a:r>
              <a:t/>
            </a:r>
            <a:endParaRPr b="1" sz="2000">
              <a:solidFill>
                <a:schemeClr val="lt1"/>
              </a:solidFill>
            </a:endParaRPr>
          </a:p>
          <a:p>
            <a:pPr indent="-215900" lvl="0" marL="342900" marR="0" rtl="0" algn="l">
              <a:lnSpc>
                <a:spcPct val="100000"/>
              </a:lnSpc>
              <a:spcBef>
                <a:spcPts val="800"/>
              </a:spcBef>
              <a:spcAft>
                <a:spcPts val="0"/>
              </a:spcAft>
              <a:buClr>
                <a:srgbClr val="E4A07C"/>
              </a:buClr>
              <a:buSzPts val="2000"/>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200"/>
              </a:spcBef>
              <a:spcAft>
                <a:spcPts val="0"/>
              </a:spcAft>
              <a:buNone/>
            </a:pPr>
            <a:r>
              <a:t/>
            </a:r>
            <a:endParaRPr b="1" i="0" sz="2000" u="none">
              <a:solidFill>
                <a:schemeClr val="lt1"/>
              </a:solidFill>
              <a:latin typeface="Arial"/>
              <a:ea typeface="Arial"/>
              <a:cs typeface="Arial"/>
              <a:sym typeface="Arial"/>
            </a:endParaRPr>
          </a:p>
        </p:txBody>
      </p:sp>
      <p:sp>
        <p:nvSpPr>
          <p:cNvPr id="184" name="Google Shape;184;gcb4f3116dc8aef8_257"/>
          <p:cNvSpPr txBox="1"/>
          <p:nvPr/>
        </p:nvSpPr>
        <p:spPr>
          <a:xfrm>
            <a:off x="611187" y="3284537"/>
            <a:ext cx="8640900" cy="125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A07C"/>
              </a:buClr>
              <a:buSzPts val="3600"/>
              <a:buFont typeface="Arial"/>
              <a:buNone/>
            </a:pPr>
            <a:r>
              <a:rPr b="1" lang="en-GB" sz="3600">
                <a:solidFill>
                  <a:srgbClr val="E4A07C"/>
                </a:solidFill>
              </a:rPr>
              <a:t>Travel Arrangements</a:t>
            </a:r>
            <a:endParaRPr/>
          </a:p>
        </p:txBody>
      </p:sp>
      <p:pic>
        <p:nvPicPr>
          <p:cNvPr descr="360 white.tif" id="185" name="Google Shape;185;gcb4f3116dc8aef8_257"/>
          <p:cNvPicPr preferRelativeResize="0"/>
          <p:nvPr/>
        </p:nvPicPr>
        <p:blipFill rotWithShape="1">
          <a:blip r:embed="rId5">
            <a:alphaModFix/>
          </a:blip>
          <a:srcRect b="0" l="0" r="0" t="0"/>
          <a:stretch/>
        </p:blipFill>
        <p:spPr>
          <a:xfrm>
            <a:off x="7805737" y="5516562"/>
            <a:ext cx="1338262" cy="792162"/>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cb4f3116dc8aef8_700"/>
          <p:cNvSpPr txBox="1"/>
          <p:nvPr>
            <p:ph type="ctrTitle"/>
          </p:nvPr>
        </p:nvSpPr>
        <p:spPr>
          <a:xfrm>
            <a:off x="685800" y="2130425"/>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92" name="Google Shape;192;gcb4f3116dc8aef8_700"/>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id="193" name="Google Shape;193;gcb4f3116dc8aef8_700"/>
          <p:cNvPicPr preferRelativeResize="0"/>
          <p:nvPr/>
        </p:nvPicPr>
        <p:blipFill rotWithShape="1">
          <a:blip r:embed="rId3">
            <a:alphaModFix/>
          </a:blip>
          <a:srcRect b="0" l="35615" r="18928" t="18897"/>
          <a:stretch/>
        </p:blipFill>
        <p:spPr>
          <a:xfrm>
            <a:off x="3157775" y="0"/>
            <a:ext cx="4840783" cy="6625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nvSpPr>
        <p:spPr>
          <a:xfrm>
            <a:off x="468312" y="1557337"/>
            <a:ext cx="46799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pic>
        <p:nvPicPr>
          <p:cNvPr descr="PGL LOGO OFFICIAL_with Drop Shadow.png" id="200" name="Google Shape;200;p6"/>
          <p:cNvPicPr preferRelativeResize="0"/>
          <p:nvPr/>
        </p:nvPicPr>
        <p:blipFill rotWithShape="1">
          <a:blip r:embed="rId3">
            <a:alphaModFix/>
          </a:blip>
          <a:srcRect b="0" l="0" r="0" t="0"/>
          <a:stretch/>
        </p:blipFill>
        <p:spPr>
          <a:xfrm>
            <a:off x="328612" y="-98425"/>
            <a:ext cx="1328737" cy="1328737"/>
          </a:xfrm>
          <a:prstGeom prst="rect">
            <a:avLst/>
          </a:prstGeom>
          <a:noFill/>
          <a:ln>
            <a:noFill/>
          </a:ln>
        </p:spPr>
      </p:pic>
      <p:sp>
        <p:nvSpPr>
          <p:cNvPr id="201" name="Google Shape;201;p6"/>
          <p:cNvSpPr txBox="1"/>
          <p:nvPr/>
        </p:nvSpPr>
        <p:spPr>
          <a:xfrm>
            <a:off x="0" y="3429000"/>
            <a:ext cx="9432925" cy="3446462"/>
          </a:xfrm>
          <a:prstGeom prst="rect">
            <a:avLst/>
          </a:prstGeom>
          <a:solidFill>
            <a:srgbClr val="8C1A4A"/>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
        <p:nvSpPr>
          <p:cNvPr id="202" name="Google Shape;202;p6"/>
          <p:cNvSpPr txBox="1"/>
          <p:nvPr/>
        </p:nvSpPr>
        <p:spPr>
          <a:xfrm>
            <a:off x="539552" y="4386490"/>
            <a:ext cx="8604448" cy="3067506"/>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250 acres of grounds to enjoy</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Lakes and river for watersports</a:t>
            </a:r>
            <a:endParaRPr b="1" i="0" sz="2000" u="none" cap="none" strike="noStrike">
              <a:solidFill>
                <a:schemeClr val="lt1"/>
              </a:solidFill>
              <a:latin typeface="Arial"/>
              <a:ea typeface="Arial"/>
              <a:cs typeface="Arial"/>
              <a:sym typeface="Arial"/>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Sports and indoor activity hall</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Football pitches &amp; playing fields</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Netball Courts</a:t>
            </a:r>
            <a:endParaRPr/>
          </a:p>
          <a:p>
            <a:pPr indent="0" lvl="0" marL="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200"/>
              </a:spcBef>
              <a:spcAft>
                <a:spcPts val="0"/>
              </a:spcAft>
              <a:buClr>
                <a:srgbClr val="E4A07C"/>
              </a:buClr>
              <a:buSzPts val="2000"/>
              <a:buFont typeface="Arial"/>
              <a:buNone/>
            </a:pPr>
            <a:r>
              <a:t/>
            </a:r>
            <a:endParaRPr b="1" i="0" sz="2000" u="none" cap="none" strike="noStrike">
              <a:solidFill>
                <a:schemeClr val="lt1"/>
              </a:solidFill>
              <a:latin typeface="Arial"/>
              <a:ea typeface="Arial"/>
              <a:cs typeface="Arial"/>
              <a:sym typeface="Arial"/>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On-site adventure activities</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Disco</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Shop</a:t>
            </a:r>
            <a:endParaRPr/>
          </a:p>
          <a:p>
            <a:pPr indent="-127000" lvl="0" marL="0" marR="0" rtl="0" algn="l">
              <a:lnSpc>
                <a:spcPct val="100000"/>
              </a:lnSpc>
              <a:spcBef>
                <a:spcPts val="200"/>
              </a:spcBef>
              <a:spcAft>
                <a:spcPts val="0"/>
              </a:spcAft>
              <a:buClr>
                <a:srgbClr val="E4A07C"/>
              </a:buClr>
              <a:buSzPts val="2000"/>
              <a:buFont typeface="Arial"/>
              <a:buChar char="•"/>
            </a:pPr>
            <a:r>
              <a:rPr b="1" i="0" lang="en-GB" sz="2000" u="none" cap="none" strike="noStrike">
                <a:solidFill>
                  <a:schemeClr val="lt1"/>
                </a:solidFill>
                <a:latin typeface="Arial"/>
                <a:ea typeface="Arial"/>
                <a:cs typeface="Arial"/>
                <a:sym typeface="Arial"/>
              </a:rPr>
              <a:t> Classrooms / Meeting rooms</a:t>
            </a:r>
            <a:endParaRPr/>
          </a:p>
          <a:p>
            <a:pPr indent="0" lvl="0" marL="0" marR="0" rtl="0" algn="l">
              <a:lnSpc>
                <a:spcPct val="100000"/>
              </a:lnSpc>
              <a:spcBef>
                <a:spcPts val="200"/>
              </a:spcBef>
              <a:spcAft>
                <a:spcPts val="0"/>
              </a:spcAft>
              <a:buClr>
                <a:srgbClr val="F7941E"/>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203" name="Google Shape;203;p6"/>
          <p:cNvSpPr txBox="1"/>
          <p:nvPr/>
        </p:nvSpPr>
        <p:spPr>
          <a:xfrm>
            <a:off x="611187" y="3284537"/>
            <a:ext cx="7772400" cy="1254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A07C"/>
              </a:buClr>
              <a:buSzPts val="3600"/>
              <a:buFont typeface="Arial"/>
              <a:buNone/>
            </a:pPr>
            <a:r>
              <a:rPr b="1" i="0" lang="en-GB" sz="3600" u="none">
                <a:solidFill>
                  <a:srgbClr val="E4A07C"/>
                </a:solidFill>
                <a:latin typeface="Arial"/>
                <a:ea typeface="Arial"/>
                <a:cs typeface="Arial"/>
                <a:sym typeface="Arial"/>
              </a:rPr>
              <a:t>Facilities</a:t>
            </a:r>
            <a:endParaRPr/>
          </a:p>
        </p:txBody>
      </p:sp>
      <p:sp>
        <p:nvSpPr>
          <p:cNvPr id="204" name="Google Shape;204;p6"/>
          <p:cNvSpPr txBox="1"/>
          <p:nvPr/>
        </p:nvSpPr>
        <p:spPr>
          <a:xfrm>
            <a:off x="0" y="-171450"/>
            <a:ext cx="9467700" cy="3600600"/>
          </a:xfrm>
          <a:prstGeom prst="rect">
            <a:avLst/>
          </a:prstGeom>
          <a:blipFill rotWithShape="1">
            <a:blip r:embed="rId4">
              <a:alphaModFix/>
            </a:blip>
            <a:stretch>
              <a:fillRect b="0" l="0" r="0" t="0"/>
            </a:stretch>
          </a:blipFill>
          <a:ln cap="flat" cmpd="sng" w="9525">
            <a:solidFill>
              <a:srgbClr val="4A7EBB"/>
            </a:solidFill>
            <a:prstDash val="solid"/>
            <a:miter lim="800000"/>
            <a:headEnd len="sm" w="sm" type="none"/>
            <a:tailEnd len="sm" w="sm" type="none"/>
          </a:ln>
          <a:effectLst>
            <a:outerShdw blurRad="63500" dir="5400000" dist="23000">
              <a:srgbClr val="80808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1" sz="1800" u="none">
              <a:solidFill>
                <a:schemeClr val="dk1"/>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cb4f3116dc8aef8_364"/>
          <p:cNvSpPr txBox="1"/>
          <p:nvPr>
            <p:ph type="ctrTitle"/>
          </p:nvPr>
        </p:nvSpPr>
        <p:spPr>
          <a:xfrm>
            <a:off x="250825" y="117475"/>
            <a:ext cx="86424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EF102"/>
              </a:buClr>
              <a:buSzPts val="4400"/>
              <a:buFont typeface="Arial"/>
              <a:buNone/>
            </a:pPr>
            <a:r>
              <a:rPr lang="en-GB" sz="4400" u="sng">
                <a:solidFill>
                  <a:srgbClr val="FEF102"/>
                </a:solidFill>
              </a:rPr>
              <a:t>Food</a:t>
            </a:r>
            <a:endParaRPr/>
          </a:p>
        </p:txBody>
      </p:sp>
      <p:sp>
        <p:nvSpPr>
          <p:cNvPr id="211" name="Google Shape;211;gcb4f3116dc8aef8_364"/>
          <p:cNvSpPr txBox="1"/>
          <p:nvPr/>
        </p:nvSpPr>
        <p:spPr>
          <a:xfrm>
            <a:off x="539750" y="1862137"/>
            <a:ext cx="4680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p:txBody>
      </p:sp>
      <p:sp>
        <p:nvSpPr>
          <p:cNvPr id="212" name="Google Shape;212;gcb4f3116dc8aef8_364"/>
          <p:cNvSpPr txBox="1"/>
          <p:nvPr/>
        </p:nvSpPr>
        <p:spPr>
          <a:xfrm>
            <a:off x="250800" y="1196875"/>
            <a:ext cx="8642400" cy="51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t/>
            </a:r>
            <a:endParaRPr b="1" sz="1800" u="sng">
              <a:solidFill>
                <a:schemeClr val="lt1"/>
              </a:solidFill>
            </a:endParaRPr>
          </a:p>
          <a:p>
            <a:pPr indent="0" lvl="0" marL="0" rtl="0" algn="l">
              <a:lnSpc>
                <a:spcPct val="111111"/>
              </a:lnSpc>
              <a:spcBef>
                <a:spcPts val="0"/>
              </a:spcBef>
              <a:spcAft>
                <a:spcPts val="0"/>
              </a:spcAft>
              <a:buClr>
                <a:schemeClr val="dk1"/>
              </a:buClr>
              <a:buSzPts val="1100"/>
              <a:buFont typeface="Arial"/>
              <a:buNone/>
            </a:pPr>
            <a:r>
              <a:rPr b="1" lang="en-GB" sz="1800">
                <a:solidFill>
                  <a:schemeClr val="lt1"/>
                </a:solidFill>
              </a:rPr>
              <a:t>Tasty meals and plenty of choice to please even the fussiest of eaters</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Adventure is hungry work! </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Kids at Boreatton Park enjoy three nutritious meals a day in our dining rooms, picking and choosing from a varied menu of delicious family favourites.</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 Hot and cold meal choices with vegetarian options</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 Self-service fresh salad bar</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 Fresh fruit available with every meal</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 Allergies, intolerances and special diets catered for</a:t>
            </a:r>
            <a:endParaRPr b="1" sz="1800">
              <a:solidFill>
                <a:schemeClr val="lt1"/>
              </a:solidFill>
            </a:endParaRPr>
          </a:p>
          <a:p>
            <a:pPr indent="0" lvl="0" marL="0" rtl="0" algn="l">
              <a:lnSpc>
                <a:spcPct val="160000"/>
              </a:lnSpc>
              <a:spcBef>
                <a:spcPts val="0"/>
              </a:spcBef>
              <a:spcAft>
                <a:spcPts val="0"/>
              </a:spcAft>
              <a:buClr>
                <a:schemeClr val="dk1"/>
              </a:buClr>
              <a:buSzPts val="1100"/>
              <a:buFont typeface="Arial"/>
              <a:buNone/>
            </a:pPr>
            <a:r>
              <a:rPr b="1" lang="en-GB" sz="1800">
                <a:solidFill>
                  <a:schemeClr val="lt1"/>
                </a:solidFill>
              </a:rPr>
              <a:t> ‘Fussy Eater Guarantee’ ensures no child ever goes hungry</a:t>
            </a:r>
            <a:endParaRPr b="1" sz="1800">
              <a:solidFill>
                <a:schemeClr val="lt1"/>
              </a:solidFill>
            </a:endParaRPr>
          </a:p>
          <a:p>
            <a:pPr indent="0" lvl="0" marL="0" marR="0" rtl="0" algn="l">
              <a:lnSpc>
                <a:spcPct val="100000"/>
              </a:lnSpc>
              <a:spcBef>
                <a:spcPts val="1400"/>
              </a:spcBef>
              <a:spcAft>
                <a:spcPts val="0"/>
              </a:spcAft>
              <a:buNone/>
            </a:pPr>
            <a:r>
              <a:rPr lang="en-GB" sz="1900"/>
              <a:t>https://adventureholidays.pgl.co.uk/uk-pgl-menu/</a:t>
            </a:r>
            <a:endParaRPr b="0" i="0" sz="1900" u="none" cap="none" strike="noStrike">
              <a:solidFill>
                <a:srgbClr val="000000"/>
              </a:solidFill>
              <a:latin typeface="Arial"/>
              <a:ea typeface="Arial"/>
              <a:cs typeface="Arial"/>
              <a:sym typeface="Arial"/>
            </a:endParaRPr>
          </a:p>
        </p:txBody>
      </p:sp>
      <p:pic>
        <p:nvPicPr>
          <p:cNvPr id="213" name="Google Shape;213;gcb4f3116dc8aef8_364"/>
          <p:cNvPicPr preferRelativeResize="0"/>
          <p:nvPr/>
        </p:nvPicPr>
        <p:blipFill>
          <a:blip r:embed="rId3">
            <a:alphaModFix/>
          </a:blip>
          <a:stretch>
            <a:fillRect/>
          </a:stretch>
        </p:blipFill>
        <p:spPr>
          <a:xfrm>
            <a:off x="6083175" y="2997950"/>
            <a:ext cx="2946975" cy="184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GL PPT Template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2016-01-20T13:44:01Z</dcterms:created>
  <dc:creator>Fiona Eaton</dc:creator>
</cp:coreProperties>
</file>

<file path=docProps/custom.xml><?xml version="1.0" encoding="utf-8"?>
<Properties xmlns="http://schemas.openxmlformats.org/officeDocument/2006/custom-properties" xmlns:vt="http://schemas.openxmlformats.org/officeDocument/2006/docPropsVTypes"/>
</file>