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12F30B-F1C2-4BCD-BD43-1B1C7165C85E}" v="2" dt="2026-10-21T08:52:15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custSel modSld">
      <pc:chgData name="S Clawley (GP)" userId="b9ca48c1-a39d-43b9-b805-07fba606ee4e" providerId="ADAL" clId="{31854F21-EC37-4E61-AD7D-5520946EC598}" dt="2026-10-21T09:31:57.886" v="102" actId="20577"/>
      <pc:docMkLst>
        <pc:docMk/>
      </pc:docMkLst>
      <pc:sldChg chg="addSp delSp modSp mod">
        <pc:chgData name="S Clawley (GP)" userId="b9ca48c1-a39d-43b9-b805-07fba606ee4e" providerId="ADAL" clId="{31854F21-EC37-4E61-AD7D-5520946EC598}" dt="2026-10-21T08:57:30.261" v="34" actId="255"/>
        <pc:sldMkLst>
          <pc:docMk/>
          <pc:sldMk cId="0" sldId="256"/>
        </pc:sldMkLst>
        <pc:spChg chg="mod">
          <ac:chgData name="S Clawley (GP)" userId="b9ca48c1-a39d-43b9-b805-07fba606ee4e" providerId="ADAL" clId="{31854F21-EC37-4E61-AD7D-5520946EC598}" dt="2026-10-21T08:57:30.261" v="34" actId="255"/>
          <ac:spMkLst>
            <pc:docMk/>
            <pc:sldMk cId="0" sldId="256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1:56.930" v="4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1:53.086" v="3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1:48.177" v="2" actId="478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51:46.714" v="1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1:58.510" v="5" actId="478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31854F21-EC37-4E61-AD7D-5520946EC598}" dt="2026-10-21T08:52:09.157" v="8" actId="1076"/>
          <ac:picMkLst>
            <pc:docMk/>
            <pc:sldMk cId="0" sldId="256"/>
            <ac:picMk id="12" creationId="{CC24B50A-D1EF-74C1-53D5-C8153C658FDA}"/>
          </ac:picMkLst>
        </pc:picChg>
        <pc:picChg chg="add mod">
          <ac:chgData name="S Clawley (GP)" userId="b9ca48c1-a39d-43b9-b805-07fba606ee4e" providerId="ADAL" clId="{31854F21-EC37-4E61-AD7D-5520946EC598}" dt="2026-10-21T08:52:18.909" v="10" actId="1076"/>
          <ac:picMkLst>
            <pc:docMk/>
            <pc:sldMk cId="0" sldId="256"/>
            <ac:picMk id="13" creationId="{BC43AE6A-3EBE-4DF1-1247-BDCBDBE349AE}"/>
          </ac:picMkLst>
        </pc:picChg>
      </pc:sldChg>
      <pc:sldChg chg="delSp modSp mod">
        <pc:chgData name="S Clawley (GP)" userId="b9ca48c1-a39d-43b9-b805-07fba606ee4e" providerId="ADAL" clId="{31854F21-EC37-4E61-AD7D-5520946EC598}" dt="2026-10-21T09:31:57.886" v="102" actId="20577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8:57:37.763" v="35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1:57.886" v="102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2:27.194" v="11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2:38.140" v="13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2:32.571" v="12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2:49.280" v="15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2:42.777" v="14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02.585" v="17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2:55.952" v="16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53:08.177" v="18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57:46.006" v="36" actId="255"/>
        <pc:sldMkLst>
          <pc:docMk/>
          <pc:sldMk cId="0" sldId="258"/>
        </pc:sldMkLst>
        <pc:spChg chg="mod">
          <ac:chgData name="S Clawley (GP)" userId="b9ca48c1-a39d-43b9-b805-07fba606ee4e" providerId="ADAL" clId="{31854F21-EC37-4E61-AD7D-5520946EC598}" dt="2026-10-21T08:57:46.006" v="36" actId="255"/>
          <ac:spMkLst>
            <pc:docMk/>
            <pc:sldMk cId="0" sldId="258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3:26.610" v="21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35.462" v="24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29.699" v="22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38.832" v="25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51.150" v="28" actId="255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3:56.443" v="29" actId="255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8:57:52.647" v="37" actId="255"/>
        <pc:sldMkLst>
          <pc:docMk/>
          <pc:sldMk cId="0" sldId="259"/>
        </pc:sldMkLst>
        <pc:spChg chg="mod">
          <ac:chgData name="S Clawley (GP)" userId="b9ca48c1-a39d-43b9-b805-07fba606ee4e" providerId="ADAL" clId="{31854F21-EC37-4E61-AD7D-5520946EC598}" dt="2026-10-21T08:54:44.151" v="31" actId="1076"/>
          <ac:spMkLst>
            <pc:docMk/>
            <pc:sldMk cId="0" sldId="259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7:52.647" v="37" actId="255"/>
          <ac:spMkLst>
            <pc:docMk/>
            <pc:sldMk cId="0" sldId="259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4:44.151" v="31" actId="1076"/>
          <ac:spMkLst>
            <pc:docMk/>
            <pc:sldMk cId="0" sldId="259"/>
            <ac:spMk id="4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8:54:55.495" v="33" actId="478"/>
          <ac:spMkLst>
            <pc:docMk/>
            <pc:sldMk cId="0" sldId="25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4:44.151" v="31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4:44.151" v="31" actId="1076"/>
          <ac:spMkLst>
            <pc:docMk/>
            <pc:sldMk cId="0" sldId="259"/>
            <ac:spMk id="8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8:54:50.757" v="32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58:27.052" v="41" actId="478"/>
        <pc:sldMkLst>
          <pc:docMk/>
          <pc:sldMk cId="0" sldId="260"/>
        </pc:sldMkLst>
        <pc:spChg chg="mod">
          <ac:chgData name="S Clawley (GP)" userId="b9ca48c1-a39d-43b9-b805-07fba606ee4e" providerId="ADAL" clId="{31854F21-EC37-4E61-AD7D-5520946EC598}" dt="2026-10-21T08:58:00.098" v="38" actId="255"/>
          <ac:spMkLst>
            <pc:docMk/>
            <pc:sldMk cId="0" sldId="260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8:27.052" v="41" actId="478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58:23.347" v="40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58:54.301" v="46" actId="255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8:58:08.729" v="39" actId="255"/>
          <ac:spMkLst>
            <pc:docMk/>
            <pc:sldMk cId="0" sldId="261"/>
            <ac:spMk id="3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8:58:33.024" v="42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8:54.301" v="46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8:48.531" v="45" actId="27636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58:41.100" v="43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8:59:27.391" v="51" actId="255"/>
        <pc:sldMkLst>
          <pc:docMk/>
          <pc:sldMk cId="0" sldId="262"/>
        </pc:sldMkLst>
        <pc:spChg chg="del">
          <ac:chgData name="S Clawley (GP)" userId="b9ca48c1-a39d-43b9-b805-07fba606ee4e" providerId="ADAL" clId="{31854F21-EC37-4E61-AD7D-5520946EC598}" dt="2026-10-21T08:59:11.112" v="48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9:27.391" v="51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9:19.151" v="50" actId="27636"/>
          <ac:spMkLst>
            <pc:docMk/>
            <pc:sldMk cId="0" sldId="26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59:03.847" v="47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0:33.981" v="64" actId="255"/>
        <pc:sldMkLst>
          <pc:docMk/>
          <pc:sldMk cId="0" sldId="263"/>
        </pc:sldMkLst>
        <pc:spChg chg="del">
          <ac:chgData name="S Clawley (GP)" userId="b9ca48c1-a39d-43b9-b805-07fba606ee4e" providerId="ADAL" clId="{31854F21-EC37-4E61-AD7D-5520946EC598}" dt="2026-10-21T08:59:44.425" v="53" actId="478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8:59:54.083" v="54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0:00.292" v="55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0:18.770" v="62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0:33.981" v="64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0:26.620" v="63" actId="255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8:59:34.784" v="52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1:17.343" v="70" actId="255"/>
        <pc:sldMkLst>
          <pc:docMk/>
          <pc:sldMk cId="0" sldId="264"/>
        </pc:sldMkLst>
        <pc:spChg chg="del">
          <ac:chgData name="S Clawley (GP)" userId="b9ca48c1-a39d-43b9-b805-07fba606ee4e" providerId="ADAL" clId="{31854F21-EC37-4E61-AD7D-5520946EC598}" dt="2026-10-21T09:00:44.560" v="65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03.613" v="68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0:58.108" v="67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17.343" v="70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09.509" v="69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0:51.059" v="66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2:01.188" v="78" actId="255"/>
        <pc:sldMkLst>
          <pc:docMk/>
          <pc:sldMk cId="0" sldId="265"/>
        </pc:sldMkLst>
        <pc:spChg chg="del">
          <ac:chgData name="S Clawley (GP)" userId="b9ca48c1-a39d-43b9-b805-07fba606ee4e" providerId="ADAL" clId="{31854F21-EC37-4E61-AD7D-5520946EC598}" dt="2026-10-21T09:01:26.877" v="71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2:01.188" v="78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42.046" v="75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47.503" v="76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41.087" v="74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1:54.074" v="77" actId="255"/>
          <ac:spMkLst>
            <pc:docMk/>
            <pc:sldMk cId="0" sldId="265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1:33.934" v="72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2:46.222" v="84" actId="255"/>
        <pc:sldMkLst>
          <pc:docMk/>
          <pc:sldMk cId="0" sldId="266"/>
        </pc:sldMkLst>
        <pc:spChg chg="del">
          <ac:chgData name="S Clawley (GP)" userId="b9ca48c1-a39d-43b9-b805-07fba606ee4e" providerId="ADAL" clId="{31854F21-EC37-4E61-AD7D-5520946EC598}" dt="2026-10-21T09:02:19.162" v="80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2:39.519" v="83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2:33.540" v="82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2:27.165" v="81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2:46.222" v="84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2:12.348" v="79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3:27.513" v="90" actId="255"/>
        <pc:sldMkLst>
          <pc:docMk/>
          <pc:sldMk cId="0" sldId="267"/>
        </pc:sldMkLst>
        <pc:spChg chg="del">
          <ac:chgData name="S Clawley (GP)" userId="b9ca48c1-a39d-43b9-b805-07fba606ee4e" providerId="ADAL" clId="{31854F21-EC37-4E61-AD7D-5520946EC598}" dt="2026-10-21T09:03:00.135" v="86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12.409" v="88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06.530" v="87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27.513" v="90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18.642" v="89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2:56.136" v="85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4:07.289" v="96" actId="478"/>
        <pc:sldMkLst>
          <pc:docMk/>
          <pc:sldMk cId="0" sldId="268"/>
        </pc:sldMkLst>
        <pc:spChg chg="del mod">
          <ac:chgData name="S Clawley (GP)" userId="b9ca48c1-a39d-43b9-b805-07fba606ee4e" providerId="ADAL" clId="{31854F21-EC37-4E61-AD7D-5520946EC598}" dt="2026-10-21T09:04:07.289" v="96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51.185" v="93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4:02.935" v="95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03:57.124" v="94" actId="255"/>
          <ac:spMkLst>
            <pc:docMk/>
            <pc:sldMk cId="0" sldId="268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3:48.812" v="92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04:35.936" v="101" actId="478"/>
        <pc:sldMkLst>
          <pc:docMk/>
          <pc:sldMk cId="0" sldId="269"/>
        </pc:sldMkLst>
        <pc:spChg chg="del">
          <ac:chgData name="S Clawley (GP)" userId="b9ca48c1-a39d-43b9-b805-07fba606ee4e" providerId="ADAL" clId="{31854F21-EC37-4E61-AD7D-5520946EC598}" dt="2026-10-21T09:04:25.275" v="98" actId="478"/>
          <ac:spMkLst>
            <pc:docMk/>
            <pc:sldMk cId="0" sldId="269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4:29.599" v="99" actId="478"/>
          <ac:spMkLst>
            <pc:docMk/>
            <pc:sldMk cId="0" sldId="269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4:33.012" v="100" actId="478"/>
          <ac:spMkLst>
            <pc:docMk/>
            <pc:sldMk cId="0" sldId="269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4:35.936" v="101" actId="478"/>
          <ac:spMkLst>
            <pc:docMk/>
            <pc:sldMk cId="0" sldId="269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04:22.242" v="97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Title slide identifies this as an editable, reduced French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Alignment slide retains statutory KS2 languages expectations and makes them usable for staff.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Intent has been reduced to clear end-points aligned with KS2 languages.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Learning journey has been reduced and sequenced from exposure to KS2 language acquisition.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Condenses substantive knowledge into strands that preserve statutory languages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Replaces repeated ARE/greater depth tables with a concise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Refines the original Godley approach into an explicit, teachable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Early exposure has been retained but labelled clearly as enrichment before statutory KS2 languages.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Year 3 content is reduced while retaining languages curriculum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Year 4 content is reduced while retaining languages curriculum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Year 5 content is reduced while retaining languages curriculum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Year 6 content is reduced while retaining languages curriculum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Creates a single vocabulary spine to replace multiple dense vocabulary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French Road Map.pptx.
[Sources]
- Department for Education, National curriculum in England: languages programmes of study: https://www.gov.uk/government/publications/national-curriculum-in-england-languages-progammes-of-study/national-curriculum-in-england-languages-progammes-of-study
- Department for Education, Languages programmes of study: key stage 2 PDF: https://assets.publishing.service.gov.uk/media/5a7b9246e5274a7318b8f889/PRIMARY_national_curriculum_-_Languages.pdf
- Ofsted, School inspection toolkit and operating guide information, last updated 12 June 2026: https://www.gov.uk/government/publications/school-inspection-toolkit-operating-guide-and-information
- Reviewed source document: French Road Map.pptx
[Design note]
Final slide turns the reduced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4585717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French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24B50A-D1EF-74C1-53D5-C8153C658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28" y="2528167"/>
            <a:ext cx="1737511" cy="1737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43AE6A-3EBE-4DF1-1247-BDCBDBE34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28" y="1220683"/>
            <a:ext cx="8035224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languages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KS2 language teaching should enable pupils to make substantial progress in one language, balancing spoken and written language and laying foundations for KS3.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languages curriculum is ambitious, well sequenced and inclusive. Pupils build vocabulary, phonics and grammar so they can communicate and remember more.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Godley French entitlement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French is the focus language. Pupils build confidence through greetings, songs, registers, cultural learning and explicit teaching in listening, speaking, reading and writing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789168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listen attentively and respond through songs, routines, questions and classroom exchanges.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practise pronunciation, intonation, sentence answers, questions and short presentations.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read words, phrases, simple texts and use phonics, context and dictionaries.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Writing and 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write phrases/sentences, adapt models and learn nouns, gender, adjectives and high-frequency verbs.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French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02920" y="1266444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58952" y="1514699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the end of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07607" y="1805705"/>
            <a:ext cx="5093208" cy="22778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and respond to familiar spoken and written French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accurate pronunciation and intonation when speaking aloud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ask and answer questions using familiar vocabulary and sentence stems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read short texts and use context or dictionaries to find meaning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write phrases and adapted sentences for different purposes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basic grammar, including gender, adjective agreement and high-frequency verbs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show curiosity about French-speaking countries and cultures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504432" y="1490472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04432" y="1792224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Listen and understand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Recognise sounds, words, phrases and meaning in spoken French.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Speak confidently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accurate pronunciation, sentence stems and questions.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Read and write fluently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Decode, understand, copy, adapt and write familiar language.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culture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Compare French-speaking places, people, routines and traditions.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6459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499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Phonics-led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743200" y="5715000"/>
            <a:ext cx="201168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816352" y="581558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Vocabulary-rich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5120640" y="5715000"/>
            <a:ext cx="19202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193792" y="581558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Oracy-focused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7360920" y="5715000"/>
            <a:ext cx="19202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7434072" y="581558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Grammar-aware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9601200" y="5715000"/>
            <a:ext cx="18288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9674352" y="5815584"/>
            <a:ext cx="1682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Culture-linked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54864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3185" y="146304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345" y="713232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223441"/>
              </p:ext>
            </p:extLst>
          </p:nvPr>
        </p:nvGraphicFramePr>
        <p:xfrm>
          <a:off x="320345" y="1243584"/>
          <a:ext cx="11567160" cy="53492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greeting in register; songs; count to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Songs and simple response routines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Cultural exposure through songs and celebration links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greeting in register; songs; count to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Locate France on a world map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flag: colour and simple cultural recognition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greetings and goodbyes; days of the week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Greetings/goodbyes in writing; songs; France geography links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Songs and simple classroom language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Greetings, name, age and where I live; family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Numbers to 20, colours, days and months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Weather, food, snack shop and ordering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Register responses: age, name, colour, animal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France, Europe and geographical features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Feelings, gendered nouns, family, pets and simple books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Revisit core language; Paris/London comparison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 regions, landmarks, topography and 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 short texts and presentations about self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About me: identity, family, where I live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Clothes, body parts, pets and adjective use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PowerPoint/book in French; extended spoken/written response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345" y="6592824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345" y="6656832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029439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 exposure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Greetings, numbers, songs, colours and cultural recognition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Greetings, name, age, family, numbers, colours, days, months, weather and food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Feelings, countries/places, family, pets, clothes, body parts, preferences and opinions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Phonics and pronunciation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Hear and repeat French sounds through songs and routines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Link spelling, sound and meaning in familiar words and phrases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phonics to read aloud, pronounce accurately and decode unfamiliar language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Simple word awareness; French differs from English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Nouns, gender, articles, simple sentence stems and adjective position introduced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Gender, adjective agreement, high-frequency verbs, mon/ma/mes and sentence adaptation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Reading and writing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Recognise some words and copy familiar phrases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and write words/phrases; use models to build sentences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short texts; write adapted sentences and short paragraphs for purpose/audience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France, flag, songs, greetings and broad awareness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France, Paris, school life, food and everyday routines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French-speaking places, regions, landmarks, similarities/differences and cultural comparison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210004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0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 exposure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 and understand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Join in with songs, greetings and simple classroom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familiar words, questions and short spoken phrases.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longer familiar passages and respond accurately.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Speak confidently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Repeat words and simple phrases with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Ask and answer questions; speak in sentences using familiar language.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Prepare short talks, extend answers and improve pronunciation and intonation.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fluently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Recognise familiar written words and symbols.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aloud words/phrases and understand simple written language.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short texts, use context/dictionaries and read aloud with confidence.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Write imaginatively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Copy familiar words or labels.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Write words, phrases and simple adapted sentences from models.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Write short texts, vary vocabulary and apply grammar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Notice France and simple cultural features.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aspects of France, school life, food and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French-speaking cultures with Britain using evidence and detail.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5715000"/>
            <a:ext cx="11018520" cy="594360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phonics and pronunciation -&gt; core vocabulary -&gt; listening/speaking practice -&gt; reading/writing application -&gt; grammar focus -&gt; cultural comparison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French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557610"/>
              </p:ext>
            </p:extLst>
          </p:nvPr>
        </p:nvGraphicFramePr>
        <p:xfrm>
          <a:off x="68580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Phonics and pronunciation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 key sounds, mouth shape and spelling-sound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Vocabulary and retrieval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Introduce and revisit essential words through songs, visuals and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Sentence building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 sentence stems, questions, answers and grammar patterns.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Communicate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listen, speak, read and write for a practical purpose.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Culture and reflection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 learning to France/French-speaking cultures and compare respectfully.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53212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85953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pronounce accurately, understand familiar language, ask and answer questions, read/write simple texts and apply vocabulary/grammar over time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EYFS, Year 1 and Year 2: Early Exposure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90861"/>
              </p:ext>
            </p:extLst>
          </p:nvPr>
        </p:nvGraphicFramePr>
        <p:xfrm>
          <a:off x="411480" y="1234440"/>
          <a:ext cx="11384280" cy="278892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Bonjour in register; songs; count to 3.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Join in simple songs and greetings.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Notice France/French words through stories, songs or celebration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Register greeting; songs; count to 5.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Locate France on a world map.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flag, colours and simple cultural comparison.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 and goodbyes; days of week.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Write selected greetings/goodbyes; France geography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Songs, classroom routines and simple recall.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434840"/>
            <a:ext cx="11064240" cy="10058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54456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3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828032"/>
            <a:ext cx="1080820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enter statutory KS2 French with routines for greetings, songs, counting, basic cultural awareness and confidence in hearing/saying French aloud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594360" y="5623559"/>
            <a:ext cx="11064240" cy="730103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7332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6016752"/>
            <a:ext cx="10808208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202020"/>
                </a:solidFill>
              </a:rPr>
              <a:t>bonjour, salut, au revoir, oui, non, un, deux, trois, quatre, cinq, lundi, mardi, France, Paris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Starting statutory KS2 French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415719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Greetings, name, age, where I live and family.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Numbers to 20, colours, days and months.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Weather, foods and French snack shop.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Phonics / 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Pronunciation routines; simple sentence stems: Je m’appelle, J’ai, J’habite.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Sound-spelling links; number patterns; colour words.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Question stem: Quel temps fait-il? Simple opinion/preference language.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Ask and answer simple personal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Say and read numbers/colours/days/months; create simple posters.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weather and role-play ordering food.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 and Paris introduction.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calendar and classroom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food and snack-shop experience.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Listen and respond to familiar language; speak in short rehearsed phrases; read and write words/phrases from models.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bonjour, salut, au revoir, je m’appelle, j’ai, nombres, couleurs, jours, mois, il fait, fromage, pain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Building sentences and cultural links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14287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Register questions: name, age, colour, animal.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France, Europe, rivers, mountains and landmarks.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Feelings, family, pets and gendered nouns.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Phonics / 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Improve pronunciation; recognise cognates and sentence patterns.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descriptive language and geographical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Articles le/la/un/une; mon/ma/mes introduced.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Answer and ask questions with growing independence.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and say place names/landmarks and simple facts.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simple books and write short “about me” sentences.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School routines and songs.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France’s regions, landmarks and geography.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family, pets and everyday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33400" y="4828032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Speak in sentences, read familiar phrases, write adapted sentences and begin to explain similarities/differences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comment, couleur, animal, France, Paris, rivière, montagne, le, la, un, une, mon, ma, mes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Securing breadth and accuracy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906725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Revisit greetings, age, name, family and where I live.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Paris/London comparison; French regions and topography.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Weather, clothes, body parts and extended cultural learning.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Phonics / 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pronunciation rules in reading aloud.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Broaden vocabulary through context and dictionaries.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Adjective position/agreement and sentence extension.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Hold short conversations and ask for repetition or clarification.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and write simple comparative facts.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Prepare short spoken/written texts about self and culture.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school life and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France, regions, landmarks and comparisons with Britain.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media, food, clothing and daily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main points, write short texts from models, ask/answer questions and compare cultural features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ça va, comment tu t’appelles, j’habite, Paris, Londres, région, météo, vêtements, tête, bouche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Independence and readiness for KS3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1396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Identity, family, pets and where I live.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Clothes, body parts, weather and opinions.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PowerPoint/book: extended “about me” presentation.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Phonics / grammar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aloud with improved intonation; use reference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gender, articles, my words and simple adjective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Adapt known structures to create new sentences and short paragraphs.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Prepare and deliver a short talk with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simple texts and infer meaning using context/dictionary.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Present, answer questions and write for an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France and French-speaking places.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daily life, school, local area and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Present cultural comparison with confidence and respect.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wider vocabulary, read/write short texts, use dictionaries, extend spoken responses and demonstrate KS3 readiness.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voici, mon, ma, mes, chien, chat, lapin, un jean, des chaussettes, j’aime, parce que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924972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 enrichment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bonjour, salut, au revoir, oui, non, un, deux, trois, quatre, cinq, France, Paris, lundi, mardi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je m’appelle, comment tu t’appelles, j’ai ___ ans, j’habite, nombres 1-20, couleurs, jours, mois, météo, food words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ça va, family, pets, animals, favourite colour, le/la/un/une, mon/ma/mes, place names, landmarks, feelings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5/6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 expansion, body parts, clothes, family/pets, opinions, Paris/London comparison, regions, cultural vocabulary, short presentation language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0866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 or phrases. Teachers revisit through register routines, songs, retrieval, sentence builders, reading tasks and short written outcomes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French Curriculum Looks Like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425707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French is sequenced across KS2 with clear progression in phonics, vocabulary, grammar, listening, speaking, reading, writing and culture.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pronunciation modelling, retrieval, sentence building, repeated oral practice, reading/writing application and cultural comparison.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understand familiar language, speak with improving accuracy, read/write simple texts and use vocabulary/grammar independently.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French through visuals, songs, sentence stems, repetition, partner rehearsal, adapted recording and explicit modelling.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pupil voice, spoken outcomes, books, vocabulary retention, pronunciation, reading accuracy and written sentence development.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French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81DF13-23BD-402E-A2B3-B64809DAEE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256FEC-182A-4D34-AFF1-BBF9E7391160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3.xml><?xml version="1.0" encoding="utf-8"?>
<ds:datastoreItem xmlns:ds="http://schemas.openxmlformats.org/officeDocument/2006/customXml" ds:itemID="{B625BC28-55C8-4EF0-8E0A-34F5CB6AD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4537</Words>
  <Application>Microsoft Office PowerPoint</Application>
  <PresentationFormat>Widescreen</PresentationFormat>
  <Paragraphs>347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Road Map - Reduced and Ofsted Strong 2026</dc:title>
  <dc:subject>Reduced French curriculum road map aligned to National Curriculum and Ofsted 2026</dc:subject>
  <dc:creator>S Clawley (GP)</dc:creator>
  <cp:lastModifiedBy>S Clawley (GP)</cp:lastModifiedBy>
  <cp:revision>2</cp:revision>
  <dcterms:created xsi:type="dcterms:W3CDTF">2026-07-29T09:42:21Z</dcterms:created>
  <dcterms:modified xsi:type="dcterms:W3CDTF">2026-10-21T09:31:59Z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