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3E95BC-323C-4CB0-A330-589EA8DBC15B}" v="4" dt="2026-10-21T08:22:26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85" autoAdjust="0"/>
    <p:restoredTop sz="94610"/>
  </p:normalViewPr>
  <p:slideViewPr>
    <p:cSldViewPr snapToGrid="0" snapToObjects="1">
      <p:cViewPr>
        <p:scale>
          <a:sx n="50" d="100"/>
          <a:sy n="50" d="100"/>
        </p:scale>
        <p:origin x="38" y="7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 Maxted (GP)" userId="af7abd30-29ef-4071-8a0e-b793f56603f8" providerId="ADAL" clId="{1F949540-38E7-4058-B1A1-6A60B1E6B882}"/>
    <pc:docChg chg="undo custSel modSld">
      <pc:chgData name="H Maxted (GP)" userId="af7abd30-29ef-4071-8a0e-b793f56603f8" providerId="ADAL" clId="{1F949540-38E7-4058-B1A1-6A60B1E6B882}" dt="2026-10-21T08:44:43.875" v="299" actId="478"/>
      <pc:docMkLst>
        <pc:docMk/>
      </pc:docMkLst>
      <pc:sldChg chg="addSp delSp modSp mod">
        <pc:chgData name="H Maxted (GP)" userId="af7abd30-29ef-4071-8a0e-b793f56603f8" providerId="ADAL" clId="{1F949540-38E7-4058-B1A1-6A60B1E6B882}" dt="2026-10-21T08:44:22.070" v="296" actId="478"/>
        <pc:sldMkLst>
          <pc:docMk/>
          <pc:sldMk cId="0" sldId="256"/>
        </pc:sldMkLst>
        <pc:spChg chg="mod">
          <ac:chgData name="H Maxted (GP)" userId="af7abd30-29ef-4071-8a0e-b793f56603f8" providerId="ADAL" clId="{1F949540-38E7-4058-B1A1-6A60B1E6B882}" dt="2026-10-21T08:14:10.770" v="3"/>
          <ac:spMkLst>
            <pc:docMk/>
            <pc:sldMk cId="0" sldId="256"/>
            <ac:spMk id="2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4:08.859" v="295" actId="403"/>
          <ac:spMkLst>
            <pc:docMk/>
            <pc:sldMk cId="0" sldId="256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14:35.307" v="7" actId="1076"/>
          <ac:spMkLst>
            <pc:docMk/>
            <pc:sldMk cId="0" sldId="256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4:22.070" v="296" actId="478"/>
          <ac:spMkLst>
            <pc:docMk/>
            <pc:sldMk cId="0" sldId="256"/>
            <ac:spMk id="11" creationId="{00000000-0000-0000-0000-000000000000}"/>
          </ac:spMkLst>
        </pc:spChg>
        <pc:picChg chg="add mod">
          <ac:chgData name="H Maxted (GP)" userId="af7abd30-29ef-4071-8a0e-b793f56603f8" providerId="ADAL" clId="{1F949540-38E7-4058-B1A1-6A60B1E6B882}" dt="2026-10-21T08:14:47.560" v="10" actId="1076"/>
          <ac:picMkLst>
            <pc:docMk/>
            <pc:sldMk cId="0" sldId="256"/>
            <ac:picMk id="6" creationId="{9744F89E-501B-B3A3-D772-A15A6793058E}"/>
          </ac:picMkLst>
        </pc:picChg>
        <pc:picChg chg="add mod">
          <ac:chgData name="H Maxted (GP)" userId="af7abd30-29ef-4071-8a0e-b793f56603f8" providerId="ADAL" clId="{1F949540-38E7-4058-B1A1-6A60B1E6B882}" dt="2026-10-21T08:14:44.990" v="9" actId="1076"/>
          <ac:picMkLst>
            <pc:docMk/>
            <pc:sldMk cId="0" sldId="256"/>
            <ac:picMk id="8" creationId="{2F61D919-F884-DE9D-7119-6B3DEE2338C7}"/>
          </ac:picMkLst>
        </pc:picChg>
      </pc:sldChg>
      <pc:sldChg chg="delSp modSp mod">
        <pc:chgData name="H Maxted (GP)" userId="af7abd30-29ef-4071-8a0e-b793f56603f8" providerId="ADAL" clId="{1F949540-38E7-4058-B1A1-6A60B1E6B882}" dt="2026-10-21T08:44:27.619" v="297" actId="478"/>
        <pc:sldMkLst>
          <pc:docMk/>
          <pc:sldMk cId="0" sldId="257"/>
        </pc:sldMkLst>
        <pc:spChg chg="mod">
          <ac:chgData name="H Maxted (GP)" userId="af7abd30-29ef-4071-8a0e-b793f56603f8" providerId="ADAL" clId="{1F949540-38E7-4058-B1A1-6A60B1E6B882}" dt="2026-10-21T08:15:37.360" v="21" actId="1076"/>
          <ac:spMkLst>
            <pc:docMk/>
            <pc:sldMk cId="0" sldId="257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4:27.619" v="297" actId="478"/>
          <ac:spMkLst>
            <pc:docMk/>
            <pc:sldMk cId="0" sldId="257"/>
            <ac:spMk id="17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8:15:59.819" v="23" actId="14100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modSp mod">
        <pc:chgData name="H Maxted (GP)" userId="af7abd30-29ef-4071-8a0e-b793f56603f8" providerId="ADAL" clId="{1F949540-38E7-4058-B1A1-6A60B1E6B882}" dt="2026-10-21T08:18:49.433" v="34" actId="6549"/>
        <pc:sldMkLst>
          <pc:docMk/>
          <pc:sldMk cId="0" sldId="258"/>
        </pc:sldMkLst>
        <pc:spChg chg="mod">
          <ac:chgData name="H Maxted (GP)" userId="af7abd30-29ef-4071-8a0e-b793f56603f8" providerId="ADAL" clId="{1F949540-38E7-4058-B1A1-6A60B1E6B882}" dt="2026-10-21T08:17:06.167" v="31" actId="255"/>
          <ac:spMkLst>
            <pc:docMk/>
            <pc:sldMk cId="0" sldId="258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17:37.547" v="33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17:34.611" v="32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18:49.433" v="34" actId="6549"/>
          <ac:spMkLst>
            <pc:docMk/>
            <pc:sldMk cId="0" sldId="258"/>
            <ac:spMk id="23" creationId="{00000000-0000-0000-0000-000000000000}"/>
          </ac:spMkLst>
        </pc:spChg>
      </pc:sldChg>
      <pc:sldChg chg="delSp modSp mod">
        <pc:chgData name="H Maxted (GP)" userId="af7abd30-29ef-4071-8a0e-b793f56603f8" providerId="ADAL" clId="{1F949540-38E7-4058-B1A1-6A60B1E6B882}" dt="2026-10-21T08:43:56.752" v="292" actId="403"/>
        <pc:sldMkLst>
          <pc:docMk/>
          <pc:sldMk cId="0" sldId="259"/>
        </pc:sldMkLst>
        <pc:spChg chg="mod">
          <ac:chgData name="H Maxted (GP)" userId="af7abd30-29ef-4071-8a0e-b793f56603f8" providerId="ADAL" clId="{1F949540-38E7-4058-B1A1-6A60B1E6B882}" dt="2026-10-21T08:43:56.752" v="292" actId="403"/>
          <ac:spMkLst>
            <pc:docMk/>
            <pc:sldMk cId="0" sldId="259"/>
            <ac:spMk id="3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19:30.080" v="36" actId="478"/>
          <ac:spMkLst>
            <pc:docMk/>
            <pc:sldMk cId="0" sldId="259"/>
            <ac:spMk id="8" creationId="{00000000-0000-0000-0000-000000000000}"/>
          </ac:spMkLst>
        </pc:spChg>
        <pc:graphicFrameChg chg="mod">
          <ac:chgData name="H Maxted (GP)" userId="af7abd30-29ef-4071-8a0e-b793f56603f8" providerId="ADAL" clId="{1F949540-38E7-4058-B1A1-6A60B1E6B882}" dt="2026-10-21T08:19:26.467" v="35" actId="1076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addSp delSp modSp mod">
        <pc:chgData name="H Maxted (GP)" userId="af7abd30-29ef-4071-8a0e-b793f56603f8" providerId="ADAL" clId="{1F949540-38E7-4058-B1A1-6A60B1E6B882}" dt="2026-10-21T08:44:35.149" v="298" actId="478"/>
        <pc:sldMkLst>
          <pc:docMk/>
          <pc:sldMk cId="0" sldId="260"/>
        </pc:sldMkLst>
        <pc:spChg chg="mod">
          <ac:chgData name="H Maxted (GP)" userId="af7abd30-29ef-4071-8a0e-b793f56603f8" providerId="ADAL" clId="{1F949540-38E7-4058-B1A1-6A60B1E6B882}" dt="2026-10-21T08:43:48.927" v="286" actId="403"/>
          <ac:spMkLst>
            <pc:docMk/>
            <pc:sldMk cId="0" sldId="260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0:35.904" v="41" actId="1076"/>
          <ac:spMkLst>
            <pc:docMk/>
            <pc:sldMk cId="0" sldId="260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4:35.149" v="298" actId="478"/>
          <ac:spMkLst>
            <pc:docMk/>
            <pc:sldMk cId="0" sldId="260"/>
            <ac:spMk id="8" creationId="{00000000-0000-0000-0000-000000000000}"/>
          </ac:spMkLst>
        </pc:spChg>
        <pc:picChg chg="add mod">
          <ac:chgData name="H Maxted (GP)" userId="af7abd30-29ef-4071-8a0e-b793f56603f8" providerId="ADAL" clId="{1F949540-38E7-4058-B1A1-6A60B1E6B882}" dt="2026-10-21T08:20:27.237" v="40" actId="1076"/>
          <ac:picMkLst>
            <pc:docMk/>
            <pc:sldMk cId="0" sldId="260"/>
            <ac:picMk id="5" creationId="{3D7475E3-6FBF-0491-5043-2E397BC31A6E}"/>
          </ac:picMkLst>
        </pc:picChg>
      </pc:sldChg>
      <pc:sldChg chg="addSp delSp modSp mod">
        <pc:chgData name="H Maxted (GP)" userId="af7abd30-29ef-4071-8a0e-b793f56603f8" providerId="ADAL" clId="{1F949540-38E7-4058-B1A1-6A60B1E6B882}" dt="2026-10-21T08:24:08.803" v="86" actId="14100"/>
        <pc:sldMkLst>
          <pc:docMk/>
          <pc:sldMk cId="0" sldId="261"/>
        </pc:sldMkLst>
        <pc:spChg chg="mod">
          <ac:chgData name="H Maxted (GP)" userId="af7abd30-29ef-4071-8a0e-b793f56603f8" providerId="ADAL" clId="{1F949540-38E7-4058-B1A1-6A60B1E6B882}" dt="2026-10-21T08:21:46.310" v="49" actId="1076"/>
          <ac:spMkLst>
            <pc:docMk/>
            <pc:sldMk cId="0" sldId="261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4:08.803" v="86" actId="14100"/>
          <ac:spMkLst>
            <pc:docMk/>
            <pc:sldMk cId="0" sldId="261"/>
            <ac:spMk id="6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8:23:49.844" v="84" actId="478"/>
          <ac:spMkLst>
            <pc:docMk/>
            <pc:sldMk cId="0" sldId="261"/>
            <ac:spMk id="11" creationId="{00000000-0000-0000-0000-000000000000}"/>
          </ac:spMkLst>
        </pc:spChg>
        <pc:spChg chg="add mod">
          <ac:chgData name="H Maxted (GP)" userId="af7abd30-29ef-4071-8a0e-b793f56603f8" providerId="ADAL" clId="{1F949540-38E7-4058-B1A1-6A60B1E6B882}" dt="2026-10-21T08:22:47.303" v="81" actId="20577"/>
          <ac:spMkLst>
            <pc:docMk/>
            <pc:sldMk cId="0" sldId="261"/>
            <ac:spMk id="12" creationId="{F7D07AAE-95D2-8DCC-978D-B269F77AF51C}"/>
          </ac:spMkLst>
        </pc:spChg>
        <pc:picChg chg="add del mod">
          <ac:chgData name="H Maxted (GP)" userId="af7abd30-29ef-4071-8a0e-b793f56603f8" providerId="ADAL" clId="{1F949540-38E7-4058-B1A1-6A60B1E6B882}" dt="2026-10-21T08:22:04.379" v="52" actId="478"/>
          <ac:picMkLst>
            <pc:docMk/>
            <pc:sldMk cId="0" sldId="261"/>
            <ac:picMk id="5" creationId="{0AC012AD-23FA-37E0-63C0-953E87320B2F}"/>
          </ac:picMkLst>
        </pc:picChg>
      </pc:sldChg>
      <pc:sldChg chg="delSp modSp mod">
        <pc:chgData name="H Maxted (GP)" userId="af7abd30-29ef-4071-8a0e-b793f56603f8" providerId="ADAL" clId="{1F949540-38E7-4058-B1A1-6A60B1E6B882}" dt="2026-10-21T08:26:51.754" v="94" actId="478"/>
        <pc:sldMkLst>
          <pc:docMk/>
          <pc:sldMk cId="0" sldId="262"/>
        </pc:sldMkLst>
        <pc:spChg chg="mod">
          <ac:chgData name="H Maxted (GP)" userId="af7abd30-29ef-4071-8a0e-b793f56603f8" providerId="ADAL" clId="{1F949540-38E7-4058-B1A1-6A60B1E6B882}" dt="2026-10-21T08:26:30.716" v="93" actId="1076"/>
          <ac:spMkLst>
            <pc:docMk/>
            <pc:sldMk cId="0" sldId="262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26:51.754" v="94" actId="478"/>
          <ac:spMkLst>
            <pc:docMk/>
            <pc:sldMk cId="0" sldId="262"/>
            <ac:spMk id="11" creationId="{00000000-0000-0000-0000-000000000000}"/>
          </ac:spMkLst>
        </pc:spChg>
      </pc:sldChg>
      <pc:sldChg chg="delSp modSp mod">
        <pc:chgData name="H Maxted (GP)" userId="af7abd30-29ef-4071-8a0e-b793f56603f8" providerId="ADAL" clId="{1F949540-38E7-4058-B1A1-6A60B1E6B882}" dt="2026-10-21T08:28:28.651" v="102" actId="14100"/>
        <pc:sldMkLst>
          <pc:docMk/>
          <pc:sldMk cId="0" sldId="263"/>
        </pc:sldMkLst>
        <pc:spChg chg="mod">
          <ac:chgData name="H Maxted (GP)" userId="af7abd30-29ef-4071-8a0e-b793f56603f8" providerId="ADAL" clId="{1F949540-38E7-4058-B1A1-6A60B1E6B882}" dt="2026-10-21T08:27:49.903" v="96" actId="255"/>
          <ac:spMkLst>
            <pc:docMk/>
            <pc:sldMk cId="0" sldId="263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8:03.868" v="98" actId="1076"/>
          <ac:spMkLst>
            <pc:docMk/>
            <pc:sldMk cId="0" sldId="263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8:19.527" v="101" actId="14100"/>
          <ac:spMkLst>
            <pc:docMk/>
            <pc:sldMk cId="0" sldId="263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8:28.651" v="102" actId="14100"/>
          <ac:spMkLst>
            <pc:docMk/>
            <pc:sldMk cId="0" sldId="263"/>
            <ac:spMk id="10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27:54.997" v="97" actId="478"/>
          <ac:spMkLst>
            <pc:docMk/>
            <pc:sldMk cId="0" sldId="263"/>
            <ac:spMk id="14" creationId="{00000000-0000-0000-0000-000000000000}"/>
          </ac:spMkLst>
        </pc:spChg>
      </pc:sldChg>
      <pc:sldChg chg="delSp modSp mod">
        <pc:chgData name="H Maxted (GP)" userId="af7abd30-29ef-4071-8a0e-b793f56603f8" providerId="ADAL" clId="{1F949540-38E7-4058-B1A1-6A60B1E6B882}" dt="2026-10-21T08:44:43.875" v="299" actId="478"/>
        <pc:sldMkLst>
          <pc:docMk/>
          <pc:sldMk cId="0" sldId="264"/>
        </pc:sldMkLst>
        <pc:spChg chg="mod">
          <ac:chgData name="H Maxted (GP)" userId="af7abd30-29ef-4071-8a0e-b793f56603f8" providerId="ADAL" clId="{1F949540-38E7-4058-B1A1-6A60B1E6B882}" dt="2026-10-21T08:28:48.355" v="103" actId="255"/>
          <ac:spMkLst>
            <pc:docMk/>
            <pc:sldMk cId="0" sldId="264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9:25.711" v="106" actId="1076"/>
          <ac:spMkLst>
            <pc:docMk/>
            <pc:sldMk cId="0" sldId="264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9:28.998" v="107" actId="1076"/>
          <ac:spMkLst>
            <pc:docMk/>
            <pc:sldMk cId="0" sldId="264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9:22.057" v="105" actId="1076"/>
          <ac:spMkLst>
            <pc:docMk/>
            <pc:sldMk cId="0" sldId="264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4:43.875" v="299" actId="478"/>
          <ac:spMkLst>
            <pc:docMk/>
            <pc:sldMk cId="0" sldId="264"/>
            <ac:spMk id="14" creationId="{00000000-0000-0000-0000-000000000000}"/>
          </ac:spMkLst>
        </pc:spChg>
      </pc:sldChg>
      <pc:sldChg chg="delSp modSp mod">
        <pc:chgData name="H Maxted (GP)" userId="af7abd30-29ef-4071-8a0e-b793f56603f8" providerId="ADAL" clId="{1F949540-38E7-4058-B1A1-6A60B1E6B882}" dt="2026-10-21T08:30:29.252" v="115" actId="478"/>
        <pc:sldMkLst>
          <pc:docMk/>
          <pc:sldMk cId="0" sldId="265"/>
        </pc:sldMkLst>
        <pc:spChg chg="mod">
          <ac:chgData name="H Maxted (GP)" userId="af7abd30-29ef-4071-8a0e-b793f56603f8" providerId="ADAL" clId="{1F949540-38E7-4058-B1A1-6A60B1E6B882}" dt="2026-10-21T08:30:11.874" v="112" actId="255"/>
          <ac:spMkLst>
            <pc:docMk/>
            <pc:sldMk cId="0" sldId="265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0:23.756" v="113" actId="14100"/>
          <ac:spMkLst>
            <pc:docMk/>
            <pc:sldMk cId="0" sldId="265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0:26.236" v="114" actId="14100"/>
          <ac:spMkLst>
            <pc:docMk/>
            <pc:sldMk cId="0" sldId="265"/>
            <ac:spMk id="10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30:29.252" v="115" actId="478"/>
          <ac:spMkLst>
            <pc:docMk/>
            <pc:sldMk cId="0" sldId="265"/>
            <ac:spMk id="14" creationId="{00000000-0000-0000-0000-000000000000}"/>
          </ac:spMkLst>
        </pc:spChg>
      </pc:sldChg>
      <pc:sldChg chg="delSp modSp mod">
        <pc:chgData name="H Maxted (GP)" userId="af7abd30-29ef-4071-8a0e-b793f56603f8" providerId="ADAL" clId="{1F949540-38E7-4058-B1A1-6A60B1E6B882}" dt="2026-10-21T08:43:31.312" v="280" actId="403"/>
        <pc:sldMkLst>
          <pc:docMk/>
          <pc:sldMk cId="0" sldId="266"/>
        </pc:sldMkLst>
        <pc:spChg chg="mod">
          <ac:chgData name="H Maxted (GP)" userId="af7abd30-29ef-4071-8a0e-b793f56603f8" providerId="ADAL" clId="{1F949540-38E7-4058-B1A1-6A60B1E6B882}" dt="2026-10-21T08:43:31.312" v="280" actId="403"/>
          <ac:spMkLst>
            <pc:docMk/>
            <pc:sldMk cId="0" sldId="266"/>
            <ac:spMk id="3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0:08.146" v="211" actId="478"/>
          <ac:spMkLst>
            <pc:docMk/>
            <pc:sldMk cId="0" sldId="266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3:57.329" v="116" actId="14100"/>
          <ac:spMkLst>
            <pc:docMk/>
            <pc:sldMk cId="0" sldId="266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3:59.852" v="117" actId="14100"/>
          <ac:spMkLst>
            <pc:docMk/>
            <pc:sldMk cId="0" sldId="266"/>
            <ac:spMk id="10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34:08.807" v="118" actId="478"/>
          <ac:spMkLst>
            <pc:docMk/>
            <pc:sldMk cId="0" sldId="266"/>
            <ac:spMk id="14" creationId="{00000000-0000-0000-0000-000000000000}"/>
          </ac:spMkLst>
        </pc:spChg>
        <pc:graphicFrameChg chg="mod">
          <ac:chgData name="H Maxted (GP)" userId="af7abd30-29ef-4071-8a0e-b793f56603f8" providerId="ADAL" clId="{1F949540-38E7-4058-B1A1-6A60B1E6B882}" dt="2026-10-21T08:40:12.396" v="212" actId="1076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8:39:40.125" v="208" actId="1076"/>
        <pc:sldMkLst>
          <pc:docMk/>
          <pc:sldMk cId="0" sldId="267"/>
        </pc:sldMkLst>
        <pc:spChg chg="mod">
          <ac:chgData name="H Maxted (GP)" userId="af7abd30-29ef-4071-8a0e-b793f56603f8" providerId="ADAL" clId="{1F949540-38E7-4058-B1A1-6A60B1E6B882}" dt="2026-10-21T08:39:40.125" v="208" actId="1076"/>
          <ac:spMkLst>
            <pc:docMk/>
            <pc:sldMk cId="0" sldId="267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39:36.891" v="207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5:09.968" v="130" actId="1076"/>
          <ac:spMkLst>
            <pc:docMk/>
            <pc:sldMk cId="0" sldId="267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5:05.769" v="129" actId="1076"/>
          <ac:spMkLst>
            <pc:docMk/>
            <pc:sldMk cId="0" sldId="267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5:03.209" v="128" actId="1076"/>
          <ac:spMkLst>
            <pc:docMk/>
            <pc:sldMk cId="0" sldId="267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5:16.269" v="131" actId="1076"/>
          <ac:spMkLst>
            <pc:docMk/>
            <pc:sldMk cId="0" sldId="267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5:24.830" v="133" actId="1076"/>
          <ac:spMkLst>
            <pc:docMk/>
            <pc:sldMk cId="0" sldId="267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5:21.624" v="132" actId="1076"/>
          <ac:spMkLst>
            <pc:docMk/>
            <pc:sldMk cId="0" sldId="267"/>
            <ac:spMk id="12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34:49.410" v="126" actId="478"/>
          <ac:spMkLst>
            <pc:docMk/>
            <pc:sldMk cId="0" sldId="267"/>
            <ac:spMk id="14" creationId="{00000000-0000-0000-0000-000000000000}"/>
          </ac:spMkLst>
        </pc:spChg>
        <pc:graphicFrameChg chg="mod">
          <ac:chgData name="H Maxted (GP)" userId="af7abd30-29ef-4071-8a0e-b793f56603f8" providerId="ADAL" clId="{1F949540-38E7-4058-B1A1-6A60B1E6B882}" dt="2026-10-21T08:35:29.188" v="134" actId="1076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8:43:15.033" v="274" actId="403"/>
        <pc:sldMkLst>
          <pc:docMk/>
          <pc:sldMk cId="0" sldId="268"/>
        </pc:sldMkLst>
        <pc:spChg chg="mod">
          <ac:chgData name="H Maxted (GP)" userId="af7abd30-29ef-4071-8a0e-b793f56603f8" providerId="ADAL" clId="{1F949540-38E7-4058-B1A1-6A60B1E6B882}" dt="2026-10-21T08:43:15.033" v="274" actId="403"/>
          <ac:spMkLst>
            <pc:docMk/>
            <pc:sldMk cId="0" sldId="268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9:43.697" v="209" actId="1076"/>
          <ac:spMkLst>
            <pc:docMk/>
            <pc:sldMk cId="0" sldId="268"/>
            <ac:spMk id="4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8:39:32.218" v="206" actId="478"/>
          <ac:spMkLst>
            <pc:docMk/>
            <pc:sldMk cId="0" sldId="268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37:40.089" v="171" actId="478"/>
          <ac:spMkLst>
            <pc:docMk/>
            <pc:sldMk cId="0" sldId="268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6:04.537" v="138" actId="1076"/>
          <ac:spMkLst>
            <pc:docMk/>
            <pc:sldMk cId="0" sldId="268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7:10.923" v="162" actId="403"/>
          <ac:spMkLst>
            <pc:docMk/>
            <pc:sldMk cId="0" sldId="268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7:03.673" v="159" actId="403"/>
          <ac:spMkLst>
            <pc:docMk/>
            <pc:sldMk cId="0" sldId="268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6:12.806" v="140" actId="1076"/>
          <ac:spMkLst>
            <pc:docMk/>
            <pc:sldMk cId="0" sldId="268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7:19.453" v="165" actId="403"/>
          <ac:spMkLst>
            <pc:docMk/>
            <pc:sldMk cId="0" sldId="268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7:36.877" v="170" actId="403"/>
          <ac:spMkLst>
            <pc:docMk/>
            <pc:sldMk cId="0" sldId="268"/>
            <ac:spMk id="12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8:36:53.228" v="154" actId="403"/>
          <ac:graphicFrameMkLst>
            <pc:docMk/>
            <pc:sldMk cId="0" sldId="268"/>
            <ac:graphicFrameMk id="14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8:43:04.963" v="268" actId="403"/>
        <pc:sldMkLst>
          <pc:docMk/>
          <pc:sldMk cId="0" sldId="269"/>
        </pc:sldMkLst>
        <pc:spChg chg="mod">
          <ac:chgData name="H Maxted (GP)" userId="af7abd30-29ef-4071-8a0e-b793f56603f8" providerId="ADAL" clId="{1F949540-38E7-4058-B1A1-6A60B1E6B882}" dt="2026-10-21T08:43:04.963" v="268" actId="403"/>
          <ac:spMkLst>
            <pc:docMk/>
            <pc:sldMk cId="0" sldId="269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9:27.388" v="205" actId="1076"/>
          <ac:spMkLst>
            <pc:docMk/>
            <pc:sldMk cId="0" sldId="269"/>
            <ac:spMk id="4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8:39:22.916" v="204" actId="478"/>
          <ac:spMkLst>
            <pc:docMk/>
            <pc:sldMk cId="0" sldId="269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7:51.793" v="173" actId="1076"/>
          <ac:spMkLst>
            <pc:docMk/>
            <pc:sldMk cId="0" sldId="269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8:48.894" v="192" actId="403"/>
          <ac:spMkLst>
            <pc:docMk/>
            <pc:sldMk cId="0" sldId="269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8:42.177" v="189" actId="255"/>
          <ac:spMkLst>
            <pc:docMk/>
            <pc:sldMk cId="0" sldId="269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8:05.534" v="176" actId="1076"/>
          <ac:spMkLst>
            <pc:docMk/>
            <pc:sldMk cId="0" sldId="269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9:08.137" v="202" actId="404"/>
          <ac:spMkLst>
            <pc:docMk/>
            <pc:sldMk cId="0" sldId="269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8:57.424" v="197" actId="403"/>
          <ac:spMkLst>
            <pc:docMk/>
            <pc:sldMk cId="0" sldId="269"/>
            <ac:spMk id="12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37:48.906" v="172" actId="478"/>
          <ac:spMkLst>
            <pc:docMk/>
            <pc:sldMk cId="0" sldId="269"/>
            <ac:spMk id="14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8:38:30.678" v="188" actId="403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8:42:54.577" v="262" actId="403"/>
        <pc:sldMkLst>
          <pc:docMk/>
          <pc:sldMk cId="0" sldId="270"/>
        </pc:sldMkLst>
        <pc:spChg chg="mod">
          <ac:chgData name="H Maxted (GP)" userId="af7abd30-29ef-4071-8a0e-b793f56603f8" providerId="ADAL" clId="{1F949540-38E7-4058-B1A1-6A60B1E6B882}" dt="2026-10-21T08:42:54.577" v="262" actId="403"/>
          <ac:spMkLst>
            <pc:docMk/>
            <pc:sldMk cId="0" sldId="270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0:41.033" v="214" actId="1076"/>
          <ac:spMkLst>
            <pc:docMk/>
            <pc:sldMk cId="0" sldId="270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0:31.467" v="213" actId="478"/>
          <ac:spMkLst>
            <pc:docMk/>
            <pc:sldMk cId="0" sldId="270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0:55.463" v="220" actId="14100"/>
          <ac:spMkLst>
            <pc:docMk/>
            <pc:sldMk cId="0" sldId="270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1:13.288" v="229" actId="1076"/>
          <ac:spMkLst>
            <pc:docMk/>
            <pc:sldMk cId="0" sldId="270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1:02.314" v="225" actId="403"/>
          <ac:spMkLst>
            <pc:docMk/>
            <pc:sldMk cId="0" sldId="270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1:15.519" v="230" actId="478"/>
          <ac:spMkLst>
            <pc:docMk/>
            <pc:sldMk cId="0" sldId="270"/>
            <ac:spMk id="11" creationId="{00000000-0000-0000-0000-000000000000}"/>
          </ac:spMkLst>
        </pc:spChg>
        <pc:graphicFrameChg chg="modGraphic">
          <ac:chgData name="H Maxted (GP)" userId="af7abd30-29ef-4071-8a0e-b793f56603f8" providerId="ADAL" clId="{1F949540-38E7-4058-B1A1-6A60B1E6B882}" dt="2026-10-21T08:40:47.965" v="218" actId="403"/>
          <ac:graphicFrameMkLst>
            <pc:docMk/>
            <pc:sldMk cId="0" sldId="270"/>
            <ac:graphicFrameMk id="16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8:42:44.064" v="256" actId="403"/>
        <pc:sldMkLst>
          <pc:docMk/>
          <pc:sldMk cId="0" sldId="271"/>
        </pc:sldMkLst>
        <pc:spChg chg="mod">
          <ac:chgData name="H Maxted (GP)" userId="af7abd30-29ef-4071-8a0e-b793f56603f8" providerId="ADAL" clId="{1F949540-38E7-4058-B1A1-6A60B1E6B882}" dt="2026-10-21T08:42:44.064" v="256" actId="403"/>
          <ac:spMkLst>
            <pc:docMk/>
            <pc:sldMk cId="0" sldId="271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1:39.368" v="233" actId="1076"/>
          <ac:spMkLst>
            <pc:docMk/>
            <pc:sldMk cId="0" sldId="271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1:33.731" v="232" actId="6549"/>
          <ac:spMkLst>
            <pc:docMk/>
            <pc:sldMk cId="0" sldId="271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1:57.100" v="240" actId="14100"/>
          <ac:spMkLst>
            <pc:docMk/>
            <pc:sldMk cId="0" sldId="271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2:15.703" v="249" actId="403"/>
          <ac:spMkLst>
            <pc:docMk/>
            <pc:sldMk cId="0" sldId="271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2:07.477" v="246" actId="27636"/>
          <ac:spMkLst>
            <pc:docMk/>
            <pc:sldMk cId="0" sldId="271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2:20.127" v="250" actId="478"/>
          <ac:spMkLst>
            <pc:docMk/>
            <pc:sldMk cId="0" sldId="271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8:41:46.186" v="238" actId="403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</pc:docChg>
  </pc:docChgLst>
  <pc:docChgLst>
    <pc:chgData name="S Clawley (GP)" userId="b9ca48c1-a39d-43b9-b805-07fba606ee4e" providerId="ADAL" clId="{A0E6C922-F6F0-447A-BB5F-37012B8EE213}"/>
    <pc:docChg chg="custSel modSld">
      <pc:chgData name="S Clawley (GP)" userId="b9ca48c1-a39d-43b9-b805-07fba606ee4e" providerId="ADAL" clId="{A0E6C922-F6F0-447A-BB5F-37012B8EE213}" dt="2026-10-08T12:41:42.346" v="31" actId="255"/>
      <pc:docMkLst>
        <pc:docMk/>
      </pc:docMkLst>
      <pc:sldChg chg="delSp mod">
        <pc:chgData name="S Clawley (GP)" userId="b9ca48c1-a39d-43b9-b805-07fba606ee4e" providerId="ADAL" clId="{A0E6C922-F6F0-447A-BB5F-37012B8EE213}" dt="2026-10-08T12:20:02.763" v="1" actId="478"/>
        <pc:sldMkLst>
          <pc:docMk/>
          <pc:sldMk cId="0" sldId="256"/>
        </pc:sldMkLst>
      </pc:sldChg>
      <pc:sldChg chg="delSp modSp mod">
        <pc:chgData name="S Clawley (GP)" userId="b9ca48c1-a39d-43b9-b805-07fba606ee4e" providerId="ADAL" clId="{A0E6C922-F6F0-447A-BB5F-37012B8EE213}" dt="2026-10-08T12:21:23.563" v="4" actId="478"/>
        <pc:sldMkLst>
          <pc:docMk/>
          <pc:sldMk cId="0" sldId="257"/>
        </pc:sldMkLst>
        <pc:spChg chg="mod">
          <ac:chgData name="S Clawley (GP)" userId="b9ca48c1-a39d-43b9-b805-07fba606ee4e" providerId="ADAL" clId="{A0E6C922-F6F0-447A-BB5F-37012B8EE213}" dt="2026-10-08T12:20:09.702" v="2" actId="255"/>
          <ac:spMkLst>
            <pc:docMk/>
            <pc:sldMk cId="0" sldId="257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0:09.702" v="2" actId="255"/>
          <ac:spMkLst>
            <pc:docMk/>
            <pc:sldMk cId="0" sldId="257"/>
            <ac:spMk id="4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0:09.702" v="2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0:09.702" v="2" actId="255"/>
          <ac:spMkLst>
            <pc:docMk/>
            <pc:sldMk cId="0" sldId="257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0:09.702" v="2" actId="255"/>
          <ac:spMkLst>
            <pc:docMk/>
            <pc:sldMk cId="0" sldId="257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0:09.702" v="2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0:09.702" v="2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0:09.702" v="2" actId="255"/>
          <ac:spMkLst>
            <pc:docMk/>
            <pc:sldMk cId="0" sldId="257"/>
            <ac:spMk id="1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0:09.702" v="2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0:09.702" v="2" actId="255"/>
          <ac:spMkLst>
            <pc:docMk/>
            <pc:sldMk cId="0" sldId="257"/>
            <ac:spMk id="16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2:21:19.161" v="3" actId="255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A0E6C922-F6F0-447A-BB5F-37012B8EE213}" dt="2026-10-08T12:21:30.655" v="5" actId="255"/>
        <pc:sldMkLst>
          <pc:docMk/>
          <pc:sldMk cId="0" sldId="258"/>
        </pc:sldMkLst>
        <pc:spChg chg="mod">
          <ac:chgData name="S Clawley (GP)" userId="b9ca48c1-a39d-43b9-b805-07fba606ee4e" providerId="ADAL" clId="{A0E6C922-F6F0-447A-BB5F-37012B8EE213}" dt="2026-10-08T12:21:30.655" v="5" actId="255"/>
          <ac:spMkLst>
            <pc:docMk/>
            <pc:sldMk cId="0" sldId="258"/>
            <ac:spMk id="4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1:30.655" v="5" actId="255"/>
          <ac:spMkLst>
            <pc:docMk/>
            <pc:sldMk cId="0" sldId="258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1:30.655" v="5" actId="255"/>
          <ac:spMkLst>
            <pc:docMk/>
            <pc:sldMk cId="0" sldId="258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1:30.655" v="5" actId="255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1:30.655" v="5" actId="255"/>
          <ac:spMkLst>
            <pc:docMk/>
            <pc:sldMk cId="0" sldId="258"/>
            <ac:spMk id="11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1:30.655" v="5" actId="255"/>
          <ac:spMkLst>
            <pc:docMk/>
            <pc:sldMk cId="0" sldId="258"/>
            <ac:spMk id="1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1:30.655" v="5" actId="255"/>
          <ac:spMkLst>
            <pc:docMk/>
            <pc:sldMk cId="0" sldId="258"/>
            <ac:spMk id="14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1:30.655" v="5" actId="255"/>
          <ac:spMkLst>
            <pc:docMk/>
            <pc:sldMk cId="0" sldId="258"/>
            <ac:spMk id="2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1:30.655" v="5" actId="255"/>
          <ac:spMkLst>
            <pc:docMk/>
            <pc:sldMk cId="0" sldId="258"/>
            <ac:spMk id="2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1:30.655" v="5" actId="255"/>
          <ac:spMkLst>
            <pc:docMk/>
            <pc:sldMk cId="0" sldId="258"/>
            <ac:spMk id="23" creationId="{00000000-0000-0000-0000-000000000000}"/>
          </ac:spMkLst>
        </pc:spChg>
      </pc:sldChg>
      <pc:sldChg chg="delSp modSp mod">
        <pc:chgData name="S Clawley (GP)" userId="b9ca48c1-a39d-43b9-b805-07fba606ee4e" providerId="ADAL" clId="{A0E6C922-F6F0-447A-BB5F-37012B8EE213}" dt="2026-10-08T12:21:46.279" v="7" actId="478"/>
        <pc:sldMkLst>
          <pc:docMk/>
          <pc:sldMk cId="0" sldId="259"/>
        </pc:sldMkLst>
        <pc:graphicFrameChg chg="modGraphic">
          <ac:chgData name="S Clawley (GP)" userId="b9ca48c1-a39d-43b9-b805-07fba606ee4e" providerId="ADAL" clId="{A0E6C922-F6F0-447A-BB5F-37012B8EE213}" dt="2026-10-08T12:21:38.987" v="6" actId="255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2:21:57.594" v="9" actId="478"/>
        <pc:sldMkLst>
          <pc:docMk/>
          <pc:sldMk cId="0" sldId="260"/>
        </pc:sldMkLst>
        <pc:graphicFrameChg chg="modGraphic">
          <ac:chgData name="S Clawley (GP)" userId="b9ca48c1-a39d-43b9-b805-07fba606ee4e" providerId="ADAL" clId="{A0E6C922-F6F0-447A-BB5F-37012B8EE213}" dt="2026-10-08T12:21:55.038" v="8" actId="255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2:22:46.070" v="12" actId="255"/>
        <pc:sldMkLst>
          <pc:docMk/>
          <pc:sldMk cId="0" sldId="261"/>
        </pc:sldMkLst>
        <pc:spChg chg="mod">
          <ac:chgData name="S Clawley (GP)" userId="b9ca48c1-a39d-43b9-b805-07fba606ee4e" providerId="ADAL" clId="{A0E6C922-F6F0-447A-BB5F-37012B8EE213}" dt="2026-10-08T12:22:46.070" v="12" actId="255"/>
          <ac:spMkLst>
            <pc:docMk/>
            <pc:sldMk cId="0" sldId="261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46.070" v="12" actId="255"/>
          <ac:spMkLst>
            <pc:docMk/>
            <pc:sldMk cId="0" sldId="261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46.070" v="12" actId="255"/>
          <ac:spMkLst>
            <pc:docMk/>
            <pc:sldMk cId="0" sldId="261"/>
            <ac:spMk id="4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46.070" v="12" actId="255"/>
          <ac:spMkLst>
            <pc:docMk/>
            <pc:sldMk cId="0" sldId="261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46.070" v="12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46.070" v="12" actId="255"/>
          <ac:spMkLst>
            <pc:docMk/>
            <pc:sldMk cId="0" sldId="261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46.070" v="12" actId="255"/>
          <ac:spMkLst>
            <pc:docMk/>
            <pc:sldMk cId="0" sldId="261"/>
            <ac:spMk id="10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2:22:40.228" v="11" actId="255"/>
          <ac:graphicFrameMkLst>
            <pc:docMk/>
            <pc:sldMk cId="0" sldId="261"/>
            <ac:graphicFrameMk id="7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2:23:05.959" v="15" actId="478"/>
        <pc:sldMkLst>
          <pc:docMk/>
          <pc:sldMk cId="0" sldId="262"/>
        </pc:sldMkLst>
        <pc:spChg chg="mod">
          <ac:chgData name="S Clawley (GP)" userId="b9ca48c1-a39d-43b9-b805-07fba606ee4e" providerId="ADAL" clId="{A0E6C922-F6F0-447A-BB5F-37012B8EE213}" dt="2026-10-08T12:22:59.898" v="14" actId="255"/>
          <ac:spMkLst>
            <pc:docMk/>
            <pc:sldMk cId="0" sldId="262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59.898" v="14" actId="255"/>
          <ac:spMkLst>
            <pc:docMk/>
            <pc:sldMk cId="0" sldId="262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59.898" v="14" actId="255"/>
          <ac:spMkLst>
            <pc:docMk/>
            <pc:sldMk cId="0" sldId="262"/>
            <ac:spMk id="4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59.898" v="14" actId="255"/>
          <ac:spMkLst>
            <pc:docMk/>
            <pc:sldMk cId="0" sldId="262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59.898" v="14" actId="255"/>
          <ac:spMkLst>
            <pc:docMk/>
            <pc:sldMk cId="0" sldId="262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59.898" v="14" actId="255"/>
          <ac:spMkLst>
            <pc:docMk/>
            <pc:sldMk cId="0" sldId="262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2:59.898" v="14" actId="255"/>
          <ac:spMkLst>
            <pc:docMk/>
            <pc:sldMk cId="0" sldId="262"/>
            <ac:spMk id="10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2:22:54.289" v="13" actId="255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A0E6C922-F6F0-447A-BB5F-37012B8EE213}" dt="2026-10-08T12:23:26.768" v="17" actId="255"/>
        <pc:sldMkLst>
          <pc:docMk/>
          <pc:sldMk cId="0" sldId="263"/>
        </pc:sldMkLst>
        <pc:spChg chg="mod">
          <ac:chgData name="S Clawley (GP)" userId="b9ca48c1-a39d-43b9-b805-07fba606ee4e" providerId="ADAL" clId="{A0E6C922-F6F0-447A-BB5F-37012B8EE213}" dt="2026-10-08T12:23:15.377" v="16" actId="255"/>
          <ac:spMkLst>
            <pc:docMk/>
            <pc:sldMk cId="0" sldId="263"/>
            <ac:spMk id="4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15.377" v="16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15.377" v="16" actId="255"/>
          <ac:spMkLst>
            <pc:docMk/>
            <pc:sldMk cId="0" sldId="263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15.377" v="16" actId="255"/>
          <ac:spMkLst>
            <pc:docMk/>
            <pc:sldMk cId="0" sldId="263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15.377" v="16" actId="255"/>
          <ac:spMkLst>
            <pc:docMk/>
            <pc:sldMk cId="0" sldId="263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15.377" v="16" actId="255"/>
          <ac:spMkLst>
            <pc:docMk/>
            <pc:sldMk cId="0" sldId="263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15.377" v="16" actId="255"/>
          <ac:spMkLst>
            <pc:docMk/>
            <pc:sldMk cId="0" sldId="263"/>
            <ac:spMk id="11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15.377" v="16" actId="255"/>
          <ac:spMkLst>
            <pc:docMk/>
            <pc:sldMk cId="0" sldId="263"/>
            <ac:spMk id="1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15.377" v="16" actId="255"/>
          <ac:spMkLst>
            <pc:docMk/>
            <pc:sldMk cId="0" sldId="263"/>
            <ac:spMk id="13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2:23:26.768" v="17" actId="255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2:23:50.896" v="20" actId="478"/>
        <pc:sldMkLst>
          <pc:docMk/>
          <pc:sldMk cId="0" sldId="264"/>
        </pc:sldMkLst>
        <pc:spChg chg="mod">
          <ac:chgData name="S Clawley (GP)" userId="b9ca48c1-a39d-43b9-b805-07fba606ee4e" providerId="ADAL" clId="{A0E6C922-F6F0-447A-BB5F-37012B8EE213}" dt="2026-10-08T12:23:34.288" v="18" actId="255"/>
          <ac:spMkLst>
            <pc:docMk/>
            <pc:sldMk cId="0" sldId="264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34.288" v="18" actId="255"/>
          <ac:spMkLst>
            <pc:docMk/>
            <pc:sldMk cId="0" sldId="264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34.288" v="18" actId="255"/>
          <ac:spMkLst>
            <pc:docMk/>
            <pc:sldMk cId="0" sldId="264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34.288" v="18" actId="255"/>
          <ac:spMkLst>
            <pc:docMk/>
            <pc:sldMk cId="0" sldId="264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34.288" v="18" actId="255"/>
          <ac:spMkLst>
            <pc:docMk/>
            <pc:sldMk cId="0" sldId="264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34.288" v="18" actId="255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34.288" v="18" actId="255"/>
          <ac:spMkLst>
            <pc:docMk/>
            <pc:sldMk cId="0" sldId="264"/>
            <ac:spMk id="1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34.288" v="18" actId="255"/>
          <ac:spMkLst>
            <pc:docMk/>
            <pc:sldMk cId="0" sldId="264"/>
            <ac:spMk id="1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3:34.288" v="18" actId="255"/>
          <ac:spMkLst>
            <pc:docMk/>
            <pc:sldMk cId="0" sldId="264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2:23:42.353" v="19" actId="255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2:24:54.420" v="24" actId="478"/>
        <pc:sldMkLst>
          <pc:docMk/>
          <pc:sldMk cId="0" sldId="265"/>
        </pc:sldMkLst>
        <pc:spChg chg="mod">
          <ac:chgData name="S Clawley (GP)" userId="b9ca48c1-a39d-43b9-b805-07fba606ee4e" providerId="ADAL" clId="{A0E6C922-F6F0-447A-BB5F-37012B8EE213}" dt="2026-10-08T12:24:48.690" v="23" actId="255"/>
          <ac:spMkLst>
            <pc:docMk/>
            <pc:sldMk cId="0" sldId="265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4:48.690" v="23" actId="255"/>
          <ac:spMkLst>
            <pc:docMk/>
            <pc:sldMk cId="0" sldId="265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4:48.690" v="23" actId="255"/>
          <ac:spMkLst>
            <pc:docMk/>
            <pc:sldMk cId="0" sldId="265"/>
            <ac:spMk id="4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4:48.690" v="23" actId="255"/>
          <ac:spMkLst>
            <pc:docMk/>
            <pc:sldMk cId="0" sldId="265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4:48.690" v="23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4:48.690" v="23" actId="255"/>
          <ac:spMkLst>
            <pc:docMk/>
            <pc:sldMk cId="0" sldId="265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4:48.690" v="23" actId="255"/>
          <ac:spMkLst>
            <pc:docMk/>
            <pc:sldMk cId="0" sldId="265"/>
            <ac:spMk id="1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4:48.690" v="23" actId="255"/>
          <ac:spMkLst>
            <pc:docMk/>
            <pc:sldMk cId="0" sldId="265"/>
            <ac:spMk id="13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2:24:28.039" v="21" actId="255"/>
          <ac:graphicFrameMkLst>
            <pc:docMk/>
            <pc:sldMk cId="0" sldId="265"/>
            <ac:graphicFrameMk id="11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A0E6C922-F6F0-447A-BB5F-37012B8EE213}" dt="2026-10-08T12:27:23.203" v="29" actId="255"/>
        <pc:sldMkLst>
          <pc:docMk/>
          <pc:sldMk cId="0" sldId="266"/>
        </pc:sldMkLst>
        <pc:spChg chg="mod">
          <ac:chgData name="S Clawley (GP)" userId="b9ca48c1-a39d-43b9-b805-07fba606ee4e" providerId="ADAL" clId="{A0E6C922-F6F0-447A-BB5F-37012B8EE213}" dt="2026-10-08T12:27:11.495" v="27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7:17.006" v="28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7:06.108" v="26" actId="255"/>
          <ac:spMkLst>
            <pc:docMk/>
            <pc:sldMk cId="0" sldId="266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27:23.203" v="29" actId="255"/>
          <ac:spMkLst>
            <pc:docMk/>
            <pc:sldMk cId="0" sldId="266"/>
            <ac:spMk id="11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2:25:01.132" v="25" actId="255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A0E6C922-F6F0-447A-BB5F-37012B8EE213}" dt="2026-10-08T12:41:42.346" v="31" actId="255"/>
        <pc:sldMkLst>
          <pc:docMk/>
          <pc:sldMk cId="0" sldId="267"/>
        </pc:sldMkLst>
        <pc:spChg chg="mod">
          <ac:chgData name="S Clawley (GP)" userId="b9ca48c1-a39d-43b9-b805-07fba606ee4e" providerId="ADAL" clId="{A0E6C922-F6F0-447A-BB5F-37012B8EE213}" dt="2026-10-08T12:41:42.346" v="31" actId="255"/>
          <ac:spMkLst>
            <pc:docMk/>
            <pc:sldMk cId="0" sldId="267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41:42.346" v="31" actId="255"/>
          <ac:spMkLst>
            <pc:docMk/>
            <pc:sldMk cId="0" sldId="267"/>
            <ac:spMk id="4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41:42.346" v="31" actId="255"/>
          <ac:spMkLst>
            <pc:docMk/>
            <pc:sldMk cId="0" sldId="267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41:42.346" v="31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41:42.346" v="31" actId="255"/>
          <ac:spMkLst>
            <pc:docMk/>
            <pc:sldMk cId="0" sldId="267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41:42.346" v="31" actId="255"/>
          <ac:spMkLst>
            <pc:docMk/>
            <pc:sldMk cId="0" sldId="267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41:42.346" v="31" actId="255"/>
          <ac:spMkLst>
            <pc:docMk/>
            <pc:sldMk cId="0" sldId="267"/>
            <ac:spMk id="11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2:41:42.346" v="31" actId="255"/>
          <ac:spMkLst>
            <pc:docMk/>
            <pc:sldMk cId="0" sldId="267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2:41:34.920" v="30" actId="255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Title slide identifies this as an editable, reduced history road 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Alignment slide condenses statutory and inspection expectations into usable non-negotiables.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Intent slide reduces the original prose to explicit end-points and threshold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Learning journey consolidates the original curriculum road map into a concise year-by-year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Condenses substantive knowledge into broad strands that preserve National Curriculum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Replaces repeated long year-group discipline descriptors with a clear progression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Refines the original Godley approach to teaching history into a consistent unit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EYFS content is concise and aligned with the Past and Present strand and speaking/oracy expectations.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Year 1 content has been reduced while retaining statutory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Year 2 content has been reduced while retaining statutory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Year 3 content has been reduced while retaining statutory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Year 4 content has been reduced while retaining statutory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Year 5 content has been reduced while retaining statutory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Year 6 content has been reduced while retaining statutory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Reduces the original vocabulary expectations into a single spine for staff reference.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History- 2024-25- new.pptx.
[Sources]
- Department for Education, National curriculum in England: history programmes of study, statutory programmes of study and attainment targets for history at key stages 1 to 3: https://www.gov.uk/government/publications/national-curriculum-in-england-history-programmes-of-study
- Ofsted, School inspection: toolkit, operating guides and information, last updated 12 June 2026, including inspection materials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- Reviewed source document: History- 2024-25- new.pptx
[Design note]
Final slide turns the roadmap into an Ofsted-ready quality assurance prompt.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Godley Community Primary Academy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11480" y="15544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69492" y="4773253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02020"/>
                </a:solidFill>
              </a:rPr>
              <a:t>History Road Map</a:t>
            </a:r>
            <a:endParaRPr lang="en-US" sz="3400" dirty="0"/>
          </a:p>
        </p:txBody>
      </p:sp>
      <p:sp>
        <p:nvSpPr>
          <p:cNvPr id="10" name="Shape 8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44F89E-501B-B3A3-D772-A15A67930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27" y="2368390"/>
            <a:ext cx="1743607" cy="17375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61D919-F884-DE9D-7119-6B3DEE233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436" y="1170268"/>
            <a:ext cx="7840136" cy="9144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Alignment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417320"/>
            <a:ext cx="3703320" cy="16916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7" name="Text 5"/>
          <p:cNvSpPr/>
          <p:nvPr/>
        </p:nvSpPr>
        <p:spPr>
          <a:xfrm>
            <a:off x="53949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National Curriculum history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949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Pupils develop coherent knowledge of Britain’s past and the wider world, use chronology, understand historical concepts and evaluate evidence to make historical claims.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51960" y="1417320"/>
            <a:ext cx="3703320" cy="169164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0" name="Text 8"/>
          <p:cNvSpPr/>
          <p:nvPr/>
        </p:nvSpPr>
        <p:spPr>
          <a:xfrm>
            <a:off x="437997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Ofsted 2026 curriculum and teaching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7997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The curriculum is ambitious, logically sequenced, inclusive and enables pupils to know more, remember more and communicate their understanding with increasing precision.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657600" cy="169164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3" name="Text 11"/>
          <p:cNvSpPr/>
          <p:nvPr/>
        </p:nvSpPr>
        <p:spPr>
          <a:xfrm>
            <a:off x="8220456" y="1527048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Godley local context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0456" y="1810512"/>
            <a:ext cx="340156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The curriculum begins with pupils’ own lives, families, school and local community before widening to significant national, British and world history.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199527"/>
              </p:ext>
            </p:extLst>
          </p:nvPr>
        </p:nvGraphicFramePr>
        <p:xfrm>
          <a:off x="411480" y="3547872"/>
          <a:ext cx="11338560" cy="2148840"/>
        </p:xfrm>
        <a:graphic>
          <a:graphicData uri="http://schemas.openxmlformats.org/drawingml/2006/table">
            <a:tbl>
              <a:tblPr/>
              <a:tblGrid>
                <a:gridCol w="2631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7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Non-negotiable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this document secures 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Chronology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 personal timelines -&gt; KS1 living memory/significant events -&gt; KS2 long arc of British and world history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 and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Every unit starts with a historical question and uses sources, accounts, artefacts or interpretations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Historical concepts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Cause/consequence, continuity/change, similarity/difference, significance and interpretation are revisited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explain, debate, justify and write historically using precise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Subject Intent - History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B5B"/>
                </a:solidFill>
              </a:rPr>
              <a:t>Reduced intent statement retaining the original ambition and disciplinary focus.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325880"/>
            <a:ext cx="5349240" cy="416052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7" name="Text 5"/>
          <p:cNvSpPr/>
          <p:nvPr/>
        </p:nvSpPr>
        <p:spPr>
          <a:xfrm>
            <a:off x="822960" y="1435608"/>
            <a:ext cx="5093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By Year 6, pupils will be able to: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90956" y="1749552"/>
            <a:ext cx="509320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place people, events and periods within a secure chronology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explain British, local and world history using accurate knowledge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use evidence to support, challenge and refine claims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explain cause, consequence, continuity, change, similarity, difference and significance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recognise that interpretations of the past can differ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communicate historically through discussion, oracy and written explanation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325880"/>
            <a:ext cx="5440680" cy="416052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0" name="Text 8"/>
          <p:cNvSpPr/>
          <p:nvPr/>
        </p:nvSpPr>
        <p:spPr>
          <a:xfrm>
            <a:off x="6504432" y="143560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Threshold concepts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04432" y="1719072"/>
            <a:ext cx="518464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Investigate and interpret the past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Understand that knowledge of the past is constructed from evidence.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Build an overview of world history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Understand characteristic features of different societies and periods.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Understand chronology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dates, timelines and sequencing to build coherent narratives.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Communicate historically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precise vocabulary, oral explanation and written accounts.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5715000"/>
            <a:ext cx="164592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3" name="Text 11"/>
          <p:cNvSpPr/>
          <p:nvPr/>
        </p:nvSpPr>
        <p:spPr>
          <a:xfrm>
            <a:off x="886968" y="5815584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Ambitious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834640" y="5715000"/>
            <a:ext cx="182880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5" name="Text 13"/>
          <p:cNvSpPr/>
          <p:nvPr/>
        </p:nvSpPr>
        <p:spPr>
          <a:xfrm>
            <a:off x="2898648" y="5815584"/>
            <a:ext cx="1700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Chronological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74920" y="5715000"/>
            <a:ext cx="182880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7" name="Text 15"/>
          <p:cNvSpPr/>
          <p:nvPr/>
        </p:nvSpPr>
        <p:spPr>
          <a:xfrm>
            <a:off x="5138928" y="5815584"/>
            <a:ext cx="1700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Evidence-rich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269480" y="5715000"/>
            <a:ext cx="192024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9" name="Text 17"/>
          <p:cNvSpPr/>
          <p:nvPr/>
        </p:nvSpPr>
        <p:spPr>
          <a:xfrm>
            <a:off x="7333488" y="5815584"/>
            <a:ext cx="17922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Local to global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555480" y="5715000"/>
            <a:ext cx="182880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21" name="Text 19"/>
          <p:cNvSpPr/>
          <p:nvPr/>
        </p:nvSpPr>
        <p:spPr>
          <a:xfrm>
            <a:off x="9619488" y="5815584"/>
            <a:ext cx="1700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Vocabulary-led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23" name="Text 2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Learning Journey: EYFS to Year 6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049880"/>
              </p:ext>
            </p:extLst>
          </p:nvPr>
        </p:nvGraphicFramePr>
        <p:xfrm>
          <a:off x="312267" y="1042415"/>
          <a:ext cx="11567160" cy="525780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Who am I? Special events in my life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Grandparents: same and different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Birthdays and special events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Family timeline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Everyday items then and now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Toys then and now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Godley school a century ago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Queen Elizabeth II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Great Fire of London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Emmeline Pankhurst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George Stephenson and railways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Moon landings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Ancient Egypt: beliefs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Quarry Bank Mill / local history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Stone Age to Iron 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4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Eyam and the plague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Ancient Greece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Roman Empire and Britain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Georgian trade and society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Maya civilisation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Anglo-Saxon settlement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6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Tudors: Henry VIII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Anne Frank / World War II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Vikings, Anglo-Saxons and Alfred the Great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12599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Substantive Knowledge Progression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640244"/>
              </p:ext>
            </p:extLst>
          </p:nvPr>
        </p:nvGraphicFramePr>
        <p:xfrm>
          <a:off x="320040" y="1325880"/>
          <a:ext cx="11567160" cy="5029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Strand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Chronological narrative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Personal past, family, school, local events, monarchy and significant events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Ancient civilisations, local industrial history, prehistoric Britain, Greece and Rome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British history beyond 1066, non-European society, migration/conflict, trade and settlement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British history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School past, Queen Elizabeth II, Great Fire, railways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Stone Age to Iron Age, Romans, local Victorian history, Eyam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Georgians, Tudors, Anglo-Saxons, Vikings, World War II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World history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Moon landings and global significance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Ancient Egypt and Ancient Greece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Maya civilisation and wider world connections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Local history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Family, school and community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Quarry Bank Mill, Eyam, regional industrial links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Manchester/wider locality through trade, suffrage and local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Historical concepts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Past/present, then/now, significant, similar/different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Cause/consequence, continuity/change, source, interpretation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Hypothesis, reliability, bias, perspective, propaganda, legacy, interdependence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7475E3-6FBF-0491-5043-2E397BC31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984467"/>
            <a:ext cx="10967655" cy="2865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480" y="489204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Disciplinary Knowledge Progression</a:t>
            </a:r>
            <a:endParaRPr lang="en-US" sz="2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320830"/>
              </p:ext>
            </p:extLst>
          </p:nvPr>
        </p:nvGraphicFramePr>
        <p:xfrm>
          <a:off x="411480" y="1234440"/>
          <a:ext cx="11338560" cy="438912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Concept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Investigate and interpret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pictures, stories, artefacts and accounts to ask simple questions about the past.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Select evidence, ask historically valid questions and compare accounts.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Evaluate suitability, reliability, bias and perspective; use evidence to justify claims.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Build an overview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significant people, events and changes in own life, locality and wider world.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 British, local and world history; describe characteristic features of periods.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periods and themes; explain links, contrasts, trends and legacy.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Understand chronology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now/then, past/present/future, timelines and simple dates.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BC/AD, centuries, sequence and overlapping periods.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chronology to explain rate of change, continuity and concurrent events.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Communicate historically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everyday historical vocabulary orally and in simple recounts.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historical vocabulary in explanations, summaries and comparisons.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Construct evidence-based responses, debates and written arguments.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411480" y="5715000"/>
            <a:ext cx="11338560" cy="8229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722376" y="5824728"/>
            <a:ext cx="10762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Strong curriculum thread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22376" y="6108192"/>
            <a:ext cx="1076248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Every unit includes: enquiry question -&gt; prior knowledge and chronology -&gt; core knowledge -&gt; evidence and interpretation -&gt; historical concept focus -&gt; response to enquiry.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D07AAE-95D2-8DCC-978D-B269F77AF51C}"/>
              </a:ext>
            </a:extLst>
          </p:cNvPr>
          <p:cNvSpPr txBox="1"/>
          <p:nvPr/>
        </p:nvSpPr>
        <p:spPr>
          <a:xfrm>
            <a:off x="411480" y="809244"/>
            <a:ext cx="7879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How pupils get better at thinking, working and communicating as historians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65836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Teaching Sequence for Every History Unit</a:t>
            </a:r>
            <a:endParaRPr lang="en-US" sz="2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627040"/>
              </p:ext>
            </p:extLst>
          </p:nvPr>
        </p:nvGraphicFramePr>
        <p:xfrm>
          <a:off x="685800" y="1325880"/>
          <a:ext cx="10835640" cy="3931920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9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Purpose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 Enquiry question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Focuses learning and gives pupils a clear historical problem to solve.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 Prior learning and chronology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Connects new knowledge to previous units and places the period on a timeline.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 Knowledge and sources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Builds substantive knowledge and uses evidence, artefacts, accounts or interpretations.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 Historical concepts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Explicitly explores cause/consequence, change/continuity, similarity/difference or significance.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 Communicate and respond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answer the enquiry through discussion, debate, writing, timelines or presentations.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5532120"/>
            <a:ext cx="10744200" cy="77724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6" name="Text 5"/>
          <p:cNvSpPr/>
          <p:nvPr/>
        </p:nvSpPr>
        <p:spPr>
          <a:xfrm>
            <a:off x="859536" y="56418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Assessment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925312"/>
            <a:ext cx="10488168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Teachers check whether pupils can remember core knowledge, use vocabulary accurately, connect learning to chronology and justify answers using evidence.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480" y="61264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EYFS: Nursery and Reception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97536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B5B"/>
                </a:solidFill>
              </a:rPr>
              <a:t>Foundations for historical understanding: personal past, family, stories and change.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376918"/>
              </p:ext>
            </p:extLst>
          </p:nvPr>
        </p:nvGraphicFramePr>
        <p:xfrm>
          <a:off x="411480" y="1234440"/>
          <a:ext cx="11384280" cy="2651760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Who am I? Birthdays, family, special events and simple personal timelines.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Grandparents: same/different; older/younger; past and present family experiences.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Special events and birthdays; getting older; stories about growing up.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Family timeline: grandparents, parents and child; now/then; special events in order.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Everyday items then and now: phones, radios, prams; using pictures and questions.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Toys then and now: materials, favourites, similarities and differences.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11480" y="4251960"/>
            <a:ext cx="11384280" cy="10972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722376" y="436168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Progression into Year 1</a:t>
            </a:r>
            <a:endParaRPr lang="en-US" sz="1200" dirty="0"/>
          </a:p>
        </p:txBody>
      </p:sp>
      <p:sp>
        <p:nvSpPr>
          <p:cNvPr id="6" name="Text 6"/>
          <p:cNvSpPr/>
          <p:nvPr/>
        </p:nvSpPr>
        <p:spPr>
          <a:xfrm>
            <a:off x="722376" y="4645152"/>
            <a:ext cx="10808208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Children move from talk about their own lives and family stories to using simple evidence, timelines and historical vocabulary to compare school and community life in the past and present.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11480" y="5532120"/>
            <a:ext cx="11247120" cy="64008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1" name="Text 8"/>
          <p:cNvSpPr/>
          <p:nvPr/>
        </p:nvSpPr>
        <p:spPr>
          <a:xfrm>
            <a:off x="722376" y="564184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Vocabulary emphasis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22376" y="5925312"/>
            <a:ext cx="1080820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past, present, future, then, now, older, younger, family, birthday, special event, timeline, similar, different.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1: Local history, monarchy and a national event</a:t>
            </a:r>
            <a:endParaRPr lang="en-US" sz="2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366043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was Godley School like a century ago?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Why was Queen Elizabeth II so well respected?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Why did the Great Fire of London spread so quickly?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School now/then; century; old/new parts of school; evidence from photographs and records.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Queen Elizabeth II, monarchy, coronation, service and documented accounts.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1666, Pudding Lane, wooden buildings, dry summer, wind, firefighting and rebuilding.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School photographs, oral history, log books, buildings.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Photographs, film clips, interviews, newspapers.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Samuel Pepys, letters, paintings, accounts and maps.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school life now and 100 years ago.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why she was significant.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causes and consequences of the fire.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274320" y="477774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448056" y="4894326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8056" y="5215128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sources with support, sequence events, identify significance and compare then/now.</a:t>
            </a:r>
            <a:endParaRPr lang="en-US" sz="1200" dirty="0"/>
          </a:p>
        </p:txBody>
      </p:sp>
      <p:sp>
        <p:nvSpPr>
          <p:cNvPr id="6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chronology, century, decade, evidence, account, significant, monarchy, event, cause, consequence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2: Significant people, railways and global events</a:t>
            </a:r>
            <a:endParaRPr lang="en-US" sz="2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692472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Why was Emmeline Pankhurst significant?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did George Stephenson change railways?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Why do we still remember the Moon landings?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Manchester suffrage, speeches, protest, voting rights and impact.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Stephenson, The Rocket, Stockton-Darlington railway, invention and innovation.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Apollo 11, Neil Armstrong, Buzz Aldrin, space race and global audience.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Banners, leaflets, photographs, accounts.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Drawings, records, artefacts and historical accounts.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Documents, photographs and television footage.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significance and local links.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how railways changed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why the event was globally significant.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4800600"/>
            <a:ext cx="566928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Describe historical events in detail, use timelines, compare sources and explain significance.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65404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6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locality, suffragette, invention, railway, evidence, document, significant, globally, impact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3: Ancient civilisation, local industry and prehistoric Britain</a:t>
            </a:r>
            <a:endParaRPr lang="en-US" sz="2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932205"/>
              </p:ext>
            </p:extLst>
          </p:nvPr>
        </p:nvGraphicFramePr>
        <p:xfrm>
          <a:off x="320040" y="1147572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did Ancient Egyptians believe?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was it like to be a child at Quarry Bank Mill?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did tools and weapons change from Stone Age to Iron Age?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Ancient Egypt, pharaohs, gods, pyramids, mummification and hieroglyphics.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Victorian Britain, Industrial Revolution, child apprentices and local mill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Stone/Bronze/Iron Age, tools, farming, settlements, archaeologists and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Artefacts, tombs, hieroglyphics, archaeology.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Mill artefacts, records, buildings and accounts.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Excavations, skeletons, tools and historical reconstructions.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beliefs and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child workers with childhood today.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continuity and change over time.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4800600"/>
            <a:ext cx="566928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Ask and answer questions using evidence, begin to explain source suitability, cause and consequence.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65404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6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civilisation, belief, archaeology, artefact, BC, AD, source, interpretation, settlement, continuity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722374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4: Local plague, Ancient Greece and Roman Britain</a:t>
            </a:r>
            <a:endParaRPr lang="en-US" sz="2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777074"/>
              </p:ext>
            </p:extLst>
          </p:nvPr>
        </p:nvGraphicFramePr>
        <p:xfrm>
          <a:off x="320040" y="1400556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do we know what it was like to live during the plague?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were Athens and Sparta different?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impact did the Romans have on Britain?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London/Eyam plague, Pepys, quarantine, local courage and consequences.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Greece, Athens, Sparta, city states, achievements and influence.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Roman invasion, empire, Hadrian’s Wall, Boudica, roads, towns and lasting impact.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Diaries, local evidence, churchyard and accounts.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Maps, artefacts, myths, accounts and archaeological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Artefacts, sites, maps, written accounts and excavations.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evidence to reconstruct the past.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societies and achievements.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impact and legacy.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4988054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 dirty="0"/>
          </a:p>
        </p:txBody>
      </p:sp>
      <p:sp>
        <p:nvSpPr>
          <p:cNvPr id="8" name="Text 5"/>
          <p:cNvSpPr/>
          <p:nvPr/>
        </p:nvSpPr>
        <p:spPr>
          <a:xfrm>
            <a:off x="448056" y="5129785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8056" y="5477255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Select evidence for purpose, explain different accounts and use dates/periods accurately.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4983479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1" name="Text 8"/>
          <p:cNvSpPr/>
          <p:nvPr/>
        </p:nvSpPr>
        <p:spPr>
          <a:xfrm>
            <a:off x="6345936" y="511301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463537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epidemic, source, accurate, interpretation, society, republic, empire, invasion, legacy, suitability</a:t>
            </a:r>
            <a:endParaRPr lang="en-US" sz="1200" dirty="0"/>
          </a:p>
        </p:txBody>
      </p:sp>
      <p:sp>
        <p:nvSpPr>
          <p:cNvPr id="6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863346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5: Trade, Mayans and Anglo-Saxon settlement</a:t>
            </a:r>
            <a:endParaRPr lang="en-US" sz="2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958712"/>
              </p:ext>
            </p:extLst>
          </p:nvPr>
        </p:nvGraphicFramePr>
        <p:xfrm>
          <a:off x="320040" y="1510284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did trade shape Georgian culture?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did the Maya civilisation achieve?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Why did Anglo-Saxons arrive in Britain?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Georgian era, ports, East India Company, textiles, trade and creative arts.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Maya writing, number system, zero, cities, cacao and contrasting society.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Roman withdrawal, Angles/Saxons/Jutes, settlement, place names and kingdoms.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Museum artefacts, documents, paintings and textiles.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Glyphs, artefacts, paintings, architecture and archaeology.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Place names, artefacts, chronicles, settlement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trade, society and legacy.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a non-European society with British history.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causes and consequences of settlement.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5205984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448056" y="5285232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8056" y="5785104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Deduce from evidence, create hypotheses, compare periods and recognise perspective or propaganda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5259324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1" name="Text 8"/>
          <p:cNvSpPr/>
          <p:nvPr/>
        </p:nvSpPr>
        <p:spPr>
          <a:xfrm>
            <a:off x="6345936" y="5342382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785104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trade, deduce, hypothesis, conclusion, perspective, ancient, continuity, change, invasion, settlement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81838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6: Tudors, World War II and Viking/Anglo-Saxon struggle</a:t>
            </a:r>
            <a:endParaRPr lang="en-US" sz="2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159461"/>
              </p:ext>
            </p:extLst>
          </p:nvPr>
        </p:nvGraphicFramePr>
        <p:xfrm>
          <a:off x="320040" y="153924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Why did Henry VIII marry six times?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Why did Anne Frank go into hiding?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Why was Alfred the Great significant?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Henry VIII, Tudor monarchy, Reformation, break with Rome and impact on government.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World War II, Nazi persecution, Anne Frank, hiding, diary and historical testimony.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Viking raids, Lindisfarne, Anglo-Saxon resistance, Alfred, Danelaw and unification.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Portraits, documents, historian interpretations.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Diary, photographs, documents and accounts.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Artefacts, chronicles, maps and settlement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cause, consequence and interpretation.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evidence to explain persecution and human experience.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struggle, leadership and legacy.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274320" y="5224272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502920" y="5379720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33400" y="5836920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Evaluate reliability, context and perspective; refine enquiry; construct a justified historical argument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477000" y="5262372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733032" y="53675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733032" y="5777484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scrutiny, reliability, bias, persecution, propaganda, social, political, Reformation, legacy, kingdom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65836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Vocabulary Progression</a:t>
            </a:r>
            <a:endParaRPr lang="en-US" sz="22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574020"/>
              </p:ext>
            </p:extLst>
          </p:nvPr>
        </p:nvGraphicFramePr>
        <p:xfrm>
          <a:off x="594360" y="1325880"/>
          <a:ext cx="11018520" cy="329184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9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past, present, future, then, now, older, younger, family, timeline, similar, different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chronology, century, decade, evidence, account, significant, source, event, cause, consequence, locality, impact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BC, AD, civilisation, archaeologist, artefact, interpretation, empire, invasion, settlement, continuity, change, legacy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deduce, hypothesis, scrutiny, reliability, bias, propaganda, perspective, persecution, Reformation, interdependence, political, social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5074920"/>
            <a:ext cx="11018520" cy="868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59536" y="516178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How vocabulary is secured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468112"/>
            <a:ext cx="1048816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Each unit identifies 8-12 core words. Teachers revisit prior vocabulary, model precise use, and expect pupils to apply vocabulary orally, through timelines, source work and written responses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73456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What a Strong History Curriculum Looks Like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.</a:t>
            </a:r>
            <a:endParaRPr lang="en-US" sz="10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840317"/>
              </p:ext>
            </p:extLst>
          </p:nvPr>
        </p:nvGraphicFramePr>
        <p:xfrm>
          <a:off x="502920" y="1463040"/>
          <a:ext cx="11201400" cy="37033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evidence to look for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design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Units build chronological knowledge from personal history to British, local and world history; statutory content is secure.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Teachers use enquiry questions, timelines, sources, vocabulary, oracy and writing to make history memorable.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know key people/events/periods, use evidence, explain concepts and make links across time.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 pupils access full historical content through vocabulary teaching, visuals, source scaffolds and explicit modelling.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review pupil voice, books, timelines, enquiry responses and vocabulary retention; gaps are addressed deliberately.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5349240"/>
            <a:ext cx="11201400" cy="8229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13816" y="5458968"/>
            <a:ext cx="106253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Next step for subject leadership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3816" y="5742432"/>
            <a:ext cx="10625328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Pair this roadmap with medium-term plans and knowledge organisers. Use it to check coverage, progression, disciplinary knowledge and whether pupils can explain what they know and why it matters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43824-a5fe-42a4-b014-0d50b4802d8c">
      <Terms xmlns="http://schemas.microsoft.com/office/infopath/2007/PartnerControls"/>
    </lcf76f155ced4ddcb4097134ff3c332f>
    <TaxCatchAll xmlns="14bae8ab-14a0-453e-af33-c7fbe6ee865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839F4BA4A62448FEDD2AEB447C2D6" ma:contentTypeVersion="16" ma:contentTypeDescription="Create a new document." ma:contentTypeScope="" ma:versionID="f6e4f3271c28226372225dc3702da8aa">
  <xsd:schema xmlns:xsd="http://www.w3.org/2001/XMLSchema" xmlns:xs="http://www.w3.org/2001/XMLSchema" xmlns:p="http://schemas.microsoft.com/office/2006/metadata/properties" xmlns:ns2="edb43824-a5fe-42a4-b014-0d50b4802d8c" xmlns:ns3="14bae8ab-14a0-453e-af33-c7fbe6ee8658" targetNamespace="http://schemas.microsoft.com/office/2006/metadata/properties" ma:root="true" ma:fieldsID="3ef405613c2f9b8d4bc9edd041172f1b" ns2:_="" ns3:_="">
    <xsd:import namespace="edb43824-a5fe-42a4-b014-0d50b4802d8c"/>
    <xsd:import namespace="14bae8ab-14a0-453e-af33-c7fbe6ee8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43824-a5fe-42a4-b014-0d50b480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ae8ab-14a0-453e-af33-c7fbe6ee865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7e44f2-eb70-4ec5-8763-7883104344ec}" ma:internalName="TaxCatchAll" ma:showField="CatchAllData" ma:web="14bae8ab-14a0-453e-af33-c7fbe6ee8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218BED-8510-4A51-9B76-CDA8844F3670}">
  <ds:schemaRefs>
    <ds:schemaRef ds:uri="http://schemas.microsoft.com/office/2006/metadata/properties"/>
    <ds:schemaRef ds:uri="http://schemas.microsoft.com/office/infopath/2007/PartnerControls"/>
    <ds:schemaRef ds:uri="edb43824-a5fe-42a4-b014-0d50b4802d8c"/>
    <ds:schemaRef ds:uri="14bae8ab-14a0-453e-af33-c7fbe6ee8658"/>
  </ds:schemaRefs>
</ds:datastoreItem>
</file>

<file path=customXml/itemProps2.xml><?xml version="1.0" encoding="utf-8"?>
<ds:datastoreItem xmlns:ds="http://schemas.openxmlformats.org/officeDocument/2006/customXml" ds:itemID="{B303021C-E87F-452A-A2EF-65A0C5CD13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C7B2EA-8944-46CC-8CD1-FB79F2381E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43824-a5fe-42a4-b014-0d50b4802d8c"/>
    <ds:schemaRef ds:uri="14bae8ab-14a0-453e-af33-c7fbe6ee8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5383</Words>
  <Application>Microsoft Office PowerPoint</Application>
  <PresentationFormat>Widescreen</PresentationFormat>
  <Paragraphs>391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Godley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Road Map - Reduced and Ofsted Strong 2026</dc:title>
  <dc:subject>Reduced history curriculum road map aligned to National Curriculum and Ofsted 2026</dc:subject>
  <dc:creator>S Clawley (GP)</dc:creator>
  <cp:lastModifiedBy>H Maxted (GP)</cp:lastModifiedBy>
  <cp:revision>2</cp:revision>
  <dcterms:created xsi:type="dcterms:W3CDTF">2026-07-29T09:19:26Z</dcterms:created>
  <dcterms:modified xsi:type="dcterms:W3CDTF">2026-10-21T08:44:49Z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0x01010079D839F4BA4A62448FEDD2AEB447C2D6</vt:lpwstr>
  </property>
  <property fmtid="{D5CDD505-2E9C-101B-9397-08002B2CF9AE}" pid="3" name="MediaServiceImageTags">
    <vt:lpwstr/>
  </property>
</Properties>
</file>