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2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D320012-0A24-4DB7-BC75-3A4BBE805431}" v="2" dt="2026-10-21T09:09:53.59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02" d="100"/>
          <a:sy n="102" d="100"/>
        </p:scale>
        <p:origin x="918" y="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 Clawley (GP)" userId="b9ca48c1-a39d-43b9-b805-07fba606ee4e" providerId="ADAL" clId="{31854F21-EC37-4E61-AD7D-5520946EC598}"/>
    <pc:docChg chg="custSel modSld">
      <pc:chgData name="S Clawley (GP)" userId="b9ca48c1-a39d-43b9-b805-07fba606ee4e" providerId="ADAL" clId="{31854F21-EC37-4E61-AD7D-5520946EC598}" dt="2026-10-21T09:19:10.073" v="149" actId="478"/>
      <pc:docMkLst>
        <pc:docMk/>
      </pc:docMkLst>
      <pc:sldChg chg="addSp delSp modSp mod">
        <pc:chgData name="S Clawley (GP)" userId="b9ca48c1-a39d-43b9-b805-07fba606ee4e" providerId="ADAL" clId="{31854F21-EC37-4E61-AD7D-5520946EC598}" dt="2026-10-21T09:09:56.835" v="17" actId="1076"/>
        <pc:sldMkLst>
          <pc:docMk/>
          <pc:sldMk cId="0" sldId="256"/>
        </pc:sldMkLst>
        <pc:spChg chg="mod">
          <ac:chgData name="S Clawley (GP)" userId="b9ca48c1-a39d-43b9-b805-07fba606ee4e" providerId="ADAL" clId="{31854F21-EC37-4E61-AD7D-5520946EC598}" dt="2026-10-21T09:09:21.918" v="3" actId="1076"/>
          <ac:spMkLst>
            <pc:docMk/>
            <pc:sldMk cId="0" sldId="256"/>
            <ac:spMk id="5" creationId="{00000000-0000-0000-0000-000000000000}"/>
          </ac:spMkLst>
        </pc:spChg>
        <pc:spChg chg="del">
          <ac:chgData name="S Clawley (GP)" userId="b9ca48c1-a39d-43b9-b805-07fba606ee4e" providerId="ADAL" clId="{31854F21-EC37-4E61-AD7D-5520946EC598}" dt="2026-10-21T09:09:16.969" v="2" actId="478"/>
          <ac:spMkLst>
            <pc:docMk/>
            <pc:sldMk cId="0" sldId="256"/>
            <ac:spMk id="6" creationId="{00000000-0000-0000-0000-000000000000}"/>
          </ac:spMkLst>
        </pc:spChg>
        <pc:spChg chg="del">
          <ac:chgData name="S Clawley (GP)" userId="b9ca48c1-a39d-43b9-b805-07fba606ee4e" providerId="ADAL" clId="{31854F21-EC37-4E61-AD7D-5520946EC598}" dt="2026-10-21T09:09:13.043" v="1" actId="478"/>
          <ac:spMkLst>
            <pc:docMk/>
            <pc:sldMk cId="0" sldId="256"/>
            <ac:spMk id="7" creationId="{00000000-0000-0000-0000-000000000000}"/>
          </ac:spMkLst>
        </pc:spChg>
        <pc:spChg chg="del">
          <ac:chgData name="S Clawley (GP)" userId="b9ca48c1-a39d-43b9-b805-07fba606ee4e" providerId="ADAL" clId="{31854F21-EC37-4E61-AD7D-5520946EC598}" dt="2026-10-21T09:09:11.205" v="0" actId="478"/>
          <ac:spMkLst>
            <pc:docMk/>
            <pc:sldMk cId="0" sldId="256"/>
            <ac:spMk id="8" creationId="{00000000-0000-0000-0000-000000000000}"/>
          </ac:spMkLst>
        </pc:spChg>
        <pc:spChg chg="del">
          <ac:chgData name="S Clawley (GP)" userId="b9ca48c1-a39d-43b9-b805-07fba606ee4e" providerId="ADAL" clId="{31854F21-EC37-4E61-AD7D-5520946EC598}" dt="2026-10-21T09:09:26.270" v="4" actId="478"/>
          <ac:spMkLst>
            <pc:docMk/>
            <pc:sldMk cId="0" sldId="256"/>
            <ac:spMk id="9" creationId="{00000000-0000-0000-0000-000000000000}"/>
          </ac:spMkLst>
        </pc:spChg>
        <pc:picChg chg="add mod">
          <ac:chgData name="S Clawley (GP)" userId="b9ca48c1-a39d-43b9-b805-07fba606ee4e" providerId="ADAL" clId="{31854F21-EC37-4E61-AD7D-5520946EC598}" dt="2026-10-21T09:09:45.602" v="15" actId="1076"/>
          <ac:picMkLst>
            <pc:docMk/>
            <pc:sldMk cId="0" sldId="256"/>
            <ac:picMk id="12" creationId="{783F3731-8C75-E6F8-424F-872F0C5681E4}"/>
          </ac:picMkLst>
        </pc:picChg>
        <pc:picChg chg="add mod">
          <ac:chgData name="S Clawley (GP)" userId="b9ca48c1-a39d-43b9-b805-07fba606ee4e" providerId="ADAL" clId="{31854F21-EC37-4E61-AD7D-5520946EC598}" dt="2026-10-21T09:09:56.835" v="17" actId="1076"/>
          <ac:picMkLst>
            <pc:docMk/>
            <pc:sldMk cId="0" sldId="256"/>
            <ac:picMk id="13" creationId="{0B3A4055-E7C2-55A9-5272-8B2261E40F09}"/>
          </ac:picMkLst>
        </pc:picChg>
      </pc:sldChg>
      <pc:sldChg chg="delSp modSp mod">
        <pc:chgData name="S Clawley (GP)" userId="b9ca48c1-a39d-43b9-b805-07fba606ee4e" providerId="ADAL" clId="{31854F21-EC37-4E61-AD7D-5520946EC598}" dt="2026-10-21T09:10:43.488" v="26" actId="255"/>
        <pc:sldMkLst>
          <pc:docMk/>
          <pc:sldMk cId="0" sldId="257"/>
        </pc:sldMkLst>
        <pc:spChg chg="mod">
          <ac:chgData name="S Clawley (GP)" userId="b9ca48c1-a39d-43b9-b805-07fba606ee4e" providerId="ADAL" clId="{31854F21-EC37-4E61-AD7D-5520946EC598}" dt="2026-10-21T09:10:06.478" v="19" actId="20577"/>
          <ac:spMkLst>
            <pc:docMk/>
            <pc:sldMk cId="0" sldId="257"/>
            <ac:spMk id="4" creationId="{00000000-0000-0000-0000-000000000000}"/>
          </ac:spMkLst>
        </pc:spChg>
        <pc:spChg chg="del">
          <ac:chgData name="S Clawley (GP)" userId="b9ca48c1-a39d-43b9-b805-07fba606ee4e" providerId="ADAL" clId="{31854F21-EC37-4E61-AD7D-5520946EC598}" dt="2026-10-21T09:10:03.090" v="18" actId="478"/>
          <ac:spMkLst>
            <pc:docMk/>
            <pc:sldMk cId="0" sldId="257"/>
            <ac:spMk id="5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10:17.164" v="21" actId="255"/>
          <ac:spMkLst>
            <pc:docMk/>
            <pc:sldMk cId="0" sldId="257"/>
            <ac:spMk id="7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10:11.237" v="20" actId="255"/>
          <ac:spMkLst>
            <pc:docMk/>
            <pc:sldMk cId="0" sldId="257"/>
            <ac:spMk id="8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10:27.124" v="23" actId="255"/>
          <ac:spMkLst>
            <pc:docMk/>
            <pc:sldMk cId="0" sldId="257"/>
            <ac:spMk id="10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10:22.583" v="22" actId="255"/>
          <ac:spMkLst>
            <pc:docMk/>
            <pc:sldMk cId="0" sldId="257"/>
            <ac:spMk id="11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10:36.295" v="25" actId="255"/>
          <ac:spMkLst>
            <pc:docMk/>
            <pc:sldMk cId="0" sldId="257"/>
            <ac:spMk id="13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10:31.287" v="24" actId="255"/>
          <ac:spMkLst>
            <pc:docMk/>
            <pc:sldMk cId="0" sldId="257"/>
            <ac:spMk id="14" creationId="{00000000-0000-0000-0000-000000000000}"/>
          </ac:spMkLst>
        </pc:spChg>
        <pc:graphicFrameChg chg="modGraphic">
          <ac:chgData name="S Clawley (GP)" userId="b9ca48c1-a39d-43b9-b805-07fba606ee4e" providerId="ADAL" clId="{31854F21-EC37-4E61-AD7D-5520946EC598}" dt="2026-10-21T09:10:43.488" v="26" actId="255"/>
          <ac:graphicFrameMkLst>
            <pc:docMk/>
            <pc:sldMk cId="0" sldId="257"/>
            <ac:graphicFrameMk id="15" creationId="{00000000-0000-0000-0000-000000000000}"/>
          </ac:graphicFrameMkLst>
        </pc:graphicFrameChg>
      </pc:sldChg>
      <pc:sldChg chg="delSp modSp mod">
        <pc:chgData name="S Clawley (GP)" userId="b9ca48c1-a39d-43b9-b805-07fba606ee4e" providerId="ADAL" clId="{31854F21-EC37-4E61-AD7D-5520946EC598}" dt="2026-10-21T09:11:24.459" v="35" actId="255"/>
        <pc:sldMkLst>
          <pc:docMk/>
          <pc:sldMk cId="0" sldId="258"/>
        </pc:sldMkLst>
        <pc:spChg chg="del">
          <ac:chgData name="S Clawley (GP)" userId="b9ca48c1-a39d-43b9-b805-07fba606ee4e" providerId="ADAL" clId="{31854F21-EC37-4E61-AD7D-5520946EC598}" dt="2026-10-21T09:10:49.024" v="27" actId="478"/>
          <ac:spMkLst>
            <pc:docMk/>
            <pc:sldMk cId="0" sldId="258"/>
            <ac:spMk id="5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11:06.121" v="31" actId="255"/>
          <ac:spMkLst>
            <pc:docMk/>
            <pc:sldMk cId="0" sldId="258"/>
            <ac:spMk id="7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11:01.063" v="30" actId="255"/>
          <ac:spMkLst>
            <pc:docMk/>
            <pc:sldMk cId="0" sldId="258"/>
            <ac:spMk id="8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11:24.459" v="35" actId="255"/>
          <ac:spMkLst>
            <pc:docMk/>
            <pc:sldMk cId="0" sldId="258"/>
            <ac:spMk id="10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11:15.714" v="33" actId="255"/>
          <ac:spMkLst>
            <pc:docMk/>
            <pc:sldMk cId="0" sldId="258"/>
            <ac:spMk id="11" creationId="{00000000-0000-0000-0000-000000000000}"/>
          </ac:spMkLst>
        </pc:spChg>
      </pc:sldChg>
      <pc:sldChg chg="delSp modSp mod">
        <pc:chgData name="S Clawley (GP)" userId="b9ca48c1-a39d-43b9-b805-07fba606ee4e" providerId="ADAL" clId="{31854F21-EC37-4E61-AD7D-5520946EC598}" dt="2026-10-21T09:11:47.691" v="40" actId="20577"/>
        <pc:sldMkLst>
          <pc:docMk/>
          <pc:sldMk cId="0" sldId="259"/>
        </pc:sldMkLst>
        <pc:spChg chg="del">
          <ac:chgData name="S Clawley (GP)" userId="b9ca48c1-a39d-43b9-b805-07fba606ee4e" providerId="ADAL" clId="{31854F21-EC37-4E61-AD7D-5520946EC598}" dt="2026-10-21T09:11:33.179" v="36" actId="478"/>
          <ac:spMkLst>
            <pc:docMk/>
            <pc:sldMk cId="0" sldId="259"/>
            <ac:spMk id="5" creationId="{00000000-0000-0000-0000-000000000000}"/>
          </ac:spMkLst>
        </pc:spChg>
        <pc:graphicFrameChg chg="modGraphic">
          <ac:chgData name="S Clawley (GP)" userId="b9ca48c1-a39d-43b9-b805-07fba606ee4e" providerId="ADAL" clId="{31854F21-EC37-4E61-AD7D-5520946EC598}" dt="2026-10-21T09:11:47.691" v="40" actId="20577"/>
          <ac:graphicFrameMkLst>
            <pc:docMk/>
            <pc:sldMk cId="0" sldId="259"/>
            <ac:graphicFrameMk id="6" creationId="{00000000-0000-0000-0000-000000000000}"/>
          </ac:graphicFrameMkLst>
        </pc:graphicFrameChg>
      </pc:sldChg>
      <pc:sldChg chg="delSp modSp mod">
        <pc:chgData name="S Clawley (GP)" userId="b9ca48c1-a39d-43b9-b805-07fba606ee4e" providerId="ADAL" clId="{31854F21-EC37-4E61-AD7D-5520946EC598}" dt="2026-10-21T09:12:05.992" v="42" actId="255"/>
        <pc:sldMkLst>
          <pc:docMk/>
          <pc:sldMk cId="0" sldId="260"/>
        </pc:sldMkLst>
        <pc:spChg chg="del">
          <ac:chgData name="S Clawley (GP)" userId="b9ca48c1-a39d-43b9-b805-07fba606ee4e" providerId="ADAL" clId="{31854F21-EC37-4E61-AD7D-5520946EC598}" dt="2026-10-21T09:11:55.385" v="41" actId="478"/>
          <ac:spMkLst>
            <pc:docMk/>
            <pc:sldMk cId="0" sldId="260"/>
            <ac:spMk id="5" creationId="{00000000-0000-0000-0000-000000000000}"/>
          </ac:spMkLst>
        </pc:spChg>
        <pc:graphicFrameChg chg="modGraphic">
          <ac:chgData name="S Clawley (GP)" userId="b9ca48c1-a39d-43b9-b805-07fba606ee4e" providerId="ADAL" clId="{31854F21-EC37-4E61-AD7D-5520946EC598}" dt="2026-10-21T09:12:05.992" v="42" actId="255"/>
          <ac:graphicFrameMkLst>
            <pc:docMk/>
            <pc:sldMk cId="0" sldId="260"/>
            <ac:graphicFrameMk id="6" creationId="{00000000-0000-0000-0000-000000000000}"/>
          </ac:graphicFrameMkLst>
        </pc:graphicFrameChg>
      </pc:sldChg>
      <pc:sldChg chg="delSp modSp mod">
        <pc:chgData name="S Clawley (GP)" userId="b9ca48c1-a39d-43b9-b805-07fba606ee4e" providerId="ADAL" clId="{31854F21-EC37-4E61-AD7D-5520946EC598}" dt="2026-10-21T09:13:15.495" v="55" actId="1076"/>
        <pc:sldMkLst>
          <pc:docMk/>
          <pc:sldMk cId="0" sldId="261"/>
        </pc:sldMkLst>
        <pc:spChg chg="del">
          <ac:chgData name="S Clawley (GP)" userId="b9ca48c1-a39d-43b9-b805-07fba606ee4e" providerId="ADAL" clId="{31854F21-EC37-4E61-AD7D-5520946EC598}" dt="2026-10-21T09:12:16.807" v="44" actId="478"/>
          <ac:spMkLst>
            <pc:docMk/>
            <pc:sldMk cId="0" sldId="261"/>
            <ac:spMk id="5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13:09.518" v="53" actId="14100"/>
          <ac:spMkLst>
            <pc:docMk/>
            <pc:sldMk cId="0" sldId="261"/>
            <ac:spMk id="6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13:12.718" v="54" actId="1076"/>
          <ac:spMkLst>
            <pc:docMk/>
            <pc:sldMk cId="0" sldId="261"/>
            <ac:spMk id="8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13:15.495" v="55" actId="1076"/>
          <ac:spMkLst>
            <pc:docMk/>
            <pc:sldMk cId="0" sldId="261"/>
            <ac:spMk id="9" creationId="{00000000-0000-0000-0000-000000000000}"/>
          </ac:spMkLst>
        </pc:spChg>
        <pc:graphicFrameChg chg="modGraphic">
          <ac:chgData name="S Clawley (GP)" userId="b9ca48c1-a39d-43b9-b805-07fba606ee4e" providerId="ADAL" clId="{31854F21-EC37-4E61-AD7D-5520946EC598}" dt="2026-10-21T09:12:13.337" v="43" actId="255"/>
          <ac:graphicFrameMkLst>
            <pc:docMk/>
            <pc:sldMk cId="0" sldId="261"/>
            <ac:graphicFrameMk id="7" creationId="{00000000-0000-0000-0000-000000000000}"/>
          </ac:graphicFrameMkLst>
        </pc:graphicFrameChg>
      </pc:sldChg>
      <pc:sldChg chg="delSp modSp mod">
        <pc:chgData name="S Clawley (GP)" userId="b9ca48c1-a39d-43b9-b805-07fba606ee4e" providerId="ADAL" clId="{31854F21-EC37-4E61-AD7D-5520946EC598}" dt="2026-10-21T09:13:59.483" v="64" actId="1076"/>
        <pc:sldMkLst>
          <pc:docMk/>
          <pc:sldMk cId="0" sldId="262"/>
        </pc:sldMkLst>
        <pc:spChg chg="del">
          <ac:chgData name="S Clawley (GP)" userId="b9ca48c1-a39d-43b9-b805-07fba606ee4e" providerId="ADAL" clId="{31854F21-EC37-4E61-AD7D-5520946EC598}" dt="2026-10-21T09:13:25.868" v="57" actId="478"/>
          <ac:spMkLst>
            <pc:docMk/>
            <pc:sldMk cId="0" sldId="262"/>
            <ac:spMk id="5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13:56.795" v="63" actId="1076"/>
          <ac:spMkLst>
            <pc:docMk/>
            <pc:sldMk cId="0" sldId="262"/>
            <ac:spMk id="6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13:40.794" v="59" actId="14100"/>
          <ac:spMkLst>
            <pc:docMk/>
            <pc:sldMk cId="0" sldId="262"/>
            <ac:spMk id="7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13:59.483" v="64" actId="1076"/>
          <ac:spMkLst>
            <pc:docMk/>
            <pc:sldMk cId="0" sldId="262"/>
            <ac:spMk id="9" creationId="{00000000-0000-0000-0000-000000000000}"/>
          </ac:spMkLst>
        </pc:spChg>
        <pc:graphicFrameChg chg="modGraphic">
          <ac:chgData name="S Clawley (GP)" userId="b9ca48c1-a39d-43b9-b805-07fba606ee4e" providerId="ADAL" clId="{31854F21-EC37-4E61-AD7D-5520946EC598}" dt="2026-10-21T09:13:23.475" v="56" actId="255"/>
          <ac:graphicFrameMkLst>
            <pc:docMk/>
            <pc:sldMk cId="0" sldId="262"/>
            <ac:graphicFrameMk id="8" creationId="{00000000-0000-0000-0000-000000000000}"/>
          </ac:graphicFrameMkLst>
        </pc:graphicFrameChg>
      </pc:sldChg>
      <pc:sldChg chg="delSp modSp mod">
        <pc:chgData name="S Clawley (GP)" userId="b9ca48c1-a39d-43b9-b805-07fba606ee4e" providerId="ADAL" clId="{31854F21-EC37-4E61-AD7D-5520946EC598}" dt="2026-10-21T09:14:47.880" v="81" actId="1076"/>
        <pc:sldMkLst>
          <pc:docMk/>
          <pc:sldMk cId="0" sldId="263"/>
        </pc:sldMkLst>
        <pc:spChg chg="del">
          <ac:chgData name="S Clawley (GP)" userId="b9ca48c1-a39d-43b9-b805-07fba606ee4e" providerId="ADAL" clId="{31854F21-EC37-4E61-AD7D-5520946EC598}" dt="2026-10-21T09:14:11.438" v="66" actId="478"/>
          <ac:spMkLst>
            <pc:docMk/>
            <pc:sldMk cId="0" sldId="263"/>
            <ac:spMk id="5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14:47.880" v="81" actId="1076"/>
          <ac:spMkLst>
            <pc:docMk/>
            <pc:sldMk cId="0" sldId="263"/>
            <ac:spMk id="6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14:42.798" v="79" actId="14100"/>
          <ac:spMkLst>
            <pc:docMk/>
            <pc:sldMk cId="0" sldId="263"/>
            <ac:spMk id="7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14:45.462" v="80" actId="1076"/>
          <ac:spMkLst>
            <pc:docMk/>
            <pc:sldMk cId="0" sldId="263"/>
            <ac:spMk id="8" creationId="{00000000-0000-0000-0000-000000000000}"/>
          </ac:spMkLst>
        </pc:spChg>
        <pc:graphicFrameChg chg="modGraphic">
          <ac:chgData name="S Clawley (GP)" userId="b9ca48c1-a39d-43b9-b805-07fba606ee4e" providerId="ADAL" clId="{31854F21-EC37-4E61-AD7D-5520946EC598}" dt="2026-10-21T09:14:08.237" v="65" actId="255"/>
          <ac:graphicFrameMkLst>
            <pc:docMk/>
            <pc:sldMk cId="0" sldId="263"/>
            <ac:graphicFrameMk id="9" creationId="{00000000-0000-0000-0000-000000000000}"/>
          </ac:graphicFrameMkLst>
        </pc:graphicFrameChg>
      </pc:sldChg>
      <pc:sldChg chg="delSp modSp mod">
        <pc:chgData name="S Clawley (GP)" userId="b9ca48c1-a39d-43b9-b805-07fba606ee4e" providerId="ADAL" clId="{31854F21-EC37-4E61-AD7D-5520946EC598}" dt="2026-10-21T09:15:30.653" v="89" actId="1076"/>
        <pc:sldMkLst>
          <pc:docMk/>
          <pc:sldMk cId="0" sldId="264"/>
        </pc:sldMkLst>
        <pc:spChg chg="del">
          <ac:chgData name="S Clawley (GP)" userId="b9ca48c1-a39d-43b9-b805-07fba606ee4e" providerId="ADAL" clId="{31854F21-EC37-4E61-AD7D-5520946EC598}" dt="2026-10-21T09:15:03.478" v="83" actId="478"/>
          <ac:spMkLst>
            <pc:docMk/>
            <pc:sldMk cId="0" sldId="264"/>
            <ac:spMk id="5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15:24.292" v="88" actId="14100"/>
          <ac:spMkLst>
            <pc:docMk/>
            <pc:sldMk cId="0" sldId="264"/>
            <ac:spMk id="7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15:30.653" v="89" actId="1076"/>
          <ac:spMkLst>
            <pc:docMk/>
            <pc:sldMk cId="0" sldId="264"/>
            <ac:spMk id="8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15:18.101" v="87" actId="255"/>
          <ac:spMkLst>
            <pc:docMk/>
            <pc:sldMk cId="0" sldId="264"/>
            <ac:spMk id="9" creationId="{00000000-0000-0000-0000-000000000000}"/>
          </ac:spMkLst>
        </pc:spChg>
        <pc:graphicFrameChg chg="modGraphic">
          <ac:chgData name="S Clawley (GP)" userId="b9ca48c1-a39d-43b9-b805-07fba606ee4e" providerId="ADAL" clId="{31854F21-EC37-4E61-AD7D-5520946EC598}" dt="2026-10-21T09:14:55.947" v="82" actId="255"/>
          <ac:graphicFrameMkLst>
            <pc:docMk/>
            <pc:sldMk cId="0" sldId="264"/>
            <ac:graphicFrameMk id="10" creationId="{00000000-0000-0000-0000-000000000000}"/>
          </ac:graphicFrameMkLst>
        </pc:graphicFrameChg>
      </pc:sldChg>
      <pc:sldChg chg="delSp modSp mod">
        <pc:chgData name="S Clawley (GP)" userId="b9ca48c1-a39d-43b9-b805-07fba606ee4e" providerId="ADAL" clId="{31854F21-EC37-4E61-AD7D-5520946EC598}" dt="2026-10-21T09:16:11.153" v="100" actId="1076"/>
        <pc:sldMkLst>
          <pc:docMk/>
          <pc:sldMk cId="0" sldId="265"/>
        </pc:sldMkLst>
        <pc:spChg chg="del">
          <ac:chgData name="S Clawley (GP)" userId="b9ca48c1-a39d-43b9-b805-07fba606ee4e" providerId="ADAL" clId="{31854F21-EC37-4E61-AD7D-5520946EC598}" dt="2026-10-21T09:15:37.953" v="90" actId="478"/>
          <ac:spMkLst>
            <pc:docMk/>
            <pc:sldMk cId="0" sldId="265"/>
            <ac:spMk id="5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16:04.760" v="98" actId="1076"/>
          <ac:spMkLst>
            <pc:docMk/>
            <pc:sldMk cId="0" sldId="265"/>
            <ac:spMk id="7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16:08.055" v="99" actId="1076"/>
          <ac:spMkLst>
            <pc:docMk/>
            <pc:sldMk cId="0" sldId="265"/>
            <ac:spMk id="8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16:11.153" v="100" actId="1076"/>
          <ac:spMkLst>
            <pc:docMk/>
            <pc:sldMk cId="0" sldId="265"/>
            <ac:spMk id="9" creationId="{00000000-0000-0000-0000-000000000000}"/>
          </ac:spMkLst>
        </pc:spChg>
        <pc:graphicFrameChg chg="modGraphic">
          <ac:chgData name="S Clawley (GP)" userId="b9ca48c1-a39d-43b9-b805-07fba606ee4e" providerId="ADAL" clId="{31854F21-EC37-4E61-AD7D-5520946EC598}" dt="2026-10-21T09:15:43.486" v="91" actId="255"/>
          <ac:graphicFrameMkLst>
            <pc:docMk/>
            <pc:sldMk cId="0" sldId="265"/>
            <ac:graphicFrameMk id="11" creationId="{00000000-0000-0000-0000-000000000000}"/>
          </ac:graphicFrameMkLst>
        </pc:graphicFrameChg>
      </pc:sldChg>
      <pc:sldChg chg="delSp modSp mod">
        <pc:chgData name="S Clawley (GP)" userId="b9ca48c1-a39d-43b9-b805-07fba606ee4e" providerId="ADAL" clId="{31854F21-EC37-4E61-AD7D-5520946EC598}" dt="2026-10-21T09:16:48.516" v="110" actId="1076"/>
        <pc:sldMkLst>
          <pc:docMk/>
          <pc:sldMk cId="0" sldId="266"/>
        </pc:sldMkLst>
        <pc:spChg chg="del">
          <ac:chgData name="S Clawley (GP)" userId="b9ca48c1-a39d-43b9-b805-07fba606ee4e" providerId="ADAL" clId="{31854F21-EC37-4E61-AD7D-5520946EC598}" dt="2026-10-21T09:16:22.513" v="102" actId="478"/>
          <ac:spMkLst>
            <pc:docMk/>
            <pc:sldMk cId="0" sldId="266"/>
            <ac:spMk id="5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16:42.997" v="108" actId="14100"/>
          <ac:spMkLst>
            <pc:docMk/>
            <pc:sldMk cId="0" sldId="266"/>
            <ac:spMk id="7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16:45.700" v="109" actId="1076"/>
          <ac:spMkLst>
            <pc:docMk/>
            <pc:sldMk cId="0" sldId="266"/>
            <ac:spMk id="8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16:48.516" v="110" actId="1076"/>
          <ac:spMkLst>
            <pc:docMk/>
            <pc:sldMk cId="0" sldId="266"/>
            <ac:spMk id="9" creationId="{00000000-0000-0000-0000-000000000000}"/>
          </ac:spMkLst>
        </pc:spChg>
        <pc:graphicFrameChg chg="modGraphic">
          <ac:chgData name="S Clawley (GP)" userId="b9ca48c1-a39d-43b9-b805-07fba606ee4e" providerId="ADAL" clId="{31854F21-EC37-4E61-AD7D-5520946EC598}" dt="2026-10-21T09:16:19.082" v="101" actId="255"/>
          <ac:graphicFrameMkLst>
            <pc:docMk/>
            <pc:sldMk cId="0" sldId="266"/>
            <ac:graphicFrameMk id="12" creationId="{00000000-0000-0000-0000-000000000000}"/>
          </ac:graphicFrameMkLst>
        </pc:graphicFrameChg>
      </pc:sldChg>
      <pc:sldChg chg="delSp modSp mod">
        <pc:chgData name="S Clawley (GP)" userId="b9ca48c1-a39d-43b9-b805-07fba606ee4e" providerId="ADAL" clId="{31854F21-EC37-4E61-AD7D-5520946EC598}" dt="2026-10-21T09:17:39.760" v="126" actId="1076"/>
        <pc:sldMkLst>
          <pc:docMk/>
          <pc:sldMk cId="0" sldId="267"/>
        </pc:sldMkLst>
        <pc:spChg chg="del">
          <ac:chgData name="S Clawley (GP)" userId="b9ca48c1-a39d-43b9-b805-07fba606ee4e" providerId="ADAL" clId="{31854F21-EC37-4E61-AD7D-5520946EC598}" dt="2026-10-21T09:16:58.064" v="112" actId="478"/>
          <ac:spMkLst>
            <pc:docMk/>
            <pc:sldMk cId="0" sldId="267"/>
            <ac:spMk id="5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17:35.090" v="124" actId="14100"/>
          <ac:spMkLst>
            <pc:docMk/>
            <pc:sldMk cId="0" sldId="267"/>
            <ac:spMk id="7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17:37.554" v="125" actId="1076"/>
          <ac:spMkLst>
            <pc:docMk/>
            <pc:sldMk cId="0" sldId="267"/>
            <ac:spMk id="8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17:39.760" v="126" actId="1076"/>
          <ac:spMkLst>
            <pc:docMk/>
            <pc:sldMk cId="0" sldId="267"/>
            <ac:spMk id="9" creationId="{00000000-0000-0000-0000-000000000000}"/>
          </ac:spMkLst>
        </pc:spChg>
        <pc:graphicFrameChg chg="modGraphic">
          <ac:chgData name="S Clawley (GP)" userId="b9ca48c1-a39d-43b9-b805-07fba606ee4e" providerId="ADAL" clId="{31854F21-EC37-4E61-AD7D-5520946EC598}" dt="2026-10-21T09:16:55.717" v="111" actId="255"/>
          <ac:graphicFrameMkLst>
            <pc:docMk/>
            <pc:sldMk cId="0" sldId="267"/>
            <ac:graphicFrameMk id="13" creationId="{00000000-0000-0000-0000-000000000000}"/>
          </ac:graphicFrameMkLst>
        </pc:graphicFrameChg>
      </pc:sldChg>
      <pc:sldChg chg="delSp modSp mod">
        <pc:chgData name="S Clawley (GP)" userId="b9ca48c1-a39d-43b9-b805-07fba606ee4e" providerId="ADAL" clId="{31854F21-EC37-4E61-AD7D-5520946EC598}" dt="2026-10-21T09:17:51.842" v="128" actId="478"/>
        <pc:sldMkLst>
          <pc:docMk/>
          <pc:sldMk cId="0" sldId="268"/>
        </pc:sldMkLst>
        <pc:spChg chg="del">
          <ac:chgData name="S Clawley (GP)" userId="b9ca48c1-a39d-43b9-b805-07fba606ee4e" providerId="ADAL" clId="{31854F21-EC37-4E61-AD7D-5520946EC598}" dt="2026-10-21T09:17:51.842" v="128" actId="478"/>
          <ac:spMkLst>
            <pc:docMk/>
            <pc:sldMk cId="0" sldId="268"/>
            <ac:spMk id="5" creationId="{00000000-0000-0000-0000-000000000000}"/>
          </ac:spMkLst>
        </pc:spChg>
        <pc:graphicFrameChg chg="modGraphic">
          <ac:chgData name="S Clawley (GP)" userId="b9ca48c1-a39d-43b9-b805-07fba606ee4e" providerId="ADAL" clId="{31854F21-EC37-4E61-AD7D-5520946EC598}" dt="2026-10-21T09:17:48.701" v="127" actId="255"/>
          <ac:graphicFrameMkLst>
            <pc:docMk/>
            <pc:sldMk cId="0" sldId="268"/>
            <ac:graphicFrameMk id="14" creationId="{00000000-0000-0000-0000-000000000000}"/>
          </ac:graphicFrameMkLst>
        </pc:graphicFrameChg>
      </pc:sldChg>
      <pc:sldChg chg="delSp modSp mod">
        <pc:chgData name="S Clawley (GP)" userId="b9ca48c1-a39d-43b9-b805-07fba606ee4e" providerId="ADAL" clId="{31854F21-EC37-4E61-AD7D-5520946EC598}" dt="2026-10-21T09:18:10.466" v="133" actId="478"/>
        <pc:sldMkLst>
          <pc:docMk/>
          <pc:sldMk cId="0" sldId="269"/>
        </pc:sldMkLst>
        <pc:spChg chg="del">
          <ac:chgData name="S Clawley (GP)" userId="b9ca48c1-a39d-43b9-b805-07fba606ee4e" providerId="ADAL" clId="{31854F21-EC37-4E61-AD7D-5520946EC598}" dt="2026-10-21T09:18:02.833" v="130" actId="478"/>
          <ac:spMkLst>
            <pc:docMk/>
            <pc:sldMk cId="0" sldId="269"/>
            <ac:spMk id="5" creationId="{00000000-0000-0000-0000-000000000000}"/>
          </ac:spMkLst>
        </pc:spChg>
        <pc:spChg chg="del">
          <ac:chgData name="S Clawley (GP)" userId="b9ca48c1-a39d-43b9-b805-07fba606ee4e" providerId="ADAL" clId="{31854F21-EC37-4E61-AD7D-5520946EC598}" dt="2026-10-21T09:18:07.235" v="131" actId="478"/>
          <ac:spMkLst>
            <pc:docMk/>
            <pc:sldMk cId="0" sldId="269"/>
            <ac:spMk id="7" creationId="{00000000-0000-0000-0000-000000000000}"/>
          </ac:spMkLst>
        </pc:spChg>
        <pc:spChg chg="del">
          <ac:chgData name="S Clawley (GP)" userId="b9ca48c1-a39d-43b9-b805-07fba606ee4e" providerId="ADAL" clId="{31854F21-EC37-4E61-AD7D-5520946EC598}" dt="2026-10-21T09:18:08.843" v="132" actId="478"/>
          <ac:spMkLst>
            <pc:docMk/>
            <pc:sldMk cId="0" sldId="269"/>
            <ac:spMk id="8" creationId="{00000000-0000-0000-0000-000000000000}"/>
          </ac:spMkLst>
        </pc:spChg>
        <pc:spChg chg="del mod">
          <ac:chgData name="S Clawley (GP)" userId="b9ca48c1-a39d-43b9-b805-07fba606ee4e" providerId="ADAL" clId="{31854F21-EC37-4E61-AD7D-5520946EC598}" dt="2026-10-21T09:18:10.466" v="133" actId="478"/>
          <ac:spMkLst>
            <pc:docMk/>
            <pc:sldMk cId="0" sldId="269"/>
            <ac:spMk id="9" creationId="{00000000-0000-0000-0000-000000000000}"/>
          </ac:spMkLst>
        </pc:spChg>
        <pc:graphicFrameChg chg="modGraphic">
          <ac:chgData name="S Clawley (GP)" userId="b9ca48c1-a39d-43b9-b805-07fba606ee4e" providerId="ADAL" clId="{31854F21-EC37-4E61-AD7D-5520946EC598}" dt="2026-10-21T09:18:00.325" v="129" actId="255"/>
          <ac:graphicFrameMkLst>
            <pc:docMk/>
            <pc:sldMk cId="0" sldId="269"/>
            <ac:graphicFrameMk id="15" creationId="{00000000-0000-0000-0000-000000000000}"/>
          </ac:graphicFrameMkLst>
        </pc:graphicFrameChg>
      </pc:sldChg>
      <pc:sldChg chg="delSp modSp mod">
        <pc:chgData name="S Clawley (GP)" userId="b9ca48c1-a39d-43b9-b805-07fba606ee4e" providerId="ADAL" clId="{31854F21-EC37-4E61-AD7D-5520946EC598}" dt="2026-10-21T09:18:28.637" v="138" actId="478"/>
        <pc:sldMkLst>
          <pc:docMk/>
          <pc:sldMk cId="0" sldId="270"/>
        </pc:sldMkLst>
        <pc:spChg chg="del">
          <ac:chgData name="S Clawley (GP)" userId="b9ca48c1-a39d-43b9-b805-07fba606ee4e" providerId="ADAL" clId="{31854F21-EC37-4E61-AD7D-5520946EC598}" dt="2026-10-21T09:18:23.007" v="135" actId="478"/>
          <ac:spMkLst>
            <pc:docMk/>
            <pc:sldMk cId="0" sldId="270"/>
            <ac:spMk id="5" creationId="{00000000-0000-0000-0000-000000000000}"/>
          </ac:spMkLst>
        </pc:spChg>
        <pc:spChg chg="del">
          <ac:chgData name="S Clawley (GP)" userId="b9ca48c1-a39d-43b9-b805-07fba606ee4e" providerId="ADAL" clId="{31854F21-EC37-4E61-AD7D-5520946EC598}" dt="2026-10-21T09:18:25.917" v="136" actId="478"/>
          <ac:spMkLst>
            <pc:docMk/>
            <pc:sldMk cId="0" sldId="270"/>
            <ac:spMk id="7" creationId="{00000000-0000-0000-0000-000000000000}"/>
          </ac:spMkLst>
        </pc:spChg>
        <pc:spChg chg="del">
          <ac:chgData name="S Clawley (GP)" userId="b9ca48c1-a39d-43b9-b805-07fba606ee4e" providerId="ADAL" clId="{31854F21-EC37-4E61-AD7D-5520946EC598}" dt="2026-10-21T09:18:27.388" v="137" actId="478"/>
          <ac:spMkLst>
            <pc:docMk/>
            <pc:sldMk cId="0" sldId="270"/>
            <ac:spMk id="8" creationId="{00000000-0000-0000-0000-000000000000}"/>
          </ac:spMkLst>
        </pc:spChg>
        <pc:spChg chg="del mod">
          <ac:chgData name="S Clawley (GP)" userId="b9ca48c1-a39d-43b9-b805-07fba606ee4e" providerId="ADAL" clId="{31854F21-EC37-4E61-AD7D-5520946EC598}" dt="2026-10-21T09:18:28.637" v="138" actId="478"/>
          <ac:spMkLst>
            <pc:docMk/>
            <pc:sldMk cId="0" sldId="270"/>
            <ac:spMk id="9" creationId="{00000000-0000-0000-0000-000000000000}"/>
          </ac:spMkLst>
        </pc:spChg>
        <pc:graphicFrameChg chg="modGraphic">
          <ac:chgData name="S Clawley (GP)" userId="b9ca48c1-a39d-43b9-b805-07fba606ee4e" providerId="ADAL" clId="{31854F21-EC37-4E61-AD7D-5520946EC598}" dt="2026-10-21T09:18:17.330" v="134" actId="255"/>
          <ac:graphicFrameMkLst>
            <pc:docMk/>
            <pc:sldMk cId="0" sldId="270"/>
            <ac:graphicFrameMk id="16" creationId="{00000000-0000-0000-0000-000000000000}"/>
          </ac:graphicFrameMkLst>
        </pc:graphicFrameChg>
      </pc:sldChg>
      <pc:sldChg chg="delSp modSp mod">
        <pc:chgData name="S Clawley (GP)" userId="b9ca48c1-a39d-43b9-b805-07fba606ee4e" providerId="ADAL" clId="{31854F21-EC37-4E61-AD7D-5520946EC598}" dt="2026-10-21T09:18:51.748" v="144" actId="478"/>
        <pc:sldMkLst>
          <pc:docMk/>
          <pc:sldMk cId="0" sldId="271"/>
        </pc:sldMkLst>
        <pc:spChg chg="mod">
          <ac:chgData name="S Clawley (GP)" userId="b9ca48c1-a39d-43b9-b805-07fba606ee4e" providerId="ADAL" clId="{31854F21-EC37-4E61-AD7D-5520946EC598}" dt="2026-10-21T09:18:37.080" v="140" actId="1076"/>
          <ac:spMkLst>
            <pc:docMk/>
            <pc:sldMk cId="0" sldId="271"/>
            <ac:spMk id="2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18:37.080" v="140" actId="1076"/>
          <ac:spMkLst>
            <pc:docMk/>
            <pc:sldMk cId="0" sldId="271"/>
            <ac:spMk id="3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18:37.080" v="140" actId="1076"/>
          <ac:spMkLst>
            <pc:docMk/>
            <pc:sldMk cId="0" sldId="271"/>
            <ac:spMk id="4" creationId="{00000000-0000-0000-0000-000000000000}"/>
          </ac:spMkLst>
        </pc:spChg>
        <pc:spChg chg="del">
          <ac:chgData name="S Clawley (GP)" userId="b9ca48c1-a39d-43b9-b805-07fba606ee4e" providerId="ADAL" clId="{31854F21-EC37-4E61-AD7D-5520946EC598}" dt="2026-10-21T09:18:33.478" v="139" actId="478"/>
          <ac:spMkLst>
            <pc:docMk/>
            <pc:sldMk cId="0" sldId="271"/>
            <ac:spMk id="5" creationId="{00000000-0000-0000-0000-000000000000}"/>
          </ac:spMkLst>
        </pc:spChg>
        <pc:spChg chg="del mod">
          <ac:chgData name="S Clawley (GP)" userId="b9ca48c1-a39d-43b9-b805-07fba606ee4e" providerId="ADAL" clId="{31854F21-EC37-4E61-AD7D-5520946EC598}" dt="2026-10-21T09:18:47.801" v="142" actId="478"/>
          <ac:spMkLst>
            <pc:docMk/>
            <pc:sldMk cId="0" sldId="271"/>
            <ac:spMk id="7" creationId="{00000000-0000-0000-0000-000000000000}"/>
          </ac:spMkLst>
        </pc:spChg>
        <pc:spChg chg="del mod">
          <ac:chgData name="S Clawley (GP)" userId="b9ca48c1-a39d-43b9-b805-07fba606ee4e" providerId="ADAL" clId="{31854F21-EC37-4E61-AD7D-5520946EC598}" dt="2026-10-21T09:18:50.293" v="143" actId="478"/>
          <ac:spMkLst>
            <pc:docMk/>
            <pc:sldMk cId="0" sldId="271"/>
            <ac:spMk id="8" creationId="{00000000-0000-0000-0000-000000000000}"/>
          </ac:spMkLst>
        </pc:spChg>
        <pc:spChg chg="del mod">
          <ac:chgData name="S Clawley (GP)" userId="b9ca48c1-a39d-43b9-b805-07fba606ee4e" providerId="ADAL" clId="{31854F21-EC37-4E61-AD7D-5520946EC598}" dt="2026-10-21T09:18:51.748" v="144" actId="478"/>
          <ac:spMkLst>
            <pc:docMk/>
            <pc:sldMk cId="0" sldId="271"/>
            <ac:spMk id="9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18:37.080" v="140" actId="1076"/>
          <ac:spMkLst>
            <pc:docMk/>
            <pc:sldMk cId="0" sldId="271"/>
            <ac:spMk id="10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18:37.080" v="140" actId="1076"/>
          <ac:spMkLst>
            <pc:docMk/>
            <pc:sldMk cId="0" sldId="271"/>
            <ac:spMk id="11" creationId="{00000000-0000-0000-0000-000000000000}"/>
          </ac:spMkLst>
        </pc:spChg>
        <pc:graphicFrameChg chg="mod modGraphic">
          <ac:chgData name="S Clawley (GP)" userId="b9ca48c1-a39d-43b9-b805-07fba606ee4e" providerId="ADAL" clId="{31854F21-EC37-4E61-AD7D-5520946EC598}" dt="2026-10-21T09:18:44.298" v="141" actId="255"/>
          <ac:graphicFrameMkLst>
            <pc:docMk/>
            <pc:sldMk cId="0" sldId="271"/>
            <ac:graphicFrameMk id="17" creationId="{00000000-0000-0000-0000-000000000000}"/>
          </ac:graphicFrameMkLst>
        </pc:graphicFrameChg>
      </pc:sldChg>
      <pc:sldChg chg="delSp modSp mod">
        <pc:chgData name="S Clawley (GP)" userId="b9ca48c1-a39d-43b9-b805-07fba606ee4e" providerId="ADAL" clId="{31854F21-EC37-4E61-AD7D-5520946EC598}" dt="2026-10-21T09:19:10.073" v="149" actId="478"/>
        <pc:sldMkLst>
          <pc:docMk/>
          <pc:sldMk cId="0" sldId="272"/>
        </pc:sldMkLst>
        <pc:spChg chg="del">
          <ac:chgData name="S Clawley (GP)" userId="b9ca48c1-a39d-43b9-b805-07fba606ee4e" providerId="ADAL" clId="{31854F21-EC37-4E61-AD7D-5520946EC598}" dt="2026-10-21T09:19:00.121" v="146" actId="478"/>
          <ac:spMkLst>
            <pc:docMk/>
            <pc:sldMk cId="0" sldId="272"/>
            <ac:spMk id="5" creationId="{00000000-0000-0000-0000-000000000000}"/>
          </ac:spMkLst>
        </pc:spChg>
        <pc:spChg chg="del">
          <ac:chgData name="S Clawley (GP)" userId="b9ca48c1-a39d-43b9-b805-07fba606ee4e" providerId="ADAL" clId="{31854F21-EC37-4E61-AD7D-5520946EC598}" dt="2026-10-21T09:19:03.433" v="147" actId="478"/>
          <ac:spMkLst>
            <pc:docMk/>
            <pc:sldMk cId="0" sldId="272"/>
            <ac:spMk id="7" creationId="{00000000-0000-0000-0000-000000000000}"/>
          </ac:spMkLst>
        </pc:spChg>
        <pc:spChg chg="del">
          <ac:chgData name="S Clawley (GP)" userId="b9ca48c1-a39d-43b9-b805-07fba606ee4e" providerId="ADAL" clId="{31854F21-EC37-4E61-AD7D-5520946EC598}" dt="2026-10-21T09:19:06.932" v="148" actId="478"/>
          <ac:spMkLst>
            <pc:docMk/>
            <pc:sldMk cId="0" sldId="272"/>
            <ac:spMk id="8" creationId="{00000000-0000-0000-0000-000000000000}"/>
          </ac:spMkLst>
        </pc:spChg>
        <pc:spChg chg="del">
          <ac:chgData name="S Clawley (GP)" userId="b9ca48c1-a39d-43b9-b805-07fba606ee4e" providerId="ADAL" clId="{31854F21-EC37-4E61-AD7D-5520946EC598}" dt="2026-10-21T09:19:10.073" v="149" actId="478"/>
          <ac:spMkLst>
            <pc:docMk/>
            <pc:sldMk cId="0" sldId="272"/>
            <ac:spMk id="9" creationId="{00000000-0000-0000-0000-000000000000}"/>
          </ac:spMkLst>
        </pc:spChg>
        <pc:graphicFrameChg chg="modGraphic">
          <ac:chgData name="S Clawley (GP)" userId="b9ca48c1-a39d-43b9-b805-07fba606ee4e" providerId="ADAL" clId="{31854F21-EC37-4E61-AD7D-5520946EC598}" dt="2026-10-21T09:18:57.324" v="145" actId="255"/>
          <ac:graphicFrameMkLst>
            <pc:docMk/>
            <pc:sldMk cId="0" sldId="272"/>
            <ac:graphicFrameMk id="18" creationId="{00000000-0000-0000-0000-000000000000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10/21/2026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Template created for Music.
[Sources]
- Department for Education, National Curriculum Music KS1 and KS2: https://assets.publishing.service.gov.uk/media/5a7b7f8c40f0b645ba3c4b8a/PRIMARY_national_curriculum_-_Music.pdf
- Department for Education, National curriculum in England: music programmes of study: https://www.gov.uk/government/publications/national-curriculum-in-england-music-programmes-of-study
- Department for Education, Teaching music in schools / Model Music Curriculum: https://www.gov.uk/government/publications/teaching-music-in-schools
- Department for Education, Model Music Curriculum KS1 and KS2: https://assets.publishing.service.gov.uk/government/uploads/system/uploads/attachment_data/file/974358/Model_Music_Curriculum_Key_Stage_1__2_FINAL.pdf
- Ofsted, School inspection toolkit and operating guide information: https://www.gov.uk/government/publications/school-inspection-toolkit-operating-guide-and-information
- PPA Enrichment Music PPA Cover: https://www.ppa-enrichment.co.uk/music
- PPA Enrichment home page: https://www.ppa-enrichment.co.uk/
- Internal source: Godley Community Primary Academy - Music Year Overview.pdf
- Internal source: Teaching Structure 2026-2027.docx
[Design note]
Title slide sets this up as a template for leaders to complete with school-specific music detail.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Template created for Music.
[Sources]
- Department for Education, National Curriculum Music KS1 and KS2: https://assets.publishing.service.gov.uk/media/5a7b7f8c40f0b645ba3c4b8a/PRIMARY_national_curriculum_-_Music.pdf
- Department for Education, National curriculum in England: music programmes of study: https://www.gov.uk/government/publications/national-curriculum-in-england-music-programmes-of-study
- Department for Education, Teaching music in schools / Model Music Curriculum: https://www.gov.uk/government/publications/teaching-music-in-schools
- Department for Education, Model Music Curriculum KS1 and KS2: https://assets.publishing.service.gov.uk/government/uploads/system/uploads/attachment_data/file/974358/Model_Music_Curriculum_Key_Stage_1__2_FINAL.pdf
- Ofsted, School inspection toolkit and operating guide information: https://www.gov.uk/government/publications/school-inspection-toolkit-operating-guide-and-information
- PPA Enrichment Music PPA Cover: https://www.ppa-enrichment.co.uk/music
- PPA Enrichment home page: https://www.ppa-enrichment.co.uk/
- Internal source: Godley Community Primary Academy - Music Year Overview.pdf
- Internal source: Teaching Structure 2026-2027.docx
[Design note]
Alignment slide gives statutory, PPA and inspection anchors.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Template created for Music.
[Sources]
- Department for Education, National Curriculum Music KS1 and KS2: https://assets.publishing.service.gov.uk/media/5a7b7f8c40f0b645ba3c4b8a/PRIMARY_national_curriculum_-_Music.pdf
- Department for Education, National curriculum in England: music programmes of study: https://www.gov.uk/government/publications/national-curriculum-in-england-music-programmes-of-study
- Department for Education, Teaching music in schools / Model Music Curriculum: https://www.gov.uk/government/publications/teaching-music-in-schools
- Department for Education, Model Music Curriculum KS1 and KS2: https://assets.publishing.service.gov.uk/government/uploads/system/uploads/attachment_data/file/974358/Model_Music_Curriculum_Key_Stage_1__2_FINAL.pdf
- Ofsted, School inspection toolkit and operating guide information: https://www.gov.uk/government/publications/school-inspection-toolkit-operating-guide-and-information
- PPA Enrichment Music PPA Cover: https://www.ppa-enrichment.co.uk/music
- PPA Enrichment home page: https://www.ppa-enrichment.co.uk/
- Internal source: Godley Community Primary Academy - Music Year Overview.pdf
- Internal source: Teaching Structure 2026-2027.docx
[Design note]
Intent slide provides concise wording to refine once final programme detail is added.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Template created for Music.
[Sources]
- Department for Education, National Curriculum Music KS1 and KS2: https://assets.publishing.service.gov.uk/media/5a7b7f8c40f0b645ba3c4b8a/PRIMARY_national_curriculum_-_Music.pdf
- Department for Education, National curriculum in England: music programmes of study: https://www.gov.uk/government/publications/national-curriculum-in-england-music-programmes-of-study
- Department for Education, Teaching music in schools / Model Music Curriculum: https://www.gov.uk/government/publications/teaching-music-in-schools
- Department for Education, Model Music Curriculum KS1 and KS2: https://assets.publishing.service.gov.uk/government/uploads/system/uploads/attachment_data/file/974358/Model_Music_Curriculum_Key_Stage_1__2_FINAL.pdf
- Ofsted, School inspection toolkit and operating guide information: https://www.gov.uk/government/publications/school-inspection-toolkit-operating-guide-and-information
- PPA Enrichment Music PPA Cover: https://www.ppa-enrichment.co.uk/music
- PPA Enrichment home page: https://www.ppa-enrichment.co.uk/
- Internal source: Godley Community Primary Academy - Music Year Overview.pdf
- Internal source: Teaching Structure 2026-2027.docx
[Design note]
This slide extracts the uploaded one-page music year overview into a cleaner editable format.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Template created for Music.
[Sources]
- Department for Education, National Curriculum Music KS1 and KS2: https://assets.publishing.service.gov.uk/media/5a7b7f8c40f0b645ba3c4b8a/PRIMARY_national_curriculum_-_Music.pdf
- Department for Education, National curriculum in England: music programmes of study: https://www.gov.uk/government/publications/national-curriculum-in-england-music-programmes-of-study
- Department for Education, Teaching music in schools / Model Music Curriculum: https://www.gov.uk/government/publications/teaching-music-in-schools
- Department for Education, Model Music Curriculum KS1 and KS2: https://assets.publishing.service.gov.uk/government/uploads/system/uploads/attachment_data/file/974358/Model_Music_Curriculum_Key_Stage_1__2_FINAL.pdf
- Ofsted, School inspection toolkit and operating guide information: https://www.gov.uk/government/publications/school-inspection-toolkit-operating-guide-and-information
- PPA Enrichment Music PPA Cover: https://www.ppa-enrichment.co.uk/music
- PPA Enrichment home page: https://www.ppa-enrichment.co.uk/
- Internal source: Godley Community Primary Academy - Music Year Overview.pdf
- Internal source: Teaching Structure 2026-2027.docx
[Design note]
Slide links external PPA delivery to school curriculum leadership and QA.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Template created for Music.
[Sources]
- Department for Education, National Curriculum Music KS1 and KS2: https://assets.publishing.service.gov.uk/media/5a7b7f8c40f0b645ba3c4b8a/PRIMARY_national_curriculum_-_Music.pdf
- Department for Education, National curriculum in England: music programmes of study: https://www.gov.uk/government/publications/national-curriculum-in-england-music-programmes-of-study
- Department for Education, Teaching music in schools / Model Music Curriculum: https://www.gov.uk/government/publications/teaching-music-in-schools
- Department for Education, Model Music Curriculum KS1 and KS2: https://assets.publishing.service.gov.uk/government/uploads/system/uploads/attachment_data/file/974358/Model_Music_Curriculum_Key_Stage_1__2_FINAL.pdf
- Ofsted, School inspection toolkit and operating guide information: https://www.gov.uk/government/publications/school-inspection-toolkit-operating-guide-and-information
- PPA Enrichment Music PPA Cover: https://www.ppa-enrichment.co.uk/music
- PPA Enrichment home page: https://www.ppa-enrichment.co.uk/
- Internal source: Godley Community Primary Academy - Music Year Overview.pdf
- Internal source: Teaching Structure 2026-2027.docx
[Design note]
EYFS template slide leaves editable space for school-specific and PPA-specific detail.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Template created for Music.
[Sources]
- Department for Education, National Curriculum Music KS1 and KS2: https://assets.publishing.service.gov.uk/media/5a7b7f8c40f0b645ba3c4b8a/PRIMARY_national_curriculum_-_Music.pdf
- Department for Education, National curriculum in England: music programmes of study: https://www.gov.uk/government/publications/national-curriculum-in-england-music-programmes-of-study
- Department for Education, Teaching music in schools / Model Music Curriculum: https://www.gov.uk/government/publications/teaching-music-in-schools
- Department for Education, Model Music Curriculum KS1 and KS2: https://assets.publishing.service.gov.uk/government/uploads/system/uploads/attachment_data/file/974358/Model_Music_Curriculum_Key_Stage_1__2_FINAL.pdf
- Ofsted, School inspection toolkit and operating guide information: https://www.gov.uk/government/publications/school-inspection-toolkit-operating-guide-and-information
- PPA Enrichment Music PPA Cover: https://www.ppa-enrichment.co.uk/music
- PPA Enrichment home page: https://www.ppa-enrichment.co.uk/
- Internal source: Godley Community Primary Academy - Music Year Overview.pdf
- Internal source: Teaching Structure 2026-2027.docx
[Design note]
Year 1 template slide leaves editable space for school-specific and PPA-specific detail.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Template created for Music.
[Sources]
- Department for Education, National Curriculum Music KS1 and KS2: https://assets.publishing.service.gov.uk/media/5a7b7f8c40f0b645ba3c4b8a/PRIMARY_national_curriculum_-_Music.pdf
- Department for Education, National curriculum in England: music programmes of study: https://www.gov.uk/government/publications/national-curriculum-in-england-music-programmes-of-study
- Department for Education, Teaching music in schools / Model Music Curriculum: https://www.gov.uk/government/publications/teaching-music-in-schools
- Department for Education, Model Music Curriculum KS1 and KS2: https://assets.publishing.service.gov.uk/government/uploads/system/uploads/attachment_data/file/974358/Model_Music_Curriculum_Key_Stage_1__2_FINAL.pdf
- Ofsted, School inspection toolkit and operating guide information: https://www.gov.uk/government/publications/school-inspection-toolkit-operating-guide-and-information
- PPA Enrichment Music PPA Cover: https://www.ppa-enrichment.co.uk/music
- PPA Enrichment home page: https://www.ppa-enrichment.co.uk/
- Internal source: Godley Community Primary Academy - Music Year Overview.pdf
- Internal source: Teaching Structure 2026-2027.docx
[Design note]
Year 2 template slide leaves editable space for school-specific and PPA-specific detail.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Template created for Music.
[Sources]
- Department for Education, National Curriculum Music KS1 and KS2: https://assets.publishing.service.gov.uk/media/5a7b7f8c40f0b645ba3c4b8a/PRIMARY_national_curriculum_-_Music.pdf
- Department for Education, National curriculum in England: music programmes of study: https://www.gov.uk/government/publications/national-curriculum-in-england-music-programmes-of-study
- Department for Education, Teaching music in schools / Model Music Curriculum: https://www.gov.uk/government/publications/teaching-music-in-schools
- Department for Education, Model Music Curriculum KS1 and KS2: https://assets.publishing.service.gov.uk/government/uploads/system/uploads/attachment_data/file/974358/Model_Music_Curriculum_Key_Stage_1__2_FINAL.pdf
- Ofsted, School inspection toolkit and operating guide information: https://www.gov.uk/government/publications/school-inspection-toolkit-operating-guide-and-information
- PPA Enrichment Music PPA Cover: https://www.ppa-enrichment.co.uk/music
- PPA Enrichment home page: https://www.ppa-enrichment.co.uk/
- Internal source: Godley Community Primary Academy - Music Year Overview.pdf
- Internal source: Teaching Structure 2026-2027.docx
[Design note]
Year 3 template slide leaves editable space for school-specific and PPA-specific detail.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Template created for Music.
[Sources]
- Department for Education, National Curriculum Music KS1 and KS2: https://assets.publishing.service.gov.uk/media/5a7b7f8c40f0b645ba3c4b8a/PRIMARY_national_curriculum_-_Music.pdf
- Department for Education, National curriculum in England: music programmes of study: https://www.gov.uk/government/publications/national-curriculum-in-england-music-programmes-of-study
- Department for Education, Teaching music in schools / Model Music Curriculum: https://www.gov.uk/government/publications/teaching-music-in-schools
- Department for Education, Model Music Curriculum KS1 and KS2: https://assets.publishing.service.gov.uk/government/uploads/system/uploads/attachment_data/file/974358/Model_Music_Curriculum_Key_Stage_1__2_FINAL.pdf
- Ofsted, School inspection toolkit and operating guide information: https://www.gov.uk/government/publications/school-inspection-toolkit-operating-guide-and-information
- PPA Enrichment Music PPA Cover: https://www.ppa-enrichment.co.uk/music
- PPA Enrichment home page: https://www.ppa-enrichment.co.uk/
- Internal source: Godley Community Primary Academy - Music Year Overview.pdf
- Internal source: Teaching Structure 2026-2027.docx
[Design note]
Year 4 template slide leaves editable space for school-specific and PPA-specific detail.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Template created for Music.
[Sources]
- Department for Education, National Curriculum Music KS1 and KS2: https://assets.publishing.service.gov.uk/media/5a7b7f8c40f0b645ba3c4b8a/PRIMARY_national_curriculum_-_Music.pdf
- Department for Education, National curriculum in England: music programmes of study: https://www.gov.uk/government/publications/national-curriculum-in-england-music-programmes-of-study
- Department for Education, Teaching music in schools / Model Music Curriculum: https://www.gov.uk/government/publications/teaching-music-in-schools
- Department for Education, Model Music Curriculum KS1 and KS2: https://assets.publishing.service.gov.uk/government/uploads/system/uploads/attachment_data/file/974358/Model_Music_Curriculum_Key_Stage_1__2_FINAL.pdf
- Ofsted, School inspection toolkit and operating guide information: https://www.gov.uk/government/publications/school-inspection-toolkit-operating-guide-and-information
- PPA Enrichment Music PPA Cover: https://www.ppa-enrichment.co.uk/music
- PPA Enrichment home page: https://www.ppa-enrichment.co.uk/
- Internal source: Godley Community Primary Academy - Music Year Overview.pdf
- Internal source: Teaching Structure 2026-2027.docx
[Design note]
Year 5 template slide leaves editable space for school-specific and PPA-specific detail.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Template created for Music.
[Sources]
- Department for Education, National Curriculum Music KS1 and KS2: https://assets.publishing.service.gov.uk/media/5a7b7f8c40f0b645ba3c4b8a/PRIMARY_national_curriculum_-_Music.pdf
- Department for Education, National curriculum in England: music programmes of study: https://www.gov.uk/government/publications/national-curriculum-in-england-music-programmes-of-study
- Department for Education, Teaching music in schools / Model Music Curriculum: https://www.gov.uk/government/publications/teaching-music-in-schools
- Department for Education, Model Music Curriculum KS1 and KS2: https://assets.publishing.service.gov.uk/government/uploads/system/uploads/attachment_data/file/974358/Model_Music_Curriculum_Key_Stage_1__2_FINAL.pdf
- Ofsted, School inspection toolkit and operating guide information: https://www.gov.uk/government/publications/school-inspection-toolkit-operating-guide-and-information
- PPA Enrichment Music PPA Cover: https://www.ppa-enrichment.co.uk/music
- PPA Enrichment home page: https://www.ppa-enrichment.co.uk/
- Internal source: Godley Community Primary Academy - Music Year Overview.pdf
- Internal source: Teaching Structure 2026-2027.docx
[Design note]
Year 6 template slide leaves editable space for school-specific and PPA-specific detail.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Template created for Music.
[Sources]
- Department for Education, National Curriculum Music KS1 and KS2: https://assets.publishing.service.gov.uk/media/5a7b7f8c40f0b645ba3c4b8a/PRIMARY_national_curriculum_-_Music.pdf
- Department for Education, National curriculum in England: music programmes of study: https://www.gov.uk/government/publications/national-curriculum-in-england-music-programmes-of-study
- Department for Education, Teaching music in schools / Model Music Curriculum: https://www.gov.uk/government/publications/teaching-music-in-schools
- Department for Education, Model Music Curriculum KS1 and KS2: https://assets.publishing.service.gov.uk/government/uploads/system/uploads/attachment_data/file/974358/Model_Music_Curriculum_Key_Stage_1__2_FINAL.pdf
- Ofsted, School inspection toolkit and operating guide information: https://www.gov.uk/government/publications/school-inspection-toolkit-operating-guide-and-information
- PPA Enrichment Music PPA Cover: https://www.ppa-enrichment.co.uk/music
- PPA Enrichment home page: https://www.ppa-enrichment.co.uk/
- Internal source: Godley Community Primary Academy - Music Year Overview.pdf
- Internal source: Teaching Structure 2026-2027.docx
[Design note]
Progression slide supports clarity across musical concepts and skills.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Template created for Music.
[Sources]
- Department for Education, National Curriculum Music KS1 and KS2: https://assets.publishing.service.gov.uk/media/5a7b7f8c40f0b645ba3c4b8a/PRIMARY_national_curriculum_-_Music.pdf
- Department for Education, National curriculum in England: music programmes of study: https://www.gov.uk/government/publications/national-curriculum-in-england-music-programmes-of-study
- Department for Education, Teaching music in schools / Model Music Curriculum: https://www.gov.uk/government/publications/teaching-music-in-schools
- Department for Education, Model Music Curriculum KS1 and KS2: https://assets.publishing.service.gov.uk/government/uploads/system/uploads/attachment_data/file/974358/Model_Music_Curriculum_Key_Stage_1__2_FINAL.pdf
- Ofsted, School inspection toolkit and operating guide information: https://www.gov.uk/government/publications/school-inspection-toolkit-operating-guide-and-information
- PPA Enrichment Music PPA Cover: https://www.ppa-enrichment.co.uk/music
- PPA Enrichment home page: https://www.ppa-enrichment.co.uk/
- Internal source: Godley Community Primary Academy - Music Year Overview.pdf
- Internal source: Teaching Structure 2026-2027.docx
[Design note]
Teaching sequence provides a safe and implementation-ready approach for class teachers and PPA specialists.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Template created for Music.
[Sources]
- Department for Education, National Curriculum Music KS1 and KS2: https://assets.publishing.service.gov.uk/media/5a7b7f8c40f0b645ba3c4b8a/PRIMARY_national_curriculum_-_Music.pdf
- Department for Education, National curriculum in England: music programmes of study: https://www.gov.uk/government/publications/national-curriculum-in-england-music-programmes-of-study
- Department for Education, Teaching music in schools / Model Music Curriculum: https://www.gov.uk/government/publications/teaching-music-in-schools
- Department for Education, Model Music Curriculum KS1 and KS2: https://assets.publishing.service.gov.uk/government/uploads/system/uploads/attachment_data/file/974358/Model_Music_Curriculum_Key_Stage_1__2_FINAL.pdf
- Ofsted, School inspection toolkit and operating guide information: https://www.gov.uk/government/publications/school-inspection-toolkit-operating-guide-and-information
- PPA Enrichment Music PPA Cover: https://www.ppa-enrichment.co.uk/music
- PPA Enrichment home page: https://www.ppa-enrichment.co.uk/
- Internal source: Godley Community Primary Academy - Music Year Overview.pdf
- Internal source: Teaching Structure 2026-2027.docx
[Design note]
Assessment slide reflects subject-leader monitoring and provider QA needs.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Template created for Music.
[Sources]
- Department for Education, National Curriculum Music KS1 and KS2: https://assets.publishing.service.gov.uk/media/5a7b7f8c40f0b645ba3c4b8a/PRIMARY_national_curriculum_-_Music.pdf
- Department for Education, National curriculum in England: music programmes of study: https://www.gov.uk/government/publications/national-curriculum-in-england-music-programmes-of-study
- Department for Education, Teaching music in schools / Model Music Curriculum: https://www.gov.uk/government/publications/teaching-music-in-schools
- Department for Education, Model Music Curriculum KS1 and KS2: https://assets.publishing.service.gov.uk/government/uploads/system/uploads/attachment_data/file/974358/Model_Music_Curriculum_Key_Stage_1__2_FINAL.pdf
- Ofsted, School inspection toolkit and operating guide information: https://www.gov.uk/government/publications/school-inspection-toolkit-operating-guide-and-information
- PPA Enrichment Music PPA Cover: https://www.ppa-enrichment.co.uk/music
- PPA Enrichment home page: https://www.ppa-enrichment.co.uk/
- Internal source: Godley Community Primary Academy - Music Year Overview.pdf
- Internal source: Teaching Structure 2026-2027.docx
[Design note]
This supports Godley enrichment/pupil passport and extra-curricular thinking.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Template created for Music.
[Sources]
- Department for Education, National Curriculum Music KS1 and KS2: https://assets.publishing.service.gov.uk/media/5a7b7f8c40f0b645ba3c4b8a/PRIMARY_national_curriculum_-_Music.pdf
- Department for Education, National curriculum in England: music programmes of study: https://www.gov.uk/government/publications/national-curriculum-in-england-music-programmes-of-study
- Department for Education, Teaching music in schools / Model Music Curriculum: https://www.gov.uk/government/publications/teaching-music-in-schools
- Department for Education, Model Music Curriculum KS1 and KS2: https://assets.publishing.service.gov.uk/government/uploads/system/uploads/attachment_data/file/974358/Model_Music_Curriculum_Key_Stage_1__2_FINAL.pdf
- Ofsted, School inspection toolkit and operating guide information: https://www.gov.uk/government/publications/school-inspection-toolkit-operating-guide-and-information
- PPA Enrichment Music PPA Cover: https://www.ppa-enrichment.co.uk/music
- PPA Enrichment home page: https://www.ppa-enrichment.co.uk/
- Internal source: Godley Community Primary Academy - Music Year Overview.pdf
- Internal source: Teaching Structure 2026-2027.docx
[Design note]
Final slide provides an Ofsted-ready QA prompt for Music.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548640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Text 2"/>
          <p:cNvSpPr/>
          <p:nvPr/>
        </p:nvSpPr>
        <p:spPr>
          <a:xfrm>
            <a:off x="411480" y="155448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48640" y="4507992"/>
            <a:ext cx="804672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202020"/>
                </a:solidFill>
              </a:rPr>
              <a:t>Music Road Map</a:t>
            </a:r>
            <a:endParaRPr lang="en-US" sz="3400" dirty="0"/>
          </a:p>
        </p:txBody>
      </p:sp>
      <p:sp>
        <p:nvSpPr>
          <p:cNvPr id="10" name="Shape 8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9"/>
          <p:cNvSpPr/>
          <p:nvPr/>
        </p:nvSpPr>
        <p:spPr>
          <a:xfrm>
            <a:off x="320040" y="6601968"/>
            <a:ext cx="6858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E6E6E"/>
                </a:solidFill>
              </a:rPr>
              <a:t>Godley Primary - Music Curriculum Template</a:t>
            </a:r>
            <a:endParaRPr lang="en-US" sz="75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83F3731-8C75-E6F8-424F-872F0C5681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331" y="1137454"/>
            <a:ext cx="8035224" cy="91447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B3A4055-E7C2-55A9-5272-8B2261E40F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2450442"/>
            <a:ext cx="1737511" cy="173751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78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10835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50" b="1" dirty="0">
                <a:solidFill>
                  <a:srgbClr val="202020"/>
                </a:solidFill>
              </a:rPr>
              <a:t>Alignment</a:t>
            </a:r>
            <a:endParaRPr lang="en-US" sz="2150" dirty="0"/>
          </a:p>
        </p:txBody>
      </p:sp>
      <p:sp>
        <p:nvSpPr>
          <p:cNvPr id="6" name="Shape 4"/>
          <p:cNvSpPr/>
          <p:nvPr/>
        </p:nvSpPr>
        <p:spPr>
          <a:xfrm>
            <a:off x="411480" y="1417320"/>
            <a:ext cx="3703320" cy="1691640"/>
          </a:xfrm>
          <a:prstGeom prst="roundRect">
            <a:avLst/>
          </a:prstGeom>
          <a:solidFill>
            <a:srgbClr val="E2F0D9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Text 5"/>
          <p:cNvSpPr/>
          <p:nvPr/>
        </p:nvSpPr>
        <p:spPr>
          <a:xfrm>
            <a:off x="539496" y="1527048"/>
            <a:ext cx="344728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National Curriculum music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539496" y="1810512"/>
            <a:ext cx="3447288" cy="12344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Music should engage and inspire pupils, developing a love of music and talent as musicians. Pupils should perform, listen, review, evaluate, sing, compose, use instruments and understand musical dimensions.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251960" y="1417320"/>
            <a:ext cx="3703320" cy="1691640"/>
          </a:xfrm>
          <a:prstGeom prst="roundRect">
            <a:avLst/>
          </a:prstGeom>
          <a:solidFill>
            <a:srgbClr val="EFE4F8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Text 8"/>
          <p:cNvSpPr/>
          <p:nvPr/>
        </p:nvSpPr>
        <p:spPr>
          <a:xfrm>
            <a:off x="4379976" y="1527048"/>
            <a:ext cx="344728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PPA Enrich link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4379976" y="1810512"/>
            <a:ext cx="3447288" cy="12344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PPA Enrichment states that its music provision can use its own scheme or a school scheme, provide planning when using its scheme, deliver Year R to Year 6 progression and conduct termly lesson observations.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092440" y="1417320"/>
            <a:ext cx="3657600" cy="1691640"/>
          </a:xfrm>
          <a:prstGeom prst="roundRect">
            <a:avLst/>
          </a:prstGeom>
          <a:solidFill>
            <a:srgbClr val="FFF2CC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3" name="Text 11"/>
          <p:cNvSpPr/>
          <p:nvPr/>
        </p:nvSpPr>
        <p:spPr>
          <a:xfrm>
            <a:off x="8220456" y="1527048"/>
            <a:ext cx="34015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Ofsted 2026 strength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220456" y="1810512"/>
            <a:ext cx="3401568" cy="12344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A strong music curriculum should be ambitious, coherent, inclusive and well implemented, with evidence from lessons, pupil voice, performances and leadership monitoring</a:t>
            </a:r>
            <a:r>
              <a:rPr lang="en-US" sz="805" dirty="0">
                <a:solidFill>
                  <a:srgbClr val="202020"/>
                </a:solidFill>
              </a:rPr>
              <a:t>.</a:t>
            </a:r>
            <a:endParaRPr lang="en-US" sz="805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1763713"/>
              </p:ext>
            </p:extLst>
          </p:nvPr>
        </p:nvGraphicFramePr>
        <p:xfrm>
          <a:off x="685800" y="3703320"/>
          <a:ext cx="10835640" cy="2148840"/>
        </p:xfrm>
        <a:graphic>
          <a:graphicData uri="http://schemas.openxmlformats.org/drawingml/2006/table">
            <a:tbl>
              <a:tblPr/>
              <a:tblGrid>
                <a:gridCol w="2423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124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Non-negotiable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Template placeholder / evidence source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Performing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Singing, chanting, rhythmic work, tuned/untuned instruments, solo and ensemble performance. Add unit evidence.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Composing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Improvising, selecting, combining, arranging and structuring sounds using musical dimensions. Add lesson references.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Listening and appraisal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High-quality live/recorded music across periods, genres, traditions and composers. Add repertoire detail.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Notation and theory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Pitch, duration, dynamics, tempo, timbre, texture, structure and appropriate notation. Add vocabulary progression.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6" name="Shape 13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7" name="Text 14"/>
          <p:cNvSpPr/>
          <p:nvPr/>
        </p:nvSpPr>
        <p:spPr>
          <a:xfrm>
            <a:off x="320040" y="6601968"/>
            <a:ext cx="6858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E6E6E"/>
                </a:solidFill>
              </a:rPr>
              <a:t>Godley Primary - Music Curriculum Template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78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10835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50" b="1" dirty="0">
                <a:solidFill>
                  <a:srgbClr val="202020"/>
                </a:solidFill>
              </a:rPr>
              <a:t>Subject Intent - Music</a:t>
            </a:r>
            <a:endParaRPr lang="en-US" sz="2150" dirty="0"/>
          </a:p>
        </p:txBody>
      </p:sp>
      <p:sp>
        <p:nvSpPr>
          <p:cNvPr id="6" name="Shape 4"/>
          <p:cNvSpPr/>
          <p:nvPr/>
        </p:nvSpPr>
        <p:spPr>
          <a:xfrm>
            <a:off x="502920" y="1325880"/>
            <a:ext cx="5349240" cy="4297680"/>
          </a:xfrm>
          <a:prstGeom prst="roundRect">
            <a:avLst/>
          </a:prstGeom>
          <a:solidFill>
            <a:srgbClr val="E2F0D9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Text 5"/>
          <p:cNvSpPr/>
          <p:nvPr/>
        </p:nvSpPr>
        <p:spPr>
          <a:xfrm>
            <a:off x="822960" y="1651105"/>
            <a:ext cx="50932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By the end of Year 6, pupils will be able to</a:t>
            </a:r>
            <a:r>
              <a:rPr lang="en-US" sz="1000" b="1" dirty="0">
                <a:solidFill>
                  <a:srgbClr val="7030A0"/>
                </a:solidFill>
              </a:rPr>
              <a:t>: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768096" y="2024783"/>
            <a:ext cx="5093208" cy="3840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- sing with increasing accuracy, confidence and control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- play tuned and untuned instruments musically in solo and ensemble contexts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- listen with attention and respond using musical vocabulary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- compose and improvise for a range of purposes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- understand and use the inter-related dimensions of music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- use graphic, staff or other appropriate musical notation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- appreciate music from a range of traditions, genres, periods and composers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- perform for different audiences and reflect on musical development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- understand that music connects culture, creativity, collaboration and personal expression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6172200" y="1325880"/>
            <a:ext cx="5440680" cy="4297680"/>
          </a:xfrm>
          <a:prstGeom prst="roundRect">
            <a:avLst/>
          </a:prstGeom>
          <a:solidFill>
            <a:srgbClr val="EFE4F8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Text 8"/>
          <p:cNvSpPr/>
          <p:nvPr/>
        </p:nvSpPr>
        <p:spPr>
          <a:xfrm>
            <a:off x="6441901" y="1547788"/>
            <a:ext cx="51846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Threshold concepts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73952" y="1915668"/>
            <a:ext cx="5184648" cy="3840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Perform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Use voice, body percussion and instruments musically.</a:t>
            </a: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Compose and improvise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Create, select, combine, arrange and refine sounds.</a:t>
            </a: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Listen and appraise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Describe, compare, evaluate and respond to music.</a:t>
            </a: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Understand musical dimensions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Use pitch, duration, dynamics, tempo, timbre, texture, structure and notation.</a:t>
            </a: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Musical culture and history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Experience music from different traditions, periods, genres and composers.</a:t>
            </a: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Ensemble and confidence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Develop accuracy, fluency, control, expression and performance discipline.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731520" y="5806440"/>
            <a:ext cx="914400" cy="384048"/>
          </a:xfrm>
          <a:prstGeom prst="round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3" name="Text 11"/>
          <p:cNvSpPr/>
          <p:nvPr/>
        </p:nvSpPr>
        <p:spPr>
          <a:xfrm>
            <a:off x="786384" y="5907024"/>
            <a:ext cx="8046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20" b="1" dirty="0">
                <a:solidFill>
                  <a:srgbClr val="FFFFFF"/>
                </a:solidFill>
              </a:rPr>
              <a:t>Sing</a:t>
            </a:r>
            <a:endParaRPr lang="en-US" sz="820" dirty="0"/>
          </a:p>
        </p:txBody>
      </p:sp>
      <p:sp>
        <p:nvSpPr>
          <p:cNvPr id="14" name="Shape 12"/>
          <p:cNvSpPr/>
          <p:nvPr/>
        </p:nvSpPr>
        <p:spPr>
          <a:xfrm>
            <a:off x="1874520" y="5806440"/>
            <a:ext cx="914400" cy="384048"/>
          </a:xfrm>
          <a:prstGeom prst="roundRect">
            <a:avLst/>
          </a:prstGeom>
          <a:solidFill>
            <a:srgbClr val="0070C0"/>
          </a:solidFill>
          <a:ln w="12700">
            <a:solidFill>
              <a:srgbClr val="0070C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5" name="Text 13"/>
          <p:cNvSpPr/>
          <p:nvPr/>
        </p:nvSpPr>
        <p:spPr>
          <a:xfrm>
            <a:off x="1929384" y="5907024"/>
            <a:ext cx="8046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20" b="1" dirty="0">
                <a:solidFill>
                  <a:srgbClr val="FFFFFF"/>
                </a:solidFill>
              </a:rPr>
              <a:t>Play</a:t>
            </a:r>
            <a:endParaRPr lang="en-US" sz="820" dirty="0"/>
          </a:p>
        </p:txBody>
      </p:sp>
      <p:sp>
        <p:nvSpPr>
          <p:cNvPr id="16" name="Shape 14"/>
          <p:cNvSpPr/>
          <p:nvPr/>
        </p:nvSpPr>
        <p:spPr>
          <a:xfrm>
            <a:off x="3017520" y="5806440"/>
            <a:ext cx="1051560" cy="384048"/>
          </a:xfrm>
          <a:prstGeom prst="round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7" name="Text 15"/>
          <p:cNvSpPr/>
          <p:nvPr/>
        </p:nvSpPr>
        <p:spPr>
          <a:xfrm>
            <a:off x="3072384" y="5907024"/>
            <a:ext cx="94183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20" b="1" dirty="0">
                <a:solidFill>
                  <a:srgbClr val="FFFFFF"/>
                </a:solidFill>
              </a:rPr>
              <a:t>Listen</a:t>
            </a:r>
            <a:endParaRPr lang="en-US" sz="820" dirty="0"/>
          </a:p>
        </p:txBody>
      </p:sp>
      <p:sp>
        <p:nvSpPr>
          <p:cNvPr id="18" name="Shape 16"/>
          <p:cNvSpPr/>
          <p:nvPr/>
        </p:nvSpPr>
        <p:spPr>
          <a:xfrm>
            <a:off x="4315968" y="5806440"/>
            <a:ext cx="1417320" cy="384048"/>
          </a:xfrm>
          <a:prstGeom prst="roundRect">
            <a:avLst/>
          </a:prstGeom>
          <a:solidFill>
            <a:srgbClr val="70AD47"/>
          </a:solidFill>
          <a:ln w="12700">
            <a:solidFill>
              <a:srgbClr val="70AD4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9" name="Text 17"/>
          <p:cNvSpPr/>
          <p:nvPr/>
        </p:nvSpPr>
        <p:spPr>
          <a:xfrm>
            <a:off x="4370832" y="5907024"/>
            <a:ext cx="130759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20" b="1" dirty="0">
                <a:solidFill>
                  <a:srgbClr val="FFFFFF"/>
                </a:solidFill>
              </a:rPr>
              <a:t>Compose</a:t>
            </a:r>
            <a:endParaRPr lang="en-US" sz="820" dirty="0"/>
          </a:p>
        </p:txBody>
      </p:sp>
      <p:sp>
        <p:nvSpPr>
          <p:cNvPr id="20" name="Shape 18"/>
          <p:cNvSpPr/>
          <p:nvPr/>
        </p:nvSpPr>
        <p:spPr>
          <a:xfrm>
            <a:off x="5989320" y="5806440"/>
            <a:ext cx="1417320" cy="384048"/>
          </a:xfrm>
          <a:prstGeom prst="roundRect">
            <a:avLst/>
          </a:prstGeom>
          <a:solidFill>
            <a:srgbClr val="0070C0"/>
          </a:solidFill>
          <a:ln w="12700">
            <a:solidFill>
              <a:srgbClr val="0070C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1" name="Text 19"/>
          <p:cNvSpPr/>
          <p:nvPr/>
        </p:nvSpPr>
        <p:spPr>
          <a:xfrm>
            <a:off x="6044184" y="5907024"/>
            <a:ext cx="130759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20" b="1" dirty="0">
                <a:solidFill>
                  <a:srgbClr val="FFFFFF"/>
                </a:solidFill>
              </a:rPr>
              <a:t>Appraise</a:t>
            </a:r>
            <a:endParaRPr lang="en-US" sz="820" dirty="0"/>
          </a:p>
        </p:txBody>
      </p:sp>
      <p:sp>
        <p:nvSpPr>
          <p:cNvPr id="22" name="Shape 20"/>
          <p:cNvSpPr/>
          <p:nvPr/>
        </p:nvSpPr>
        <p:spPr>
          <a:xfrm>
            <a:off x="7680960" y="5806440"/>
            <a:ext cx="1371600" cy="384048"/>
          </a:xfrm>
          <a:prstGeom prst="roundRect">
            <a:avLst/>
          </a:prstGeom>
          <a:solidFill>
            <a:srgbClr val="ED7D31"/>
          </a:solidFill>
          <a:ln w="12700">
            <a:solidFill>
              <a:srgbClr val="ED7D31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3" name="Text 21"/>
          <p:cNvSpPr/>
          <p:nvPr/>
        </p:nvSpPr>
        <p:spPr>
          <a:xfrm>
            <a:off x="7735824" y="5907024"/>
            <a:ext cx="12618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20" b="1" dirty="0">
                <a:solidFill>
                  <a:srgbClr val="FFFFFF"/>
                </a:solidFill>
              </a:rPr>
              <a:t>Perform</a:t>
            </a:r>
            <a:endParaRPr lang="en-US" sz="820" dirty="0"/>
          </a:p>
        </p:txBody>
      </p:sp>
      <p:sp>
        <p:nvSpPr>
          <p:cNvPr id="24" name="Shape 22"/>
          <p:cNvSpPr/>
          <p:nvPr/>
        </p:nvSpPr>
        <p:spPr>
          <a:xfrm>
            <a:off x="9281160" y="5806440"/>
            <a:ext cx="1143000" cy="384048"/>
          </a:xfrm>
          <a:prstGeom prst="round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5" name="Text 23"/>
          <p:cNvSpPr/>
          <p:nvPr/>
        </p:nvSpPr>
        <p:spPr>
          <a:xfrm>
            <a:off x="9336024" y="5907024"/>
            <a:ext cx="10332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20" b="1" dirty="0">
                <a:solidFill>
                  <a:srgbClr val="FFFFFF"/>
                </a:solidFill>
              </a:rPr>
              <a:t>Create</a:t>
            </a:r>
            <a:endParaRPr lang="en-US" sz="820" dirty="0"/>
          </a:p>
        </p:txBody>
      </p:sp>
      <p:sp>
        <p:nvSpPr>
          <p:cNvPr id="26" name="Shape 24"/>
          <p:cNvSpPr/>
          <p:nvPr/>
        </p:nvSpPr>
        <p:spPr>
          <a:xfrm>
            <a:off x="10652760" y="5806440"/>
            <a:ext cx="1005840" cy="384048"/>
          </a:xfrm>
          <a:prstGeom prst="roundRect">
            <a:avLst/>
          </a:prstGeom>
          <a:solidFill>
            <a:srgbClr val="70AD47"/>
          </a:solidFill>
          <a:ln w="12700">
            <a:solidFill>
              <a:srgbClr val="70AD4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7" name="Text 25"/>
          <p:cNvSpPr/>
          <p:nvPr/>
        </p:nvSpPr>
        <p:spPr>
          <a:xfrm>
            <a:off x="10707624" y="5907024"/>
            <a:ext cx="89611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20" b="1" dirty="0">
                <a:solidFill>
                  <a:srgbClr val="FFFFFF"/>
                </a:solidFill>
              </a:rPr>
              <a:t>Connect</a:t>
            </a:r>
            <a:endParaRPr lang="en-US" sz="820" dirty="0"/>
          </a:p>
        </p:txBody>
      </p:sp>
      <p:sp>
        <p:nvSpPr>
          <p:cNvPr id="28" name="Shape 26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9" name="Text 27"/>
          <p:cNvSpPr/>
          <p:nvPr/>
        </p:nvSpPr>
        <p:spPr>
          <a:xfrm>
            <a:off x="320040" y="6601968"/>
            <a:ext cx="6858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E6E6E"/>
                </a:solidFill>
              </a:rPr>
              <a:t>Godley Primary - Music Curriculum Template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78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10835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50" b="1" dirty="0">
                <a:solidFill>
                  <a:srgbClr val="202020"/>
                </a:solidFill>
              </a:rPr>
              <a:t>Current Godley Music Year Overview</a:t>
            </a:r>
            <a:endParaRPr lang="en-US" sz="215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4947129"/>
              </p:ext>
            </p:extLst>
          </p:nvPr>
        </p:nvGraphicFramePr>
        <p:xfrm>
          <a:off x="320040" y="1207008"/>
          <a:ext cx="11567160" cy="5074920"/>
        </p:xfrm>
        <a:graphic>
          <a:graphicData uri="http://schemas.openxmlformats.org/drawingml/2006/table">
            <a:tbl>
              <a:tblPr/>
              <a:tblGrid>
                <a:gridCol w="1554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37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375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375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1498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Phase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Autumn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Spring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Summer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1498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EYFS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Introducing Musical Instruments; Nursery Rhymes Rock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Loud and Quiet; Rhythm - Feel the Beat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Action Songs; High and Low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1498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Key Stage 1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Year 1: Reggae / Christmas Pop. Year 2: Britpop / Nutcracker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Year 1: Eighties / 21st Century Pop. Year 2: Around the World / Pop Vol. 2.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Year 1: Famous Classical Vol. 1-2. Year 2: Britten / Holst.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1498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Lower KS2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Year 3: Spot the Difference / Christmas Pop Vol. 2. Year 4: Peter and the Wolf / Carols.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Year 3: Carnival / Pentatonic Songs. Year 4: Asia / Brass Band.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Year 3: Sorcerer / Looking Back. Year 4: Folk Songs / Beatles.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1498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Upper KS2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Year 5: Classic Rock / Choral. Year 6: Rap / Africa.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Year 5: Americas / Sixties. Year 6: Film &amp; TV / World War II.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Year 5: Jazz / Popular Music Vol. 3. Year 6: Women in Music / Looking Back Vol. 2.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320040" y="6601968"/>
            <a:ext cx="6858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E6E6E"/>
                </a:solidFill>
              </a:rPr>
              <a:t>Godley Primary - Music Curriculum Template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78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10835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50" b="1" dirty="0">
                <a:solidFill>
                  <a:srgbClr val="202020"/>
                </a:solidFill>
              </a:rPr>
              <a:t>PPA Enrich Integration</a:t>
            </a:r>
            <a:endParaRPr lang="en-US" sz="215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4078748"/>
              </p:ext>
            </p:extLst>
          </p:nvPr>
        </p:nvGraphicFramePr>
        <p:xfrm>
          <a:off x="411480" y="1188720"/>
          <a:ext cx="11384280" cy="5166360"/>
        </p:xfrm>
        <a:graphic>
          <a:graphicData uri="http://schemas.openxmlformats.org/drawingml/2006/table">
            <a:tbl>
              <a:tblPr/>
              <a:tblGrid>
                <a:gridCol w="2240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60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83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610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PPA Enrich feature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How it supports Godley music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Add detail / evidence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10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Specialist teaching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Use specialist music teaching to strengthen subject knowledge and practical delivery.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Add teacher name, schedule, year groups and handover arrangements.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10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Scheme alignment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Use PPA Enrich scheme or Godley current scheme; ensure units map to National Curriculum and uploaded overview.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Add PPA unit titles, lesson plans, knowledge organisers and sequence.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10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Quality assurance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PPA Enrichment states termly lesson observations are conducted.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Add observation dates, feedback, leader monitoring and next steps.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610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Planning and assessment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PPA Enrichment states planning is provided when using its scheme and lesson evaluation can remain in school.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Add planning folder, assessment notes, pupil voice and evidence capture process.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610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Enrichment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Use performances, choir, instrumental opportunities, assemblies and wider events to broaden musical experience.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Add concerts, visitors, clubs, singing festivals, pupil passports and community links.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320040" y="6601968"/>
            <a:ext cx="6858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E6E6E"/>
                </a:solidFill>
              </a:rPr>
              <a:t>Godley Primary - Music Curriculum Template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78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10835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50" b="1" dirty="0">
                <a:solidFill>
                  <a:srgbClr val="202020"/>
                </a:solidFill>
              </a:rPr>
              <a:t>EYFS: Exploring sound, song and movement</a:t>
            </a:r>
            <a:endParaRPr lang="en-US" sz="215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4544214"/>
              </p:ext>
            </p:extLst>
          </p:nvPr>
        </p:nvGraphicFramePr>
        <p:xfrm>
          <a:off x="411480" y="1207008"/>
          <a:ext cx="11384280" cy="443484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09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34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869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Area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Core content to retain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Add detail / evidence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69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Listening focus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Introducing Musical Instruments; Nursery Rhymes Rock; Loud and Quiet; Rhythm - Feel the Beat; Action Songs; High and Low.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Add repertoire, composer/artist, genre, tradition, video/audio resource and comparison points.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69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Musical theory focus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Loud/quiet, high/low, fast/slow, beat, rhythm, sound, silence and instrument names.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Add vocabulary, notation, dimensions of music, misconceptions and assessment question.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869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Practical musicianship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Singing games, nursery rhymes, action songs, pulse, movement, sound exploration and instrument handling.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Add singing, rhythm, instruments, composition, rehearsal and performance opportunities.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869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Assessment / evidence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Pupil voice, recorded performance, composition evidence, notation, listening response, subject leader observation and PPA evaluation.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Add continuous provision, photos, observation notes, recordings and transition evidence.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Shape 4"/>
          <p:cNvSpPr/>
          <p:nvPr/>
        </p:nvSpPr>
        <p:spPr>
          <a:xfrm>
            <a:off x="685800" y="5705855"/>
            <a:ext cx="10835640" cy="832105"/>
          </a:xfrm>
          <a:prstGeom prst="roundRect">
            <a:avLst/>
          </a:prstGeom>
          <a:solidFill>
            <a:srgbClr val="FFF2CC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813816" y="5766283"/>
            <a:ext cx="105796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Precision and rigour check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813816" y="6046167"/>
            <a:ext cx="10579608" cy="21945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Does this year group show: prior learning, explicit vocabulary, musical dimensions, practical performance, listening repertoire, inclusive access and evidence of progress?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8"/>
          <p:cNvSpPr/>
          <p:nvPr/>
        </p:nvSpPr>
        <p:spPr>
          <a:xfrm>
            <a:off x="320040" y="6601968"/>
            <a:ext cx="6858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E6E6E"/>
                </a:solidFill>
              </a:rPr>
              <a:t>Godley Primary - Music Curriculum Template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78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10835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50" b="1" dirty="0">
                <a:solidFill>
                  <a:srgbClr val="202020"/>
                </a:solidFill>
              </a:rPr>
              <a:t>Year 1: Pulse, rhythm, pitch and musical dimensions</a:t>
            </a:r>
            <a:endParaRPr lang="en-US" sz="215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6245350"/>
              </p:ext>
            </p:extLst>
          </p:nvPr>
        </p:nvGraphicFramePr>
        <p:xfrm>
          <a:off x="411480" y="1207008"/>
          <a:ext cx="11384280" cy="443484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09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34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869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Area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Core content to retain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Add detail / evidence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69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Listening focus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Reggae, Christmas Pop Songs Vol. 1, Eighties, 21st Century Pop Vol. 1, Famous Classical Vol. 1 and 2.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Add repertoire, composer/artist, genre, tradition, video/audio resource and comparison points.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69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Musical theory focus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Exploring sounds, duration, pulse/rhythm, pitch, instruments/symbols, texture, tempo and dynamics.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Add vocabulary, notation, dimensions of music, misconceptions and assessment question.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869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Practical musicianship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Sing simple songs, speak chants/rhymes, use untuned percussion and create/select sounds.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Add singing, rhythm, instruments, composition, rehearsal and performance opportunities.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869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Assessment / evidence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Pupil voice, recorded performance, composition evidence, notation, listening response, subject leader observation and PPA evaluation.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Add Unit 1-6 lesson titles, PPA assessment, performance examples and key vocabulary.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685800" y="5806440"/>
            <a:ext cx="10835640" cy="640080"/>
          </a:xfrm>
          <a:prstGeom prst="roundRect">
            <a:avLst/>
          </a:prstGeom>
          <a:solidFill>
            <a:srgbClr val="FFF2CC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5"/>
          <p:cNvSpPr/>
          <p:nvPr/>
        </p:nvSpPr>
        <p:spPr>
          <a:xfrm>
            <a:off x="813816" y="5820863"/>
            <a:ext cx="105796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Precision and rigour check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813816" y="6027687"/>
            <a:ext cx="10579608" cy="21945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Does this year group show: prior learning, explicit vocabulary, musical dimensions, practical performance, listening repertoire, inclusive access and evidence of progress?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8"/>
          <p:cNvSpPr/>
          <p:nvPr/>
        </p:nvSpPr>
        <p:spPr>
          <a:xfrm>
            <a:off x="320040" y="6601968"/>
            <a:ext cx="6858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E6E6E"/>
                </a:solidFill>
              </a:rPr>
              <a:t>Godley Primary - Music Curriculum Template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78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10835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50" b="1" dirty="0">
                <a:solidFill>
                  <a:srgbClr val="202020"/>
                </a:solidFill>
              </a:rPr>
              <a:t>Year 2: Musical cultures, orchestra and descriptive sound</a:t>
            </a:r>
            <a:endParaRPr lang="en-US" sz="215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5959954"/>
              </p:ext>
            </p:extLst>
          </p:nvPr>
        </p:nvGraphicFramePr>
        <p:xfrm>
          <a:off x="411480" y="1207008"/>
          <a:ext cx="11384280" cy="443484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09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34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869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Area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Core content to retain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Add detail / evidence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69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Listening focus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Britpop, Nutcracker Ballet, Music from Around the World, 21st Century Pop Vol. 2, Britten, Holst.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Add repertoire, composer/artist, genre, tradition, video/audio resource and comparison points.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69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Musical theory focus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Pulse/rhythm, duration, music from other cultures, pitch, instruments of orchestra, texture, tempo and dynamics.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Add vocabulary, notation, dimensions of music, misconceptions and assessment question.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869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Practical musicianship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Use voice and instruments musically; experiment with sounds; compare music from different contexts.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Add singing, rhythm, instruments, composition, rehearsal and performance opportunities.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869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Assessment / evidence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Pupil voice, recorded performance, composition evidence, notation, listening response, subject leader observation and PPA evaluation.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Add Unit 7-12 lesson titles, music technology if used, and pupil listening responses.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685800" y="5705855"/>
            <a:ext cx="10835640" cy="740659"/>
          </a:xfrm>
          <a:prstGeom prst="roundRect">
            <a:avLst/>
          </a:prstGeom>
          <a:solidFill>
            <a:srgbClr val="FFF2CC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813816" y="5742432"/>
            <a:ext cx="105796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Precision and rigour check</a:t>
            </a:r>
            <a:endParaRPr lang="en-US" sz="1200" dirty="0"/>
          </a:p>
        </p:txBody>
      </p:sp>
      <p:sp>
        <p:nvSpPr>
          <p:cNvPr id="6" name="Text 6"/>
          <p:cNvSpPr/>
          <p:nvPr/>
        </p:nvSpPr>
        <p:spPr>
          <a:xfrm>
            <a:off x="813816" y="6025895"/>
            <a:ext cx="10579608" cy="219455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Does this year group show: prior learning, explicit vocabulary, musical dimensions, practical performance, listening repertoire, inclusive access and evidence of progress?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8"/>
          <p:cNvSpPr/>
          <p:nvPr/>
        </p:nvSpPr>
        <p:spPr>
          <a:xfrm>
            <a:off x="320040" y="6601968"/>
            <a:ext cx="6858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E6E6E"/>
                </a:solidFill>
              </a:rPr>
              <a:t>Godley Primary - Music Curriculum Template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78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10835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50" b="1" dirty="0">
                <a:solidFill>
                  <a:srgbClr val="202020"/>
                </a:solidFill>
              </a:rPr>
              <a:t>Year 3: Arrangements, rhythmic patterns and pentatonic ideas</a:t>
            </a:r>
            <a:endParaRPr lang="en-US" sz="215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8434009"/>
              </p:ext>
            </p:extLst>
          </p:nvPr>
        </p:nvGraphicFramePr>
        <p:xfrm>
          <a:off x="411480" y="1207008"/>
          <a:ext cx="11384280" cy="443484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09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34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869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Area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Core content to retain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Add detail / evidence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69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Listening focus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Musical Spot the Difference, Christmas Pop Vol. 2, Carnival of the Animals, Pentatonic Songs, Sorcerer’s Apprentice, Looking Back Vol. 1.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Add repertoire, composer/artist, genre, tradition, video/audio resource and comparison points.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69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Musical theory focus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Arrangements, rhythmic patterns, descriptive sounds, pentatonic scales, sound colours and singing games.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Add vocabulary, notation, dimensions of music, misconceptions and assessment question.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869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Practical musicianship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Develop ensemble accuracy, compose short ideas, use descriptive sounds and begin refining performance.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Add singing, rhythm, instruments, composition, rehearsal and performance opportunities.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869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Assessment / evidence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Pupil voice, recorded performance, composition evidence, notation, listening response, subject leader observation and PPA evaluation.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Add Unit 13-18 lesson sequence, instrumental teaching, recordings and evidence of improvement.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685800" y="5806439"/>
            <a:ext cx="10835640" cy="667509"/>
          </a:xfrm>
          <a:prstGeom prst="roundRect">
            <a:avLst/>
          </a:prstGeom>
          <a:solidFill>
            <a:srgbClr val="FFF2CC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798576" y="5806440"/>
            <a:ext cx="105796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Precision and rigour check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813816" y="6025896"/>
            <a:ext cx="10579608" cy="21945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Does this year group show: prior learning, explicit vocabulary, musical dimensions, practical performance, listening repertoire, inclusive access and evidence of progress?</a:t>
            </a:r>
            <a:endParaRPr lang="en-US" sz="1200" dirty="0"/>
          </a:p>
        </p:txBody>
      </p:sp>
      <p:sp>
        <p:nvSpPr>
          <p:cNvPr id="6" name="Shape 7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8"/>
          <p:cNvSpPr/>
          <p:nvPr/>
        </p:nvSpPr>
        <p:spPr>
          <a:xfrm>
            <a:off x="320040" y="6601968"/>
            <a:ext cx="6858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E6E6E"/>
                </a:solidFill>
              </a:rPr>
              <a:t>Godley Primary - Music Curriculum Template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78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10835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50" b="1" dirty="0">
                <a:solidFill>
                  <a:srgbClr val="202020"/>
                </a:solidFill>
              </a:rPr>
              <a:t>Year 4: Descriptive sound, singing games and British music</a:t>
            </a:r>
            <a:endParaRPr lang="en-US" sz="215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1024193"/>
              </p:ext>
            </p:extLst>
          </p:nvPr>
        </p:nvGraphicFramePr>
        <p:xfrm>
          <a:off x="411480" y="1207008"/>
          <a:ext cx="11384280" cy="443484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09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34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869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Area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Core content to retain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Add detail / evidence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69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Listening focus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Peter and the Wolf, Christmas Carols, Music of Asia, Brass Band, British Folk Songs, Beatles.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Add repertoire, composer/artist, genre, tradition, video/audio resource and comparison points.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69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Musical theory focus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Descriptive sounds, singing games, pentatonic scales, rhythmic patterns, sound colours and arrangements.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Add vocabulary, notation, dimensions of music, misconceptions and assessment question.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869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Practical musicianship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Play and perform with increasing confidence; compose, repeat and vary ideas within simple structures.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Add singing, rhythm, instruments, composition, rehearsal and performance opportunities.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869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Assessment / evidence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Pupil voice, recorded performance, composition evidence, notation, listening response, subject leader observation and PPA evaluation.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Add Unit 19-24 lesson titles, ensemble focus, singing evidence and vocabulary checks.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678027" y="5735409"/>
            <a:ext cx="10835640" cy="795527"/>
          </a:xfrm>
          <a:prstGeom prst="roundRect">
            <a:avLst/>
          </a:prstGeom>
          <a:solidFill>
            <a:srgbClr val="FFF2CC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813816" y="5806440"/>
            <a:ext cx="105796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Precision and rigour check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813816" y="6123275"/>
            <a:ext cx="10579608" cy="3383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Does this year group show: prior learning, explicit vocabulary, musical dimensions, practical performance, listening repertoire, inclusive access and evidence of progress?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8"/>
          <p:cNvSpPr/>
          <p:nvPr/>
        </p:nvSpPr>
        <p:spPr>
          <a:xfrm>
            <a:off x="320040" y="6601968"/>
            <a:ext cx="6858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E6E6E"/>
                </a:solidFill>
              </a:rPr>
              <a:t>Godley Primary - Music Curriculum Template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78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10835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50" b="1" dirty="0">
                <a:solidFill>
                  <a:srgbClr val="202020"/>
                </a:solidFill>
              </a:rPr>
              <a:t>Year 5: Lyrics, melody, rounds, jazz and popular music</a:t>
            </a:r>
            <a:endParaRPr lang="en-US" sz="215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7609706"/>
              </p:ext>
            </p:extLst>
          </p:nvPr>
        </p:nvGraphicFramePr>
        <p:xfrm>
          <a:off x="411480" y="1207008"/>
          <a:ext cx="11384280" cy="443484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09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34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869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Area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Core content to retain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Add detail / evidence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69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Listening focus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Classic Rock, Choral Music, Music of the Americas, Sounds of the Sixties, Jazz, 21st Century Pop Vol. 3.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Add repertoire, composer/artist, genre, tradition, video/audio resource and comparison points.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69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Musical theory focus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Lyrics and melody, rounds, pentatonic scales, pulse and rhythm, performing together.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Add vocabulary, notation, dimensions of music, misconceptions and assessment question.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869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Practical musicianship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Perform in solo/ensemble contexts; improvise and compose for purpose; evaluate with musical vocabulary.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Add singing, rhythm, instruments, composition, rehearsal and performance opportunities.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869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Assessment / evidence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Pupil voice, recorded performance, composition evidence, notation, listening response, subject leader observation and PPA evaluation.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Add Unit 26-30 lesson detail, instrumental progression, notation and pupil reflections.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685800" y="5705855"/>
            <a:ext cx="10835640" cy="832105"/>
          </a:xfrm>
          <a:prstGeom prst="roundRect">
            <a:avLst/>
          </a:prstGeom>
          <a:solidFill>
            <a:srgbClr val="FFF2CC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813816" y="5806440"/>
            <a:ext cx="105796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Precision and rigour check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813816" y="6121907"/>
            <a:ext cx="10579608" cy="40233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Does this year group show: prior learning, explicit vocabulary, musical dimensions, practical performance, listening repertoire, inclusive access and evidence of progress?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8"/>
          <p:cNvSpPr/>
          <p:nvPr/>
        </p:nvSpPr>
        <p:spPr>
          <a:xfrm>
            <a:off x="320040" y="6601968"/>
            <a:ext cx="6858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E6E6E"/>
                </a:solidFill>
              </a:rPr>
              <a:t>Godley Primary - Music Curriculum Template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78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10835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50" b="1" dirty="0">
                <a:solidFill>
                  <a:srgbClr val="202020"/>
                </a:solidFill>
              </a:rPr>
              <a:t>Year 6: Rhythm, lyrics, musical processes and transition readiness</a:t>
            </a:r>
            <a:endParaRPr lang="en-US" sz="215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8251887"/>
              </p:ext>
            </p:extLst>
          </p:nvPr>
        </p:nvGraphicFramePr>
        <p:xfrm>
          <a:off x="411480" y="1207008"/>
          <a:ext cx="11384280" cy="443484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09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34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869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Area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Core content to retain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Add detail / evidence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69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Listening focus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Rap, Music of Africa, Film and Television, World War II Songs, Women in Music, Looking Back Vol. 2.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Add repertoire, composer/artist, genre, tradition, video/audio resource and comparison points.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69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Musical theory focus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Rhythm and lyrics, pulse and rhythm, music creating emotion, musical processes, lyrics and melody, performing together.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Add vocabulary, notation, dimensions of music, misconceptions and assessment question.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869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Practical musicianship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Perform with accuracy, fluency, control and expression; compose using structure; appraise across history and culture.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Add singing, rhythm, instruments, composition, rehearsal and performance opportunities.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869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Assessment / evidence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Pupil voice, recorded performance, composition evidence, notation, listening response, subject leader observation and PPA evaluation.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Add Unit 31-36 lesson detail, final performances, transition outcomes and music leadership evidence.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685800" y="5705855"/>
            <a:ext cx="10835640" cy="832105"/>
          </a:xfrm>
          <a:prstGeom prst="roundRect">
            <a:avLst/>
          </a:prstGeom>
          <a:solidFill>
            <a:srgbClr val="FFF2CC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813816" y="5760722"/>
            <a:ext cx="105796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Precision and rigour check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806043" y="6044185"/>
            <a:ext cx="10579608" cy="219455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Does this year group show: prior learning, explicit vocabulary, musical dimensions, practical performance, listening repertoire, inclusive access and evidence of progress?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8"/>
          <p:cNvSpPr/>
          <p:nvPr/>
        </p:nvSpPr>
        <p:spPr>
          <a:xfrm>
            <a:off x="320040" y="6601968"/>
            <a:ext cx="6858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E6E6E"/>
                </a:solidFill>
              </a:rPr>
              <a:t>Godley Primary - Music Curriculum Template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78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10835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50" b="1" dirty="0">
                <a:solidFill>
                  <a:srgbClr val="202020"/>
                </a:solidFill>
              </a:rPr>
              <a:t>Progression by Musical Strand</a:t>
            </a:r>
            <a:endParaRPr lang="en-US" sz="215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3221006"/>
              </p:ext>
            </p:extLst>
          </p:nvPr>
        </p:nvGraphicFramePr>
        <p:xfrm>
          <a:off x="320040" y="1188720"/>
          <a:ext cx="11567160" cy="516636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46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46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46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610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Strand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EYFS / KS1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Lower KS2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Upper KS2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10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Singing and voice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Nursery rhymes, chants, action songs, expressive voice use and simple group singing.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Sing with increasing accuracy, pitch awareness and ensemble awareness.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Sing with control, expression, part work/rounds where appropriate and performance confidence.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10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Playing instruments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Explore sounds, pulse, rhythm and tuned/untuned instruments.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Play patterns, ostinati and melodies with growing accuracy and control.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Perform in solo/ensemble contexts with fluency, control and expression.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10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Composition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Select and combine sounds; respond to stories, images and movement.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Create, arrange and refine short musical ideas using musical dimensions.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Compose for purpose, structure ideas and refine for listener impact.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610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Listening and appraisal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Listen with concentration and identify contrasts such as loud/quiet and high/low.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Describe musical features and compare repertoire across cultures/genres.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Evaluate music using precise vocabulary and connect music to history, culture and purpose.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610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Notation and theory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Graphic symbols and simple representation of sound.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Graphic/staff notation, rhythmic patterns, pentatonic scales and orchestral families.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Notation, structure, melody, harmony/texture where appropriate and musical processes.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320040" y="6601968"/>
            <a:ext cx="6858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E6E6E"/>
                </a:solidFill>
              </a:rPr>
              <a:t>Godley Primary - Music Curriculum Template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78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10835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50" b="1" dirty="0">
                <a:solidFill>
                  <a:srgbClr val="202020"/>
                </a:solidFill>
              </a:rPr>
              <a:t>Teaching Sequence for Music</a:t>
            </a:r>
            <a:endParaRPr lang="en-US" sz="215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5982434"/>
              </p:ext>
            </p:extLst>
          </p:nvPr>
        </p:nvGraphicFramePr>
        <p:xfrm>
          <a:off x="594360" y="1207008"/>
          <a:ext cx="11018520" cy="4434843"/>
        </p:xfrm>
        <a:graphic>
          <a:graphicData uri="http://schemas.openxmlformats.org/drawingml/2006/table">
            <a:tbl>
              <a:tblPr/>
              <a:tblGrid>
                <a:gridCol w="23317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86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33549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Stage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Purpose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3549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1. Musical retrieval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Revisit song, rhythm, instrument skill, vocabulary or listening focus from prior learning.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3549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2. Listen and notice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Introduce repertoire; identify key musical features using precise vocabulary.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3549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3. Model and practise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Teacher/PPA specialist models voice, instrument, rhythm, notation or composition technique.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3549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4. Create / perform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Pupils sing, play, improvise, compose, rehearse or refine in pairs/groups/ensemble.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3549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5. Appraise and improve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Pupils evaluate using musical language and improve accuracy, control, expression or structure.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33549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6. Capture evidence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Record performance, collect notation/composition work, note vocabulary and identify next steps.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0" name="Shape 7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8"/>
          <p:cNvSpPr/>
          <p:nvPr/>
        </p:nvSpPr>
        <p:spPr>
          <a:xfrm>
            <a:off x="320040" y="6601968"/>
            <a:ext cx="6858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E6E6E"/>
                </a:solidFill>
              </a:rPr>
              <a:t>Godley Primary - Music Curriculum Template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78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10835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50" b="1" dirty="0">
                <a:solidFill>
                  <a:srgbClr val="202020"/>
                </a:solidFill>
              </a:rPr>
              <a:t>Assessment, Evidence and Impact</a:t>
            </a:r>
            <a:endParaRPr lang="en-US" sz="2150" dirty="0"/>
          </a:p>
        </p:txBody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1065697"/>
              </p:ext>
            </p:extLst>
          </p:nvPr>
        </p:nvGraphicFramePr>
        <p:xfrm>
          <a:off x="502920" y="1188720"/>
          <a:ext cx="11201400" cy="4407408"/>
        </p:xfrm>
        <a:graphic>
          <a:graphicData uri="http://schemas.openxmlformats.org/drawingml/2006/table">
            <a:tbl>
              <a:tblPr/>
              <a:tblGrid>
                <a:gridCol w="2423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778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345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Evidence source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What leaders should expect to see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45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Pupil voice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Pupils use precise vocabulary to talk about music, instruments, composers/artists, genres and how music changes.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45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Recorded outcomes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Audio/video of singing, playing, ensemble work, composition, rehearsal and final performance.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45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Learning evidence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Listening responses, notation, graphic scores, composition notes, vocabulary checks and self/peer reflection.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45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PPA evidence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Planning, lesson evaluations, assessment notes, observation feedback and next-step actions retained in school.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45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Leadership monitoring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Coverage map, learning walks, pupil voice, performance opportunities, resource audit and inclusion checks.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0" name="Shape 7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8"/>
          <p:cNvSpPr/>
          <p:nvPr/>
        </p:nvSpPr>
        <p:spPr>
          <a:xfrm>
            <a:off x="320040" y="6601968"/>
            <a:ext cx="6858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E6E6E"/>
                </a:solidFill>
              </a:rPr>
              <a:t>Godley Primary - Music Curriculum Template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5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3185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780" dirty="0"/>
          </a:p>
        </p:txBody>
      </p:sp>
      <p:sp>
        <p:nvSpPr>
          <p:cNvPr id="4" name="Text 2"/>
          <p:cNvSpPr/>
          <p:nvPr/>
        </p:nvSpPr>
        <p:spPr>
          <a:xfrm>
            <a:off x="320345" y="658368"/>
            <a:ext cx="10835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50" b="1" dirty="0">
                <a:solidFill>
                  <a:srgbClr val="202020"/>
                </a:solidFill>
              </a:rPr>
              <a:t>Music Enrichment and Cultural Capital</a:t>
            </a:r>
            <a:endParaRPr lang="en-US" sz="215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9491910"/>
              </p:ext>
            </p:extLst>
          </p:nvPr>
        </p:nvGraphicFramePr>
        <p:xfrm>
          <a:off x="731825" y="1325880"/>
          <a:ext cx="10744200" cy="3977640"/>
        </p:xfrm>
        <a:graphic>
          <a:graphicData uri="http://schemas.openxmlformats.org/drawingml/2006/table">
            <a:tbl>
              <a:tblPr/>
              <a:tblGrid>
                <a:gridCol w="2468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75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629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Area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Detail to add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29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Whole-school singing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Assemblies, songs of the week, seasonal singing, concerts and celebration assemblies.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29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Instrumental opportunities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Whole-class instrumental teaching, individual/small-group lessons, loaned instruments and progression routes.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29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Performance opportunities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Class performances, showcases, choir, concerts, community events and end-of-year productions.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29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Listening culture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Composer/artist of the month, entry music, class listening routines and links to assemblies.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629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Inclusion and access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Pupil premium access, SEND adaptations, accessible instruments, confidence-building and talent identification.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0" name="Shape 7"/>
          <p:cNvSpPr/>
          <p:nvPr/>
        </p:nvSpPr>
        <p:spPr>
          <a:xfrm>
            <a:off x="320345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8"/>
          <p:cNvSpPr/>
          <p:nvPr/>
        </p:nvSpPr>
        <p:spPr>
          <a:xfrm>
            <a:off x="320345" y="6601968"/>
            <a:ext cx="6858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E6E6E"/>
                </a:solidFill>
              </a:rPr>
              <a:t>Godley Primary - Music Curriculum Template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78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10835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50" b="1" dirty="0">
                <a:solidFill>
                  <a:srgbClr val="202020"/>
                </a:solidFill>
              </a:rPr>
              <a:t>What a Strong Music Curriculum Looks Like</a:t>
            </a:r>
            <a:endParaRPr lang="en-US" sz="2150" dirty="0"/>
          </a:p>
        </p:txBody>
      </p:sp>
      <p:graphicFrame>
        <p:nvGraphicFramePr>
          <p:cNvPr id="1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8051434"/>
              </p:ext>
            </p:extLst>
          </p:nvPr>
        </p:nvGraphicFramePr>
        <p:xfrm>
          <a:off x="502920" y="1234440"/>
          <a:ext cx="11201400" cy="3703320"/>
        </p:xfrm>
        <a:graphic>
          <a:graphicData uri="http://schemas.openxmlformats.org/drawingml/2006/table">
            <a:tbl>
              <a:tblPr/>
              <a:tblGrid>
                <a:gridCol w="2194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06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172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Area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Strong evidence to look for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72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Curriculum design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Sequence covers singing, performance, composition, listening/appraisal, notation, musical dimensions, history and culture from EYFS to Year 6.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72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Teaching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Lessons are practical, vocabulary-rich, inclusive, well-modelled and focused on musical improvement over time.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72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Pupil outcomes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Pupils sing/play with increasing accuracy, compose with purpose, listen critically and use musical vocabulary confidently.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72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Inclusion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All pupils access music through voice, movement, instruments, technology, adaptations and confidence-building performance opportunities.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72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Leadership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Leaders evidence coverage, PPA quality assurance, pupil voice, recordings, performance, enrichment and impact over time.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0" name="Shape 7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8"/>
          <p:cNvSpPr/>
          <p:nvPr/>
        </p:nvSpPr>
        <p:spPr>
          <a:xfrm>
            <a:off x="320040" y="6601968"/>
            <a:ext cx="6858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E6E6E"/>
                </a:solidFill>
              </a:rPr>
              <a:t>Godley Primary - Music Curriculum Template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db43824-a5fe-42a4-b014-0d50b4802d8c">
      <Terms xmlns="http://schemas.microsoft.com/office/infopath/2007/PartnerControls"/>
    </lcf76f155ced4ddcb4097134ff3c332f>
    <TaxCatchAll xmlns="14bae8ab-14a0-453e-af33-c7fbe6ee8658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D839F4BA4A62448FEDD2AEB447C2D6" ma:contentTypeVersion="16" ma:contentTypeDescription="Create a new document." ma:contentTypeScope="" ma:versionID="f6e4f3271c28226372225dc3702da8aa">
  <xsd:schema xmlns:xsd="http://www.w3.org/2001/XMLSchema" xmlns:xs="http://www.w3.org/2001/XMLSchema" xmlns:p="http://schemas.microsoft.com/office/2006/metadata/properties" xmlns:ns2="edb43824-a5fe-42a4-b014-0d50b4802d8c" xmlns:ns3="14bae8ab-14a0-453e-af33-c7fbe6ee8658" targetNamespace="http://schemas.microsoft.com/office/2006/metadata/properties" ma:root="true" ma:fieldsID="3ef405613c2f9b8d4bc9edd041172f1b" ns2:_="" ns3:_="">
    <xsd:import namespace="edb43824-a5fe-42a4-b014-0d50b4802d8c"/>
    <xsd:import namespace="14bae8ab-14a0-453e-af33-c7fbe6ee865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db43824-a5fe-42a4-b014-0d50b4802d8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6ee90a1c-6484-4b97-8607-00254b61cbd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bae8ab-14a0-453e-af33-c7fbe6ee8658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a67e44f2-eb70-4ec5-8763-7883104344ec}" ma:internalName="TaxCatchAll" ma:showField="CatchAllData" ma:web="14bae8ab-14a0-453e-af33-c7fbe6ee865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DE7C1ED-4A8D-4D86-9666-B602E681933A}">
  <ds:schemaRefs>
    <ds:schemaRef ds:uri="http://schemas.microsoft.com/office/2006/metadata/properties"/>
    <ds:schemaRef ds:uri="http://schemas.microsoft.com/office/infopath/2007/PartnerControls"/>
    <ds:schemaRef ds:uri="edb43824-a5fe-42a4-b014-0d50b4802d8c"/>
    <ds:schemaRef ds:uri="14bae8ab-14a0-453e-af33-c7fbe6ee8658"/>
  </ds:schemaRefs>
</ds:datastoreItem>
</file>

<file path=customXml/itemProps2.xml><?xml version="1.0" encoding="utf-8"?>
<ds:datastoreItem xmlns:ds="http://schemas.openxmlformats.org/officeDocument/2006/customXml" ds:itemID="{188F6AD9-01AC-48F0-8013-821A80F1C34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6B03C51-96F6-46B9-82BE-B22234C95BD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db43824-a5fe-42a4-b014-0d50b4802d8c"/>
    <ds:schemaRef ds:uri="14bae8ab-14a0-453e-af33-c7fbe6ee865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7740</Words>
  <Application>Microsoft Office PowerPoint</Application>
  <PresentationFormat>Widescreen</PresentationFormat>
  <Paragraphs>368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Aptos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Godley Primary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Music Road Map Template - PPA Enrich Ofsted Strong 2026</dc:title>
  <dc:subject>Music curriculum template aligned to National Curriculum, PPA Enrich and Ofsted 2026</dc:subject>
  <dc:creator>S Clawley (GP)</dc:creator>
  <cp:lastModifiedBy>S Clawley (GP)</cp:lastModifiedBy>
  <cp:revision>2</cp:revision>
  <dcterms:created xsi:type="dcterms:W3CDTF">2026-07-29T10:16:18Z</dcterms:created>
  <dcterms:modified xsi:type="dcterms:W3CDTF">2026-10-21T09:19:15Z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0x01010079D839F4BA4A62448FEDD2AEB447C2D6</vt:lpwstr>
  </property>
  <property fmtid="{D5CDD505-2E9C-101B-9397-08002B2CF9AE}" pid="3" name="MediaServiceImageTags">
    <vt:lpwstr/>
  </property>
</Properties>
</file>