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10017-B5F2-4346-AA46-3CB1E150E18E}" v="2" dt="2026-10-21T09:22:04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918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 Clawley (GP)" userId="b9ca48c1-a39d-43b9-b805-07fba606ee4e" providerId="ADAL" clId="{31854F21-EC37-4E61-AD7D-5520946EC598}"/>
    <pc:docChg chg="undo custSel modSld">
      <pc:chgData name="S Clawley (GP)" userId="b9ca48c1-a39d-43b9-b805-07fba606ee4e" providerId="ADAL" clId="{31854F21-EC37-4E61-AD7D-5520946EC598}" dt="2026-10-21T09:31:25.293" v="116" actId="20577"/>
      <pc:docMkLst>
        <pc:docMk/>
      </pc:docMkLst>
      <pc:sldChg chg="addSp delSp modSp mod">
        <pc:chgData name="S Clawley (GP)" userId="b9ca48c1-a39d-43b9-b805-07fba606ee4e" providerId="ADAL" clId="{31854F21-EC37-4E61-AD7D-5520946EC598}" dt="2026-10-21T09:22:15.967" v="10" actId="255"/>
        <pc:sldMkLst>
          <pc:docMk/>
          <pc:sldMk cId="0" sldId="256"/>
        </pc:sldMkLst>
        <pc:spChg chg="del">
          <ac:chgData name="S Clawley (GP)" userId="b9ca48c1-a39d-43b9-b805-07fba606ee4e" providerId="ADAL" clId="{31854F21-EC37-4E61-AD7D-5520946EC598}" dt="2026-10-21T09:21:44.042" v="4" actId="478"/>
          <ac:spMkLst>
            <pc:docMk/>
            <pc:sldMk cId="0" sldId="256"/>
            <ac:spMk id="2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2:15.967" v="10" actId="255"/>
          <ac:spMkLst>
            <pc:docMk/>
            <pc:sldMk cId="0" sldId="256"/>
            <ac:spMk id="4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1:42.649" v="3" actId="1076"/>
          <ac:spMkLst>
            <pc:docMk/>
            <pc:sldMk cId="0" sldId="256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21:39.297" v="2" actId="478"/>
          <ac:spMkLst>
            <pc:docMk/>
            <pc:sldMk cId="0" sldId="256"/>
            <ac:spMk id="6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21:35.722" v="0" actId="478"/>
          <ac:spMkLst>
            <pc:docMk/>
            <pc:sldMk cId="0" sldId="256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21:37.345" v="1" actId="478"/>
          <ac:spMkLst>
            <pc:docMk/>
            <pc:sldMk cId="0" sldId="256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21:46.809" v="5" actId="478"/>
          <ac:spMkLst>
            <pc:docMk/>
            <pc:sldMk cId="0" sldId="256"/>
            <ac:spMk id="9" creationId="{00000000-0000-0000-0000-000000000000}"/>
          </ac:spMkLst>
        </pc:spChg>
        <pc:picChg chg="add mod">
          <ac:chgData name="S Clawley (GP)" userId="b9ca48c1-a39d-43b9-b805-07fba606ee4e" providerId="ADAL" clId="{31854F21-EC37-4E61-AD7D-5520946EC598}" dt="2026-10-21T09:21:58.494" v="7" actId="1076"/>
          <ac:picMkLst>
            <pc:docMk/>
            <pc:sldMk cId="0" sldId="256"/>
            <ac:picMk id="12" creationId="{37461271-CF04-4269-3FB9-4712FD92467A}"/>
          </ac:picMkLst>
        </pc:picChg>
        <pc:picChg chg="add mod">
          <ac:chgData name="S Clawley (GP)" userId="b9ca48c1-a39d-43b9-b805-07fba606ee4e" providerId="ADAL" clId="{31854F21-EC37-4E61-AD7D-5520946EC598}" dt="2026-10-21T09:22:07.311" v="9" actId="1076"/>
          <ac:picMkLst>
            <pc:docMk/>
            <pc:sldMk cId="0" sldId="256"/>
            <ac:picMk id="13" creationId="{A8F94A98-3DB0-13E4-6897-39C4FB7D9A30}"/>
          </ac:picMkLst>
        </pc:picChg>
      </pc:sldChg>
      <pc:sldChg chg="delSp modSp mod">
        <pc:chgData name="S Clawley (GP)" userId="b9ca48c1-a39d-43b9-b805-07fba606ee4e" providerId="ADAL" clId="{31854F21-EC37-4E61-AD7D-5520946EC598}" dt="2026-10-21T09:31:25.293" v="116" actId="20577"/>
        <pc:sldMkLst>
          <pc:docMk/>
          <pc:sldMk cId="0" sldId="257"/>
        </pc:sldMkLst>
        <pc:spChg chg="mod">
          <ac:chgData name="S Clawley (GP)" userId="b9ca48c1-a39d-43b9-b805-07fba606ee4e" providerId="ADAL" clId="{31854F21-EC37-4E61-AD7D-5520946EC598}" dt="2026-10-21T09:22:22.713" v="11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1:25.293" v="116" actId="20577"/>
          <ac:spMkLst>
            <pc:docMk/>
            <pc:sldMk cId="0" sldId="257"/>
            <ac:spMk id="4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22:29.912" v="12" actId="478"/>
          <ac:spMkLst>
            <pc:docMk/>
            <pc:sldMk cId="0" sldId="25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2:40.171" v="14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2:35.321" v="13" actId="255"/>
          <ac:spMkLst>
            <pc:docMk/>
            <pc:sldMk cId="0" sldId="25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2:48.395" v="16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2:44.066" v="15" actId="255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2:57.555" v="18" actId="255"/>
          <ac:spMkLst>
            <pc:docMk/>
            <pc:sldMk cId="0" sldId="257"/>
            <ac:spMk id="13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2:52.165" v="17" actId="255"/>
          <ac:spMkLst>
            <pc:docMk/>
            <pc:sldMk cId="0" sldId="257"/>
            <ac:spMk id="14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3:08.075" v="19" actId="255"/>
          <ac:graphicFrameMkLst>
            <pc:docMk/>
            <pc:sldMk cId="0" sldId="257"/>
            <ac:graphicFrameMk id="15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23:49.425" v="29" actId="1076"/>
        <pc:sldMkLst>
          <pc:docMk/>
          <pc:sldMk cId="0" sldId="258"/>
        </pc:sldMkLst>
        <pc:spChg chg="mod">
          <ac:chgData name="S Clawley (GP)" userId="b9ca48c1-a39d-43b9-b805-07fba606ee4e" providerId="ADAL" clId="{31854F21-EC37-4E61-AD7D-5520946EC598}" dt="2026-10-21T09:23:26.621" v="23" actId="1076"/>
          <ac:spMkLst>
            <pc:docMk/>
            <pc:sldMk cId="0" sldId="258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3:24.417" v="22" actId="1076"/>
          <ac:spMkLst>
            <pc:docMk/>
            <pc:sldMk cId="0" sldId="25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3:46.848" v="28" actId="1076"/>
          <ac:spMkLst>
            <pc:docMk/>
            <pc:sldMk cId="0" sldId="258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3:49.425" v="29" actId="107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3:42.216" v="27" actId="1076"/>
          <ac:spMkLst>
            <pc:docMk/>
            <pc:sldMk cId="0" sldId="258"/>
            <ac:spMk id="11" creationId="{00000000-0000-0000-0000-000000000000}"/>
          </ac:spMkLst>
        </pc:spChg>
      </pc:sldChg>
      <pc:sldChg chg="delSp modSp mod">
        <pc:chgData name="S Clawley (GP)" userId="b9ca48c1-a39d-43b9-b805-07fba606ee4e" providerId="ADAL" clId="{31854F21-EC37-4E61-AD7D-5520946EC598}" dt="2026-10-21T09:24:04.897" v="32" actId="478"/>
        <pc:sldMkLst>
          <pc:docMk/>
          <pc:sldMk cId="0" sldId="259"/>
        </pc:sldMkLst>
        <pc:spChg chg="del">
          <ac:chgData name="S Clawley (GP)" userId="b9ca48c1-a39d-43b9-b805-07fba606ee4e" providerId="ADAL" clId="{31854F21-EC37-4E61-AD7D-5520946EC598}" dt="2026-10-21T09:24:04.897" v="32" actId="478"/>
          <ac:spMkLst>
            <pc:docMk/>
            <pc:sldMk cId="0" sldId="259"/>
            <ac:spMk id="5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4:01.052" v="31" actId="255"/>
          <ac:graphicFrameMkLst>
            <pc:docMk/>
            <pc:sldMk cId="0" sldId="259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24:13.250" v="33" actId="255"/>
        <pc:sldMkLst>
          <pc:docMk/>
          <pc:sldMk cId="0" sldId="260"/>
        </pc:sldMkLst>
        <pc:graphicFrameChg chg="modGraphic">
          <ac:chgData name="S Clawley (GP)" userId="b9ca48c1-a39d-43b9-b805-07fba606ee4e" providerId="ADAL" clId="{31854F21-EC37-4E61-AD7D-5520946EC598}" dt="2026-10-21T09:24:13.250" v="33" actId="255"/>
          <ac:graphicFrameMkLst>
            <pc:docMk/>
            <pc:sldMk cId="0" sldId="260"/>
            <ac:graphicFrameMk id="6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25:05.553" v="43" actId="255"/>
        <pc:sldMkLst>
          <pc:docMk/>
          <pc:sldMk cId="0" sldId="261"/>
        </pc:sldMkLst>
        <pc:spChg chg="mod">
          <ac:chgData name="S Clawley (GP)" userId="b9ca48c1-a39d-43b9-b805-07fba606ee4e" providerId="ADAL" clId="{31854F21-EC37-4E61-AD7D-5520946EC598}" dt="2026-10-21T09:24:56.716" v="40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4:40.183" v="37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5:05.553" v="43" actId="255"/>
          <ac:spMkLst>
            <pc:docMk/>
            <pc:sldMk cId="0" sldId="26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4:27.842" v="34" actId="255"/>
          <ac:graphicFrameMkLst>
            <pc:docMk/>
            <pc:sldMk cId="0" sldId="261"/>
            <ac:graphicFrameMk id="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25:31.772" v="47" actId="255"/>
        <pc:sldMkLst>
          <pc:docMk/>
          <pc:sldMk cId="0" sldId="262"/>
        </pc:sldMkLst>
        <pc:spChg chg="del">
          <ac:chgData name="S Clawley (GP)" userId="b9ca48c1-a39d-43b9-b805-07fba606ee4e" providerId="ADAL" clId="{31854F21-EC37-4E61-AD7D-5520946EC598}" dt="2026-10-21T09:25:19.263" v="45" actId="478"/>
          <ac:spMkLst>
            <pc:docMk/>
            <pc:sldMk cId="0" sldId="262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5:31.772" v="47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5:26.356" v="46" actId="255"/>
          <ac:spMkLst>
            <pc:docMk/>
            <pc:sldMk cId="0" sldId="26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5:15.513" v="44" actId="255"/>
          <ac:graphicFrameMkLst>
            <pc:docMk/>
            <pc:sldMk cId="0" sldId="262"/>
            <ac:graphicFrameMk id="8" creationId="{00000000-0000-0000-0000-000000000000}"/>
          </ac:graphicFrameMkLst>
        </pc:graphicFrameChg>
      </pc:sldChg>
      <pc:sldChg chg="modSp mod">
        <pc:chgData name="S Clawley (GP)" userId="b9ca48c1-a39d-43b9-b805-07fba606ee4e" providerId="ADAL" clId="{31854F21-EC37-4E61-AD7D-5520946EC598}" dt="2026-10-21T09:26:30.187" v="60" actId="255"/>
        <pc:sldMkLst>
          <pc:docMk/>
          <pc:sldMk cId="0" sldId="263"/>
        </pc:sldMkLst>
        <pc:spChg chg="mod">
          <ac:chgData name="S Clawley (GP)" userId="b9ca48c1-a39d-43b9-b805-07fba606ee4e" providerId="ADAL" clId="{31854F21-EC37-4E61-AD7D-5520946EC598}" dt="2026-10-21T09:25:48.501" v="49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5:55.255" v="50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6:00.062" v="51" actId="255"/>
          <ac:spMkLst>
            <pc:docMk/>
            <pc:sldMk cId="0" sldId="263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6:19.383" v="57" actId="1410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6:04.822" v="52" actId="255"/>
          <ac:spMkLst>
            <pc:docMk/>
            <pc:sldMk cId="0" sldId="263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6:30.187" v="60" actId="255"/>
          <ac:spMkLst>
            <pc:docMk/>
            <pc:sldMk cId="0" sldId="263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5:37.788" v="48" actId="255"/>
          <ac:graphicFrameMkLst>
            <pc:docMk/>
            <pc:sldMk cId="0" sldId="263"/>
            <ac:graphicFrameMk id="9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27:06.253" v="66" actId="255"/>
        <pc:sldMkLst>
          <pc:docMk/>
          <pc:sldMk cId="0" sldId="264"/>
        </pc:sldMkLst>
        <pc:spChg chg="del">
          <ac:chgData name="S Clawley (GP)" userId="b9ca48c1-a39d-43b9-b805-07fba606ee4e" providerId="ADAL" clId="{31854F21-EC37-4E61-AD7D-5520946EC598}" dt="2026-10-21T09:26:43.633" v="62" actId="478"/>
          <ac:spMkLst>
            <pc:docMk/>
            <pc:sldMk cId="0" sldId="264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6:54.812" v="64" actId="255"/>
          <ac:spMkLst>
            <pc:docMk/>
            <pc:sldMk cId="0" sldId="264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6:50.100" v="63" actId="255"/>
          <ac:spMkLst>
            <pc:docMk/>
            <pc:sldMk cId="0" sldId="264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7:06.253" v="66" actId="255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7:00.732" v="65" actId="255"/>
          <ac:spMkLst>
            <pc:docMk/>
            <pc:sldMk cId="0" sldId="264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6:41.110" v="61" actId="255"/>
          <ac:graphicFrameMkLst>
            <pc:docMk/>
            <pc:sldMk cId="0" sldId="264"/>
            <ac:graphicFrameMk id="10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27:46.722" v="74" actId="255"/>
        <pc:sldMkLst>
          <pc:docMk/>
          <pc:sldMk cId="0" sldId="265"/>
        </pc:sldMkLst>
        <pc:spChg chg="del">
          <ac:chgData name="S Clawley (GP)" userId="b9ca48c1-a39d-43b9-b805-07fba606ee4e" providerId="ADAL" clId="{31854F21-EC37-4E61-AD7D-5520946EC598}" dt="2026-10-21T09:27:17.443" v="68" actId="478"/>
          <ac:spMkLst>
            <pc:docMk/>
            <pc:sldMk cId="0" sldId="265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7:46.722" v="74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7:29.659" v="71" actId="1076"/>
          <ac:spMkLst>
            <pc:docMk/>
            <pc:sldMk cId="0" sldId="265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7:36.616" v="72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7:25.279" v="69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7:41.753" v="73" actId="255"/>
          <ac:spMkLst>
            <pc:docMk/>
            <pc:sldMk cId="0" sldId="265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7:12.763" v="67" actId="255"/>
          <ac:graphicFrameMkLst>
            <pc:docMk/>
            <pc:sldMk cId="0" sldId="265"/>
            <ac:graphicFrameMk id="11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28:22.552" v="80" actId="255"/>
        <pc:sldMkLst>
          <pc:docMk/>
          <pc:sldMk cId="0" sldId="266"/>
        </pc:sldMkLst>
        <pc:spChg chg="del">
          <ac:chgData name="S Clawley (GP)" userId="b9ca48c1-a39d-43b9-b805-07fba606ee4e" providerId="ADAL" clId="{31854F21-EC37-4E61-AD7D-5520946EC598}" dt="2026-10-21T09:28:01.260" v="76" actId="478"/>
          <ac:spMkLst>
            <pc:docMk/>
            <pc:sldMk cId="0" sldId="266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16.877" v="79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11.652" v="78" actId="255"/>
          <ac:spMkLst>
            <pc:docMk/>
            <pc:sldMk cId="0" sldId="266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07.033" v="77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22.552" v="80" actId="255"/>
          <ac:spMkLst>
            <pc:docMk/>
            <pc:sldMk cId="0" sldId="266"/>
            <ac:spMk id="11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7:57.707" v="75" actId="255"/>
          <ac:graphicFrameMkLst>
            <pc:docMk/>
            <pc:sldMk cId="0" sldId="266"/>
            <ac:graphicFrameMk id="12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28:59.531" v="88" actId="255"/>
        <pc:sldMkLst>
          <pc:docMk/>
          <pc:sldMk cId="0" sldId="267"/>
        </pc:sldMkLst>
        <pc:spChg chg="del">
          <ac:chgData name="S Clawley (GP)" userId="b9ca48c1-a39d-43b9-b805-07fba606ee4e" providerId="ADAL" clId="{31854F21-EC37-4E61-AD7D-5520946EC598}" dt="2026-10-21T09:28:32.930" v="82" actId="478"/>
          <ac:spMkLst>
            <pc:docMk/>
            <pc:sldMk cId="0" sldId="267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37.179" v="84" actId="1076"/>
          <ac:spMkLst>
            <pc:docMk/>
            <pc:sldMk cId="0" sldId="267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42.496" v="85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49.407" v="86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54.602" v="87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8:59.531" v="88" actId="255"/>
          <ac:spMkLst>
            <pc:docMk/>
            <pc:sldMk cId="0" sldId="267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8:30.670" v="81" actId="255"/>
          <ac:graphicFrameMkLst>
            <pc:docMk/>
            <pc:sldMk cId="0" sldId="267"/>
            <ac:graphicFrameMk id="13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29:30.420" v="94" actId="255"/>
        <pc:sldMkLst>
          <pc:docMk/>
          <pc:sldMk cId="0" sldId="268"/>
        </pc:sldMkLst>
        <pc:spChg chg="del">
          <ac:chgData name="S Clawley (GP)" userId="b9ca48c1-a39d-43b9-b805-07fba606ee4e" providerId="ADAL" clId="{31854F21-EC37-4E61-AD7D-5520946EC598}" dt="2026-10-21T09:29:09.701" v="90" actId="478"/>
          <ac:spMkLst>
            <pc:docMk/>
            <pc:sldMk cId="0" sldId="268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9:14.590" v="91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9:19.586" v="92" actId="255"/>
          <ac:spMkLst>
            <pc:docMk/>
            <pc:sldMk cId="0" sldId="268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9:24.003" v="93" actId="255"/>
          <ac:spMkLst>
            <pc:docMk/>
            <pc:sldMk cId="0" sldId="268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9:30.420" v="94" actId="255"/>
          <ac:spMkLst>
            <pc:docMk/>
            <pc:sldMk cId="0" sldId="268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9:05.956" v="89" actId="255"/>
          <ac:graphicFrameMkLst>
            <pc:docMk/>
            <pc:sldMk cId="0" sldId="268"/>
            <ac:graphicFrameMk id="14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0:03.729" v="100" actId="255"/>
        <pc:sldMkLst>
          <pc:docMk/>
          <pc:sldMk cId="0" sldId="269"/>
        </pc:sldMkLst>
        <pc:spChg chg="del">
          <ac:chgData name="S Clawley (GP)" userId="b9ca48c1-a39d-43b9-b805-07fba606ee4e" providerId="ADAL" clId="{31854F21-EC37-4E61-AD7D-5520946EC598}" dt="2026-10-21T09:29:39.220" v="96" actId="478"/>
          <ac:spMkLst>
            <pc:docMk/>
            <pc:sldMk cId="0" sldId="269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9:49.886" v="98" actId="255"/>
          <ac:spMkLst>
            <pc:docMk/>
            <pc:sldMk cId="0" sldId="269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9:45.063" v="97" actId="255"/>
          <ac:spMkLst>
            <pc:docMk/>
            <pc:sldMk cId="0" sldId="269"/>
            <ac:spMk id="9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0:03.729" v="100" actId="255"/>
          <ac:spMkLst>
            <pc:docMk/>
            <pc:sldMk cId="0" sldId="269"/>
            <ac:spMk id="11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29:59.136" v="99" actId="255"/>
          <ac:spMkLst>
            <pc:docMk/>
            <pc:sldMk cId="0" sldId="269"/>
            <ac:spMk id="12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29:36.780" v="95" actId="255"/>
          <ac:graphicFrameMkLst>
            <pc:docMk/>
            <pc:sldMk cId="0" sldId="269"/>
            <ac:graphicFrameMk id="15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0:25.688" v="105" actId="478"/>
        <pc:sldMkLst>
          <pc:docMk/>
          <pc:sldMk cId="0" sldId="270"/>
        </pc:sldMkLst>
        <pc:spChg chg="del">
          <ac:chgData name="S Clawley (GP)" userId="b9ca48c1-a39d-43b9-b805-07fba606ee4e" providerId="ADAL" clId="{31854F21-EC37-4E61-AD7D-5520946EC598}" dt="2026-10-21T09:30:14.785" v="102" actId="478"/>
          <ac:spMkLst>
            <pc:docMk/>
            <pc:sldMk cId="0" sldId="270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0:20.292" v="103" actId="478"/>
          <ac:spMkLst>
            <pc:docMk/>
            <pc:sldMk cId="0" sldId="270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0:23.754" v="104" actId="478"/>
          <ac:spMkLst>
            <pc:docMk/>
            <pc:sldMk cId="0" sldId="270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0:25.688" v="105" actId="478"/>
          <ac:spMkLst>
            <pc:docMk/>
            <pc:sldMk cId="0" sldId="270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0:10.465" v="101" actId="255"/>
          <ac:graphicFrameMkLst>
            <pc:docMk/>
            <pc:sldMk cId="0" sldId="270"/>
            <ac:graphicFrameMk id="16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0:54.100" v="110" actId="255"/>
        <pc:sldMkLst>
          <pc:docMk/>
          <pc:sldMk cId="0" sldId="271"/>
        </pc:sldMkLst>
        <pc:spChg chg="del">
          <ac:chgData name="S Clawley (GP)" userId="b9ca48c1-a39d-43b9-b805-07fba606ee4e" providerId="ADAL" clId="{31854F21-EC37-4E61-AD7D-5520946EC598}" dt="2026-10-21T09:30:36.810" v="107" actId="478"/>
          <ac:spMkLst>
            <pc:docMk/>
            <pc:sldMk cId="0" sldId="271"/>
            <ac:spMk id="5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0:42.780" v="108" actId="1076"/>
          <ac:spMkLst>
            <pc:docMk/>
            <pc:sldMk cId="0" sldId="271"/>
            <ac:spMk id="7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0:54.100" v="110" actId="255"/>
          <ac:spMkLst>
            <pc:docMk/>
            <pc:sldMk cId="0" sldId="271"/>
            <ac:spMk id="8" creationId="{00000000-0000-0000-0000-000000000000}"/>
          </ac:spMkLst>
        </pc:spChg>
        <pc:spChg chg="mod">
          <ac:chgData name="S Clawley (GP)" userId="b9ca48c1-a39d-43b9-b805-07fba606ee4e" providerId="ADAL" clId="{31854F21-EC37-4E61-AD7D-5520946EC598}" dt="2026-10-21T09:30:47.103" v="109" actId="255"/>
          <ac:spMkLst>
            <pc:docMk/>
            <pc:sldMk cId="0" sldId="271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0:31.539" v="106" actId="255"/>
          <ac:graphicFrameMkLst>
            <pc:docMk/>
            <pc:sldMk cId="0" sldId="271"/>
            <ac:graphicFrameMk id="17" creationId="{00000000-0000-0000-0000-000000000000}"/>
          </ac:graphicFrameMkLst>
        </pc:graphicFrameChg>
      </pc:sldChg>
      <pc:sldChg chg="delSp modSp mod">
        <pc:chgData name="S Clawley (GP)" userId="b9ca48c1-a39d-43b9-b805-07fba606ee4e" providerId="ADAL" clId="{31854F21-EC37-4E61-AD7D-5520946EC598}" dt="2026-10-21T09:31:12.307" v="115" actId="478"/>
        <pc:sldMkLst>
          <pc:docMk/>
          <pc:sldMk cId="0" sldId="272"/>
        </pc:sldMkLst>
        <pc:spChg chg="del">
          <ac:chgData name="S Clawley (GP)" userId="b9ca48c1-a39d-43b9-b805-07fba606ee4e" providerId="ADAL" clId="{31854F21-EC37-4E61-AD7D-5520946EC598}" dt="2026-10-21T09:31:04.860" v="112" actId="478"/>
          <ac:spMkLst>
            <pc:docMk/>
            <pc:sldMk cId="0" sldId="272"/>
            <ac:spMk id="5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1:09.199" v="113" actId="478"/>
          <ac:spMkLst>
            <pc:docMk/>
            <pc:sldMk cId="0" sldId="272"/>
            <ac:spMk id="7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1:10.902" v="114" actId="478"/>
          <ac:spMkLst>
            <pc:docMk/>
            <pc:sldMk cId="0" sldId="272"/>
            <ac:spMk id="8" creationId="{00000000-0000-0000-0000-000000000000}"/>
          </ac:spMkLst>
        </pc:spChg>
        <pc:spChg chg="del">
          <ac:chgData name="S Clawley (GP)" userId="b9ca48c1-a39d-43b9-b805-07fba606ee4e" providerId="ADAL" clId="{31854F21-EC37-4E61-AD7D-5520946EC598}" dt="2026-10-21T09:31:12.307" v="115" actId="478"/>
          <ac:spMkLst>
            <pc:docMk/>
            <pc:sldMk cId="0" sldId="272"/>
            <ac:spMk id="9" creationId="{00000000-0000-0000-0000-000000000000}"/>
          </ac:spMkLst>
        </pc:spChg>
        <pc:graphicFrameChg chg="modGraphic">
          <ac:chgData name="S Clawley (GP)" userId="b9ca48c1-a39d-43b9-b805-07fba606ee4e" providerId="ADAL" clId="{31854F21-EC37-4E61-AD7D-5520946EC598}" dt="2026-10-21T09:31:02.446" v="111" actId="255"/>
          <ac:graphicFrameMkLst>
            <pc:docMk/>
            <pc:sldMk cId="0" sldId="272"/>
            <ac:graphicFrameMk id="18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Title slide identifies this as an editable, reduced PE road map.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Alignment slide condenses statutory and inspection expectations into usable PE non-negotiables.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Intent has been reduced to practical end-points and four PE threshold concepts.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Learning journey consolidates the original full long-term overview into a concise, editable sequence.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Replaces multiple detailed progression tables with a clear strand-based substantive knowledge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Condenses detailed progression into four cross-curricular PE disciplinary behaviours.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Refines the original Godley PE approach into a practical cycle for teaching and quality assurance.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EYFS content is a concise foundation for statutory KS1 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Year 1 content is reduced while retaining statutory PE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Year 2 content is reduced while retaining statutory PE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Year 3 content is reduced while retaining statutory PE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Year 4 content is reduced while retaining statutory PE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Year 5 content is reduced while retaining statutory PE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Year 6 content is reduced while retaining statutory PE coverage and progression.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Swimming is retained as a standalone statutory entitlement because the National Curriculum includes fixed outcomes.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Creates a clear vocabulary spine to replace repetition across detailed progression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Reviewed and reduced from PE Learning Journey 2022-2023.pptx.
[Sources]
- Department for Education, National curriculum in England: physical education programmes of study: https://www.gov.uk/government/publications/national-curriculum-in-england-physical-education-programmes-of-study/national-curriculum-in-england-physical-education-programmes-of-study
- Department for Education, PE programmes of study: key stages 1 and 2 PDF: https://assets.publishing.service.gov.uk/media/5a7c4edfed915d3d0e87b801/PRIMARY_national_curriculum_-_Physical_education.pdf
- Swim England, Primary school swimming and the national curriculum: https://www.swimming.org/schools/swimming-national-curriculum/
- Ofsted, School inspection toolkit and operating guide information, last updated 12 June 2026: https://www.gov.uk/government/publications/school-inspection-toolkit-operating-guide-and-information
- Ofsted education blog, September 2026 updates to education inspections, 12 June 2026: https://educationinspection.blog.gov.uk/2026/06/12/what-you-need-to-know-about-the-september-2026-updates-to-education-inspections/
- Reviewed source document: PE Learning Journey 2022-2023.pptx
[Design note]
Final slide turns the reduced roadmap into an Ofsted-ready quality assurance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0" y="0"/>
            <a:ext cx="12191695" cy="548640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11480" y="15544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48640" y="4620077"/>
            <a:ext cx="7498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202020"/>
                </a:solidFill>
              </a:rPr>
              <a:t>PE Road Map</a:t>
            </a:r>
            <a:endParaRPr lang="en-US" sz="3400" dirty="0"/>
          </a:p>
        </p:txBody>
      </p:sp>
      <p:sp>
        <p:nvSpPr>
          <p:cNvPr id="10" name="Shape 8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461271-CF04-4269-3FB9-4712FD924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91" y="2674544"/>
            <a:ext cx="1737511" cy="17375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8F94A98-3DB0-13E4-6897-39C4FB7D9A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310846"/>
            <a:ext cx="8041321" cy="9144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Alignment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417320"/>
            <a:ext cx="3703320" cy="16916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3949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National Curriculum PE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3949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develop competence across a broad range of physical activities, remain physically active, engage in competitive sport and learn to lead healthy, active lives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9" name="Shape 7"/>
          <p:cNvSpPr/>
          <p:nvPr/>
        </p:nvSpPr>
        <p:spPr>
          <a:xfrm>
            <a:off x="4251960" y="1417320"/>
            <a:ext cx="3703320" cy="169164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4379976" y="1527048"/>
            <a:ext cx="34472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Ofsted 2026 curriculum and teaching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379976" y="1810512"/>
            <a:ext cx="344728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The curriculum is ambitious, well sequenced and inclusive. Pupils build knowledge, practise deliberately, improve performance and remember what has been taught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2" name="Shape 10"/>
          <p:cNvSpPr/>
          <p:nvPr/>
        </p:nvSpPr>
        <p:spPr>
          <a:xfrm>
            <a:off x="8092440" y="1417320"/>
            <a:ext cx="3657600" cy="1691640"/>
          </a:xfrm>
          <a:prstGeom prst="roundRect">
            <a:avLst/>
          </a:prstGeom>
          <a:solidFill>
            <a:srgbClr val="FFF2CC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220456" y="1527048"/>
            <a:ext cx="34015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Godley PE entitlement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20456" y="1810512"/>
            <a:ext cx="3401568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Pupils experience games, dance, gymnastics, athletics, OAA and swimming, with explicit teaching of health, safety, teamwork, leadership, tactics and evaluation.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2841896"/>
              </p:ext>
            </p:extLst>
          </p:nvPr>
        </p:nvGraphicFramePr>
        <p:xfrm>
          <a:off x="685800" y="3703320"/>
          <a:ext cx="10835640" cy="2148840"/>
        </p:xfrm>
        <a:graphic>
          <a:graphicData uri="http://schemas.openxmlformats.org/drawingml/2006/table">
            <a:tbl>
              <a:tblPr/>
              <a:tblGrid>
                <a:gridCol w="2423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12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Non-negotiable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 this roadmap secures 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Fundamental movement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 focus on balance, agility, coordination, running, jumping, throwing and catching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Broader competence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KS2 applies and links skills in games, dance, gymnastics, athletics, OAA and swimming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Competition and collaboration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Self-challenge, team games, leadership, rules, tactics, communication and fair play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Warm-up, cool-down, fitness, safe use of equipment and swimming/water safety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Subject Intent - PE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Reduced intent statement retaining the strongest elements from the original.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349240" cy="416052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822960" y="1698428"/>
            <a:ext cx="5093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By Year 6, pupils will be able to: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26948" y="2015074"/>
            <a:ext cx="509320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move with control, confidence, fluency and precision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apply skills, tactics and rules across a broad range of activities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collaborate, communicate, compete fairly and lead when appropriate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evaluate their own and others’ performance and improve personal bests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explain how exercise supports health, fitness and wellbeing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- swim 25 metres, use a range of strokes and perform safe self-rescue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044184" y="1304952"/>
            <a:ext cx="5440680" cy="416052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6352700" y="151865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Threshold concepts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05183" y="1877914"/>
            <a:ext cx="5184648" cy="3703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Develop physical competence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Learn and refine movement, technique and control.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Apply skills, tactics and rules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Choose and adapt skills for games and performance.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Lead healthy, active lives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Understand fitness, safety, sustained activity and wellbeing.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Perform, compete and evaluate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Improve performance through feedback, teamwork and reflection.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777240" y="5715000"/>
            <a:ext cx="155448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850392" y="5815584"/>
            <a:ext cx="14081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Inclusive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2697480" y="5715000"/>
            <a:ext cx="137160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2770632" y="5815584"/>
            <a:ext cx="12252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Active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4389120" y="5715000"/>
            <a:ext cx="173736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5"/>
          <p:cNvSpPr/>
          <p:nvPr/>
        </p:nvSpPr>
        <p:spPr>
          <a:xfrm>
            <a:off x="4462272" y="581558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Progressive</a:t>
            </a:r>
            <a:endParaRPr lang="en-US" sz="830" dirty="0"/>
          </a:p>
        </p:txBody>
      </p:sp>
      <p:sp>
        <p:nvSpPr>
          <p:cNvPr id="18" name="Shape 16"/>
          <p:cNvSpPr/>
          <p:nvPr/>
        </p:nvSpPr>
        <p:spPr>
          <a:xfrm>
            <a:off x="6446520" y="5715000"/>
            <a:ext cx="1737360" cy="384048"/>
          </a:xfrm>
          <a:prstGeom prst="roundRect">
            <a:avLst/>
          </a:prstGeom>
          <a:solidFill>
            <a:srgbClr val="70AD47"/>
          </a:solidFill>
          <a:ln w="12700">
            <a:solidFill>
              <a:srgbClr val="70AD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6519672" y="581558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Competitive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8549640" y="5715000"/>
            <a:ext cx="2331720" cy="384048"/>
          </a:xfrm>
          <a:prstGeom prst="round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622792" y="5815584"/>
            <a:ext cx="218541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</a:rPr>
              <a:t>Safe and healthy</a:t>
            </a:r>
            <a:endParaRPr lang="en-US" sz="830" dirty="0"/>
          </a:p>
        </p:txBody>
      </p:sp>
      <p:sp>
        <p:nvSpPr>
          <p:cNvPr id="22" name="Shape 2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Learning Journey: EYFS to Year 6</a:t>
            </a:r>
            <a:endParaRPr lang="en-US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3475574"/>
              </p:ext>
            </p:extLst>
          </p:nvPr>
        </p:nvGraphicFramePr>
        <p:xfrm>
          <a:off x="320040" y="1234440"/>
          <a:ext cx="11567160" cy="525780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Fundamental movement, space, balance and simple games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Dance, movement patterns and object control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Athletics-style movement and cooperative games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 / Invasion games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Cricket /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 / Football / Athletics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 / Invasion games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 / Cricket /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 / Football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3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 / Invasion games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 / Hockey / OAA /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 / Tag rugby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4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Swimming / Dance / OAA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Swimming / Cricket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 / Tag rugby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5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 / Dance / OAA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Hockey / Netball /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 / Tag rugby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Year 6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Tag rugby / Netball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Cricket / Hockey /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OAA / Dance / Athletics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Substantive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What pupils know about movement, activity, rules, tactics and health.</a:t>
            </a:r>
            <a:endParaRPr lang="en-US" sz="10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4902127"/>
              </p:ext>
            </p:extLst>
          </p:nvPr>
        </p:nvGraphicFramePr>
        <p:xfrm>
          <a:off x="320040" y="1325880"/>
          <a:ext cx="11567160" cy="5029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46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Strand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fitness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Body changes during exercise; safe equipment use; simple healthy choices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Warm-up/cool-down, strength, flexibility and effects of exercise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preparation, fitness, wellbeing, stamina, personal best and leadership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Basic sending, receiving, striking, travelling, passing, attacking and defending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Rules, tactics, space, possession, fielding, invasion and net/wall principles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Strategic decisions, fluency under pressure, leadership, adapted rules and performance analysis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Copy, repeat and link simple movement patterns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Motifs, stimuli, rhythm, expression and group composition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Style, dynamics, transitions, complex sequences and evaluative refinement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Travelling, jumping, rolling, shapes and balances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Sequences, vaulting, apparatus, direction, level and control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Complex sequences, precision, strength, technique and peer evaluation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Athletics/OAA/Swimming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Running, jumping, throwing foundations; simple cooperation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 technique; trails, symbols, maps and teamwork; swimming instruction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Pace, endurance, measurement, navigation, leadership, water safety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Disciplinary Knowledge Progression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95959"/>
                </a:solidFill>
              </a:rPr>
              <a:t>How pupils improve as physically educated learners.</a:t>
            </a:r>
            <a:endParaRPr lang="en-US" sz="10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3957951"/>
              </p:ext>
            </p:extLst>
          </p:nvPr>
        </p:nvGraphicFramePr>
        <p:xfrm>
          <a:off x="411480" y="1234440"/>
          <a:ext cx="11338560" cy="4389120"/>
        </p:xfrm>
        <a:graphic>
          <a:graphicData uri="http://schemas.openxmlformats.org/drawingml/2006/table">
            <a:tbl>
              <a:tblPr/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Concept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EYFS/KS1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Acquire and develop skills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Explore, copy, practise and begin to control basic movements.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 and combine skills with increasing control, rhythm, accuracy and fluency.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 skills precisely, adapt under pressure and link techniques across activity contexts.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 tactics and rules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Follow simple rules; begin to attack, defend and use space.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 rules fairly, choose tactics and improve team roles.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Create/adapt rules, communicate plans, lead others and justify tactical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and compete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Participate, cooperate and compete against self and others.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with control and confidence; improve personal performance.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consistently, precisely and competitively while supporting others to improve.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78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Evaluate and improve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Talk about performance and simple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strengths, feedback and improvements using PE vocabulary.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criteria, peer feedback and reflection to refine technique, tactics and outcomes.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594360" y="5714999"/>
            <a:ext cx="11018520" cy="758951"/>
          </a:xfrm>
          <a:prstGeom prst="roundRect">
            <a:avLst/>
          </a:prstGeom>
          <a:solidFill>
            <a:srgbClr val="DDEBF7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5824728"/>
            <a:ext cx="107624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Strong curriculum thread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22376" y="6108192"/>
            <a:ext cx="10762488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Every unit includes: safety and health focus -&gt; explicit skill teaching -&gt; deliberate practice -&gt; application in performance/game -&gt; feedback and evaluation -&gt; personal improvement.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Teaching Sequence for Every PE Unit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025116"/>
              </p:ext>
            </p:extLst>
          </p:nvPr>
        </p:nvGraphicFramePr>
        <p:xfrm>
          <a:off x="685800" y="1325880"/>
          <a:ext cx="10835640" cy="393192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92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Purpose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1. Retrieve and prepare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Recall prior skills/rules; warm up safely and link to health and fitness.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2. Teach and model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Explicitly teach technique, vocabulary, safety rules, tactics or composition.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3. Practise deliberately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repeat, refine and receive feedback in progressive challenges.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4. Apply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use skills in games, performances, sequences, competition or OAA challenges.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5. Evaluate and improve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identify strengths, next steps and personal-best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731520" y="5532120"/>
            <a:ext cx="10744200" cy="77724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5"/>
          <p:cNvSpPr/>
          <p:nvPr/>
        </p:nvSpPr>
        <p:spPr>
          <a:xfrm>
            <a:off x="859536" y="56418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Assessment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925312"/>
            <a:ext cx="10488168" cy="3200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Teachers check whether pupils can perform the skill, explain when to use it, apply rules or tactics, work safely and improve through feedback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EYFS: Foundations for PE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" y="987552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95959"/>
                </a:solidFill>
              </a:rPr>
              <a:t>Movement confidence, spatial awareness, body control, cooperation and healthy choices</a:t>
            </a:r>
            <a:r>
              <a:rPr lang="en-US" sz="1050" dirty="0">
                <a:solidFill>
                  <a:srgbClr val="595959"/>
                </a:solidFill>
              </a:rPr>
              <a:t>.</a:t>
            </a:r>
            <a:endParaRPr lang="en-US" sz="10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289288"/>
              </p:ext>
            </p:extLst>
          </p:nvPr>
        </p:nvGraphicFramePr>
        <p:xfrm>
          <a:off x="411480" y="1234440"/>
          <a:ext cx="11384280" cy="27432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Movement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Move safely in space; travel in different ways; balance and coordinate.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Copy and create simple movement patterns; respond to music and stimuli.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Run, jump, throw, roll and catch in simple games and challenges.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Games and equipment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equipment safely; roll, throw, catch, kick and chase.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Cooperate with others and follow simple instructions/rules.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Participate in simple competitive and cooperative activities.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how the body feels still and after movement.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words such as fast, slow, high, low, balance and space.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Talk about improvement and safe choices.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4343400"/>
            <a:ext cx="11064240" cy="10972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22376" y="445312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Progression into Year </a:t>
            </a:r>
            <a:r>
              <a:rPr lang="en-US" sz="1000" b="1" dirty="0">
                <a:solidFill>
                  <a:srgbClr val="7030A0"/>
                </a:solidFill>
              </a:rPr>
              <a:t>1</a:t>
            </a:r>
            <a:endParaRPr lang="en-US" sz="1000" dirty="0"/>
          </a:p>
        </p:txBody>
      </p:sp>
      <p:sp>
        <p:nvSpPr>
          <p:cNvPr id="6" name="Text 6"/>
          <p:cNvSpPr/>
          <p:nvPr/>
        </p:nvSpPr>
        <p:spPr>
          <a:xfrm>
            <a:off x="722376" y="4736592"/>
            <a:ext cx="1080820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Children move from exploration and body control into basic movements, team games, dance patterns and gymnastic sequences with simple rules and safety routines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594360" y="5623559"/>
            <a:ext cx="11064240" cy="720673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22376" y="5733288"/>
            <a:ext cx="1080820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Vocabulary emphasis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22376" y="6016752"/>
            <a:ext cx="10808208" cy="256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space, balance, travel, throw, catch, kick, roll, jump, safe, fast, slow, high, low, team, rules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1: Basic movement and simple games</a:t>
            </a:r>
            <a:endParaRPr lang="en-US" sz="2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6209880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Gymnastics; Netball/invasion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Cricket/striking and fielding; Tennis/net and wall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Dance; Football/invasion; Athletics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skills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 short sequences; travel, balance, jump and roll; begin attacking/defending.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Strike, send, receive, throw, catch and follow simple game rules.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Copy, repeat and link movements; begin sprinting, jumping and throwing.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body before/during/after exercise; carry equipment safely.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Play fairly, follow rules and use space safely.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Land safely, work with a partner and compete appropriately.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simple controlled movements and games.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 basic sending/receiving in games.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Perform, compete and describe simple improvements.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Explore, copy and perform basic skills with some control; follow simple rules and begin to use PE vocabulary.</a:t>
            </a:r>
            <a:endParaRPr lang="en-US" sz="1200" dirty="0"/>
          </a:p>
        </p:txBody>
      </p:sp>
      <p:sp>
        <p:nvSpPr>
          <p:cNvPr id="6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balance, travel, roll, jump, throw, catch, strike, pass, attack, defend, rules, safe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2: Control, coordination and early tactics</a:t>
            </a:r>
            <a:endParaRPr lang="en-US" sz="2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634728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Gymnastics; Netball/invasion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Dance; Cricket;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Athletics; Football/invasion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skills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Link actions; balance on different points; attack/defend using at least one technique.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Create motifs, move in time, strike with control and vary throws.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Run at different paces, jump for distance, throw accurately and compete.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what is needed to stay healthy.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Recognise body changes during and after activity.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Choose safe technique and compare performance.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sequences with coordination and increasing control.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rules and space to play successfully.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Compete against self and others and describe improvement.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Develop control and accuracy; choose simple tactics; use feedback to improve performance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coordination, control, motif, pace, target, accuracy, tactics, space, compete, improve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3: Applying skills and beginning independence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444762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Gymnastics; Netball/invasion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Dance; Hockey; OAA;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Athletics; Tag rugby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skills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Compose sequences; use ball skills; keep possession and find space.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rhythm, motifs, striking and net/wall skills; follow trails and keys.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Refine running technique, hurdle action, jumping take-off and throwing for distance.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warm-up/cool-down; know strength and flexibility.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effective communication and choose equipment.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Compete in a controlled manner and evaluate personal performance.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techniques with confidence and control.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 simple tactics and teamwork.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how technique affects performance.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Select and combine skills; apply rules fairly; communicate as a team and evaluate performance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6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warm-up, cool-down, possession, support, motif, trail, key, improve, technique, control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4: Fluency, swimming and applied tactics</a:t>
            </a:r>
            <a:endParaRPr lang="en-US" sz="2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0471839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Swimming; Dance; OAA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Swimming; Cricket/striking and fielding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Athletics; Tag rugby/invasion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skills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Swimming and water safety; longer dance sequences; plan and follow trails.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Strike/control a moving ball; throw/catch in games; use tactics and space.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Relay, sprinting, triple jump, pull throw and competitive games.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Describe body reactions; explain why exercise supports health.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Know reasons for warming/cooling down; apply safety in swimming.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Measure, perform and improve outcomes.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control, accuracy and teamwork across PE contexts.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Meet swimming instruction milestones and apply tactics.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Compete and evaluate with fairness.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evidence from performance to improve; apply tactics and communicate clearly in team challenges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stroke, self-rescue, rally, tactic, trail, route, relay, measure, accuracy, fluency</a:t>
            </a:r>
            <a:endParaRPr lang="en-US" sz="1200" dirty="0"/>
          </a:p>
        </p:txBody>
      </p:sp>
      <p:sp>
        <p:nvSpPr>
          <p:cNvPr id="6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5: Precision, leadership and personal best</a:t>
            </a:r>
            <a:endParaRPr lang="en-US" sz="2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2390960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Gymnastics; Dance; OAA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Hockey; Netball;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Athletics; Tag rugby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skills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Adapt complex sequences; use space creatively; design orienteering challenges.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Apply passing, shooting, defending, serving and tactical decisions.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Sprinting starts, stamina, standing jumps, throwing techniques and competition.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Explain safety principles when preparing and exercising.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Select appropriate tactics and demonstrate fair competition.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Measure accurately and improve personal bests.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consistently with accuracy and control.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criteria to evaluate and adapt performance.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Lead, support and improve others.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Use more complex tactics, refine technique, make decisions and explain how performance improves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stamina, reaction time, criteria, leadership, tactics, serve, dribble, evaluate, adapt, personal best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Year 6: Strategic application, evaluation and readiness for KS3</a:t>
            </a:r>
            <a:endParaRPr lang="en-US" sz="2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472306"/>
              </p:ext>
            </p:extLst>
          </p:nvPr>
        </p:nvGraphicFramePr>
        <p:xfrm>
          <a:off x="320040" y="1188720"/>
          <a:ext cx="11567160" cy="3429000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Unit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Autumn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Spring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Summer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Coverage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Tag rugby; Netball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Cricket; Hockey; Tennis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OAA; Dance; Athletics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skills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Link skills fluently under pressure; plan attack/defence and lead others.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Strike, throw, catch, pass and travel with precision in game situations.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Navigate under pressure; create complex dance; refine athletics and support peers.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Health and safety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 warm-ups/cool-downs safely and explain wellbeing links.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Communicate game plans and adapt tactics.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Organise activities and evaluate thoughtfully.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Outcome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Perform confidently, consistently and precisely.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Compete with strong tactical understanding.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Improve through feedback and demonstrate leadership.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4800600"/>
            <a:ext cx="5486400" cy="1051560"/>
          </a:xfrm>
          <a:prstGeom prst="roundRect">
            <a:avLst/>
          </a:prstGeom>
          <a:solidFill>
            <a:srgbClr val="EFE4F8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630936" y="4910328"/>
            <a:ext cx="5230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Disciplinary focus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30936" y="5193792"/>
            <a:ext cx="523036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Apply skills under pressure, evaluate using criteria, lead peers and demonstrate confident transition to KS3 PE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6217920" y="4800600"/>
            <a:ext cx="5440680" cy="105156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345936" y="4910328"/>
            <a:ext cx="51846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Core vocabulary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45936" y="5193792"/>
            <a:ext cx="5184648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precision, pressure, strategy, leadership, self-rescue, endurance, compass, tactic, fluency, wellbeing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Swimming and Water Safety Entitlement</a:t>
            </a:r>
            <a:endParaRPr lang="en-US" sz="22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551306"/>
              </p:ext>
            </p:extLst>
          </p:nvPr>
        </p:nvGraphicFramePr>
        <p:xfrm>
          <a:off x="594360" y="1325880"/>
          <a:ext cx="11018520" cy="3840480"/>
        </p:xfrm>
        <a:graphic>
          <a:graphicData uri="http://schemas.openxmlformats.org/drawingml/2006/table">
            <a:tbl>
              <a:tblPr/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75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Expectation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Godley curriculum response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Provision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Swimming instruction is provided in KS2, with Year 4 identified in the current long-term sequence.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25 metres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are taught to swim competently, confidently and proficiently over at least 25 metres.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Strokes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are taught to use a range of strokes effectively, such as front crawl, backstroke and breaststroke.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Safe self-rescue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are taught safe self-rescue in different water-based situations.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Quality assurance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monitor attendance, attainment, barriers, catch-up/top-up needs and published outcomes.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Vocabulary Progression</a:t>
            </a:r>
            <a:endParaRPr lang="en-US" sz="2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536893"/>
              </p:ext>
            </p:extLst>
          </p:nvPr>
        </p:nvGraphicFramePr>
        <p:xfrm>
          <a:off x="594360" y="1325880"/>
          <a:ext cx="11018520" cy="324612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89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Phase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 vocabulary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EYFS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space, safe, balance, travel, jump, roll, throw, catch, kick, fast, slow, high, low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KS1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attack, defend, pass, strike, receive, target, sequence, motif, control, coordination, rule, compete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Lower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warm-up, cool-down, possession, tactic, rally, technique, rhythm, trail, map, route, measure, accuracy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92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Upper KS2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stamina, endurance, reaction time, strategy, transition, fluency, precision, self-rescue, criteria, evaluation, leadership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03504" y="5074920"/>
            <a:ext cx="10744200" cy="868680"/>
          </a:xfrm>
          <a:prstGeom prst="roundRect">
            <a:avLst/>
          </a:prstGeom>
          <a:solidFill>
            <a:srgbClr val="E2F0D9"/>
          </a:solidFill>
          <a:ln w="9525">
            <a:solidFill>
              <a:srgbClr val="BFBFB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859536" y="5184648"/>
            <a:ext cx="104881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7030A0"/>
                </a:solidFill>
              </a:rPr>
              <a:t>How vocabulary is secured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859536" y="5468112"/>
            <a:ext cx="10488168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202020"/>
                </a:solidFill>
              </a:rPr>
              <a:t>Each unit identifies 8-12 core words. Teachers model precise PE language and expect pupils to use it when explaining rules, tactics, improvement, safety and performance</a:t>
            </a:r>
            <a:r>
              <a:rPr lang="en-US" sz="835" dirty="0">
                <a:solidFill>
                  <a:srgbClr val="202020"/>
                </a:solidFill>
              </a:rPr>
              <a:t>.</a:t>
            </a:r>
            <a:endParaRPr lang="en-US" sz="835" dirty="0"/>
          </a:p>
        </p:txBody>
      </p:sp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84048"/>
          </a:xfrm>
          <a:prstGeom prst="rect">
            <a:avLst/>
          </a:prstGeom>
          <a:solidFill>
            <a:srgbClr val="7030A0"/>
          </a:solidFill>
          <a:ln w="12700">
            <a:solidFill>
              <a:srgbClr val="7030A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82880" y="91440"/>
            <a:ext cx="5394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80" b="1" dirty="0">
                <a:solidFill>
                  <a:srgbClr val="FFFFFF"/>
                </a:solidFill>
              </a:rPr>
              <a:t>EXCELLENCE - HAPPINESS AND NURTURE - POWERFUL LEARNING</a:t>
            </a:r>
            <a:endParaRPr lang="en-US" sz="780" dirty="0"/>
          </a:p>
        </p:txBody>
      </p:sp>
      <p:sp>
        <p:nvSpPr>
          <p:cNvPr id="4" name="Text 2"/>
          <p:cNvSpPr/>
          <p:nvPr/>
        </p:nvSpPr>
        <p:spPr>
          <a:xfrm>
            <a:off x="320040" y="658368"/>
            <a:ext cx="8595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02020"/>
                </a:solidFill>
              </a:rPr>
              <a:t>What a Strong PE Curriculum Looks Like</a:t>
            </a:r>
            <a:endParaRPr lang="en-US" sz="22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3994547"/>
              </p:ext>
            </p:extLst>
          </p:nvPr>
        </p:nvGraphicFramePr>
        <p:xfrm>
          <a:off x="502920" y="1234440"/>
          <a:ext cx="11201400" cy="370332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6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Area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Strong evidence to look for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Curriculum design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 pupils receive a broad, sequenced PE offer covering games, dance, gymnastics, athletics, OAA and swimming.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Teaching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Lessons include explicit skill teaching, deliberate practice, safety routines, inclusive participation and performance application.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 outcomes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Pupils perform, explain, apply tactics/rules, evaluate improvement and understand health and fitness.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Inclusion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Activities are adapted so all pupils participate, practise, compete appropriately and experience success.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Assessment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02020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Leaders check pupil voice, lesson observation, assessment records, swimming outcomes and participation patterns.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1148" marR="41148" marT="41148" marB="41148" anchor="ctr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320040" y="6537960"/>
            <a:ext cx="1156716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320040" y="6601968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E6E6E"/>
                </a:solidFill>
              </a:rPr>
              <a:t>Godley Primary - PE Curriculum Road Map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D839F4BA4A62448FEDD2AEB447C2D6" ma:contentTypeVersion="16" ma:contentTypeDescription="Create a new document." ma:contentTypeScope="" ma:versionID="f6e4f3271c28226372225dc3702da8aa">
  <xsd:schema xmlns:xsd="http://www.w3.org/2001/XMLSchema" xmlns:xs="http://www.w3.org/2001/XMLSchema" xmlns:p="http://schemas.microsoft.com/office/2006/metadata/properties" xmlns:ns2="edb43824-a5fe-42a4-b014-0d50b4802d8c" xmlns:ns3="14bae8ab-14a0-453e-af33-c7fbe6ee8658" targetNamespace="http://schemas.microsoft.com/office/2006/metadata/properties" ma:root="true" ma:fieldsID="3ef405613c2f9b8d4bc9edd041172f1b" ns2:_="" ns3:_="">
    <xsd:import namespace="edb43824-a5fe-42a4-b014-0d50b4802d8c"/>
    <xsd:import namespace="14bae8ab-14a0-453e-af33-c7fbe6ee86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43824-a5fe-42a4-b014-0d50b4802d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bae8ab-14a0-453e-af33-c7fbe6ee865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67e44f2-eb70-4ec5-8763-7883104344ec}" ma:internalName="TaxCatchAll" ma:showField="CatchAllData" ma:web="14bae8ab-14a0-453e-af33-c7fbe6ee86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43824-a5fe-42a4-b014-0d50b4802d8c">
      <Terms xmlns="http://schemas.microsoft.com/office/infopath/2007/PartnerControls"/>
    </lcf76f155ced4ddcb4097134ff3c332f>
    <TaxCatchAll xmlns="14bae8ab-14a0-453e-af33-c7fbe6ee865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7C56358-5283-4DA3-B277-2E41087058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43824-a5fe-42a4-b014-0d50b4802d8c"/>
    <ds:schemaRef ds:uri="14bae8ab-14a0-453e-af33-c7fbe6ee86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15C5F2-F0B5-4A1F-8E56-DAF1CB891918}">
  <ds:schemaRefs>
    <ds:schemaRef ds:uri="http://schemas.microsoft.com/office/2006/metadata/properties"/>
    <ds:schemaRef ds:uri="http://schemas.microsoft.com/office/infopath/2007/PartnerControls"/>
    <ds:schemaRef ds:uri="edb43824-a5fe-42a4-b014-0d50b4802d8c"/>
    <ds:schemaRef ds:uri="14bae8ab-14a0-453e-af33-c7fbe6ee8658"/>
  </ds:schemaRefs>
</ds:datastoreItem>
</file>

<file path=customXml/itemProps3.xml><?xml version="1.0" encoding="utf-8"?>
<ds:datastoreItem xmlns:ds="http://schemas.openxmlformats.org/officeDocument/2006/customXml" ds:itemID="{C8B9C1C6-7A6C-4EEA-808D-D18F5D9598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6451</Words>
  <Application>Microsoft Office PowerPoint</Application>
  <PresentationFormat>Widescreen</PresentationFormat>
  <Paragraphs>421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Godley Primary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 Road Map - Reduced and Ofsted Strong 2026</dc:title>
  <dc:subject>Reduced PE curriculum road map aligned to National Curriculum and Ofsted 2026</dc:subject>
  <dc:creator>S Clawley (GP)</dc:creator>
  <cp:lastModifiedBy>S Clawley (GP)</cp:lastModifiedBy>
  <cp:revision>2</cp:revision>
  <dcterms:created xsi:type="dcterms:W3CDTF">2026-07-29T09:23:49Z</dcterms:created>
  <dcterms:modified xsi:type="dcterms:W3CDTF">2026-10-21T09:31:27Z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0x01010079D839F4BA4A62448FEDD2AEB447C2D6</vt:lpwstr>
  </property>
  <property fmtid="{D5CDD505-2E9C-101B-9397-08002B2CF9AE}" pid="3" name="MediaServiceImageTags">
    <vt:lpwstr/>
  </property>
</Properties>
</file>