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E61AF1-8792-4155-85AC-6113AF617753}" v="4" dt="2026-10-21T09:40:45.7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6" autoAdjust="0"/>
    <p:restoredTop sz="94610"/>
  </p:normalViewPr>
  <p:slideViewPr>
    <p:cSldViewPr snapToGrid="0" snapToObjects="1">
      <p:cViewPr>
        <p:scale>
          <a:sx n="50" d="100"/>
          <a:sy n="50" d="100"/>
        </p:scale>
        <p:origin x="106" y="7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 Maxted (GP)" userId="af7abd30-29ef-4071-8a0e-b793f56603f8" providerId="ADAL" clId="{1F949540-38E7-4058-B1A1-6A60B1E6B882}"/>
    <pc:docChg chg="undo custSel modSld">
      <pc:chgData name="H Maxted (GP)" userId="af7abd30-29ef-4071-8a0e-b793f56603f8" providerId="ADAL" clId="{1F949540-38E7-4058-B1A1-6A60B1E6B882}" dt="2026-10-21T09:50:12.717" v="393" actId="1076"/>
      <pc:docMkLst>
        <pc:docMk/>
      </pc:docMkLst>
      <pc:sldChg chg="addSp delSp modSp mod">
        <pc:chgData name="H Maxted (GP)" userId="af7abd30-29ef-4071-8a0e-b793f56603f8" providerId="ADAL" clId="{1F949540-38E7-4058-B1A1-6A60B1E6B882}" dt="2026-10-21T09:30:20.761" v="35" actId="478"/>
        <pc:sldMkLst>
          <pc:docMk/>
          <pc:sldMk cId="0" sldId="256"/>
        </pc:sldMkLst>
        <pc:spChg chg="del mod">
          <ac:chgData name="H Maxted (GP)" userId="af7abd30-29ef-4071-8a0e-b793f56603f8" providerId="ADAL" clId="{1F949540-38E7-4058-B1A1-6A60B1E6B882}" dt="2026-10-21T09:30:20.761" v="35" actId="478"/>
          <ac:spMkLst>
            <pc:docMk/>
            <pc:sldMk cId="0" sldId="256"/>
            <ac:spMk id="2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8:54.228" v="4" actId="403"/>
          <ac:spMkLst>
            <pc:docMk/>
            <pc:sldMk cId="0" sldId="256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9:56.558" v="29" actId="1076"/>
          <ac:spMkLst>
            <pc:docMk/>
            <pc:sldMk cId="0" sldId="256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8:58.402" v="5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9:25.024" v="22" actId="478"/>
          <ac:spMkLst>
            <pc:docMk/>
            <pc:sldMk cId="0" sldId="256"/>
            <ac:spMk id="7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29:23.517" v="21" actId="478"/>
          <ac:spMkLst>
            <pc:docMk/>
            <pc:sldMk cId="0" sldId="256"/>
            <ac:spMk id="8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29:43.071" v="26" actId="478"/>
          <ac:spMkLst>
            <pc:docMk/>
            <pc:sldMk cId="0" sldId="256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9:47.082" v="27" actId="478"/>
          <ac:spMkLst>
            <pc:docMk/>
            <pc:sldMk cId="0" sldId="256"/>
            <ac:spMk id="11" creationId="{00000000-0000-0000-0000-000000000000}"/>
          </ac:spMkLst>
        </pc:spChg>
        <pc:picChg chg="add mod">
          <ac:chgData name="H Maxted (GP)" userId="af7abd30-29ef-4071-8a0e-b793f56603f8" providerId="ADAL" clId="{1F949540-38E7-4058-B1A1-6A60B1E6B882}" dt="2026-10-21T09:29:51.628" v="28" actId="1076"/>
          <ac:picMkLst>
            <pc:docMk/>
            <pc:sldMk cId="0" sldId="256"/>
            <ac:picMk id="12" creationId="{D8589637-096A-2667-9EF0-F1D24FD465D6}"/>
          </ac:picMkLst>
        </pc:picChg>
        <pc:picChg chg="add mod">
          <ac:chgData name="H Maxted (GP)" userId="af7abd30-29ef-4071-8a0e-b793f56603f8" providerId="ADAL" clId="{1F949540-38E7-4058-B1A1-6A60B1E6B882}" dt="2026-10-21T09:30:12.119" v="33" actId="1076"/>
          <ac:picMkLst>
            <pc:docMk/>
            <pc:sldMk cId="0" sldId="256"/>
            <ac:picMk id="13" creationId="{DD657BA9-19B5-E143-9B4D-9C312A5A0331}"/>
          </ac:picMkLst>
        </pc:picChg>
      </pc:sldChg>
      <pc:sldChg chg="delSp modSp mod">
        <pc:chgData name="H Maxted (GP)" userId="af7abd30-29ef-4071-8a0e-b793f56603f8" providerId="ADAL" clId="{1F949540-38E7-4058-B1A1-6A60B1E6B882}" dt="2026-10-21T09:32:30.541" v="70" actId="14100"/>
        <pc:sldMkLst>
          <pc:docMk/>
          <pc:sldMk cId="0" sldId="257"/>
        </pc:sldMkLst>
        <pc:spChg chg="mod">
          <ac:chgData name="H Maxted (GP)" userId="af7abd30-29ef-4071-8a0e-b793f56603f8" providerId="ADAL" clId="{1F949540-38E7-4058-B1A1-6A60B1E6B882}" dt="2026-10-21T09:31:19.530" v="46" actId="255"/>
          <ac:spMkLst>
            <pc:docMk/>
            <pc:sldMk cId="0" sldId="257"/>
            <ac:spMk id="2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0:32.677" v="41" actId="403"/>
          <ac:spMkLst>
            <pc:docMk/>
            <pc:sldMk cId="0" sldId="257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1:48.386" v="48" actId="255"/>
          <ac:spMkLst>
            <pc:docMk/>
            <pc:sldMk cId="0" sldId="257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30:58.963" v="43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1:19.530" v="46" actId="255"/>
          <ac:spMkLst>
            <pc:docMk/>
            <pc:sldMk cId="0" sldId="257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1:19.530" v="46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1:19.530" v="46" actId="255"/>
          <ac:spMkLst>
            <pc:docMk/>
            <pc:sldMk cId="0" sldId="257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1:19.530" v="46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1:19.530" v="46" actId="255"/>
          <ac:spMkLst>
            <pc:docMk/>
            <pc:sldMk cId="0" sldId="257"/>
            <ac:spMk id="12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1:19.530" v="46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1:19.530" v="46" actId="255"/>
          <ac:spMkLst>
            <pc:docMk/>
            <pc:sldMk cId="0" sldId="257"/>
            <ac:spMk id="1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2:18.008" v="68" actId="20577"/>
          <ac:spMkLst>
            <pc:docMk/>
            <pc:sldMk cId="0" sldId="257"/>
            <ac:spMk id="17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32:30.541" v="70" actId="14100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33:35.855" v="85" actId="478"/>
        <pc:sldMkLst>
          <pc:docMk/>
          <pc:sldMk cId="0" sldId="258"/>
        </pc:sldMkLst>
        <pc:spChg chg="mod">
          <ac:chgData name="H Maxted (GP)" userId="af7abd30-29ef-4071-8a0e-b793f56603f8" providerId="ADAL" clId="{1F949540-38E7-4058-B1A1-6A60B1E6B882}" dt="2026-10-21T09:33:01.092" v="74" actId="255"/>
          <ac:spMkLst>
            <pc:docMk/>
            <pc:sldMk cId="0" sldId="258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12.770" v="80" actId="255"/>
          <ac:spMkLst>
            <pc:docMk/>
            <pc:sldMk cId="0" sldId="258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32:46.187" v="72" actId="478"/>
          <ac:spMkLst>
            <pc:docMk/>
            <pc:sldMk cId="0" sldId="258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01.092" v="74" actId="255"/>
          <ac:spMkLst>
            <pc:docMk/>
            <pc:sldMk cId="0" sldId="258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23.654" v="82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18.939" v="81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01.092" v="74" actId="255"/>
          <ac:spMkLst>
            <pc:docMk/>
            <pc:sldMk cId="0" sldId="258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30.865" v="84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27.752" v="83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01.092" v="74" actId="255"/>
          <ac:spMkLst>
            <pc:docMk/>
            <pc:sldMk cId="0" sldId="258"/>
            <ac:spMk id="1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01.092" v="74" actId="255"/>
          <ac:spMkLst>
            <pc:docMk/>
            <pc:sldMk cId="0" sldId="258"/>
            <ac:spMk id="1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01.092" v="74" actId="255"/>
          <ac:spMkLst>
            <pc:docMk/>
            <pc:sldMk cId="0" sldId="258"/>
            <ac:spMk id="1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01.092" v="74" actId="255"/>
          <ac:spMkLst>
            <pc:docMk/>
            <pc:sldMk cId="0" sldId="258"/>
            <ac:spMk id="22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3:01.092" v="74" actId="255"/>
          <ac:spMkLst>
            <pc:docMk/>
            <pc:sldMk cId="0" sldId="258"/>
            <ac:spMk id="25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33:35.855" v="85" actId="478"/>
          <ac:spMkLst>
            <pc:docMk/>
            <pc:sldMk cId="0" sldId="258"/>
            <ac:spMk id="27" creationId="{00000000-0000-0000-0000-000000000000}"/>
          </ac:spMkLst>
        </pc:spChg>
      </pc:sldChg>
      <pc:sldChg chg="delSp modSp mod">
        <pc:chgData name="H Maxted (GP)" userId="af7abd30-29ef-4071-8a0e-b793f56603f8" providerId="ADAL" clId="{1F949540-38E7-4058-B1A1-6A60B1E6B882}" dt="2026-10-21T09:35:42.825" v="133" actId="478"/>
        <pc:sldMkLst>
          <pc:docMk/>
          <pc:sldMk cId="0" sldId="259"/>
        </pc:sldMkLst>
        <pc:spChg chg="mod">
          <ac:chgData name="H Maxted (GP)" userId="af7abd30-29ef-4071-8a0e-b793f56603f8" providerId="ADAL" clId="{1F949540-38E7-4058-B1A1-6A60B1E6B882}" dt="2026-10-21T09:35:14.473" v="128" actId="255"/>
          <ac:spMkLst>
            <pc:docMk/>
            <pc:sldMk cId="0" sldId="259"/>
            <ac:spMk id="3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35:29.059" v="130" actId="478"/>
          <ac:spMkLst>
            <pc:docMk/>
            <pc:sldMk cId="0" sldId="259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35:42.825" v="133" actId="478"/>
          <ac:spMkLst>
            <pc:docMk/>
            <pc:sldMk cId="0" sldId="259"/>
            <ac:spMk id="8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35:39.472" v="132" actId="255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addSp delSp modSp mod">
        <pc:chgData name="H Maxted (GP)" userId="af7abd30-29ef-4071-8a0e-b793f56603f8" providerId="ADAL" clId="{1F949540-38E7-4058-B1A1-6A60B1E6B882}" dt="2026-10-21T09:38:13.750" v="151" actId="14100"/>
        <pc:sldMkLst>
          <pc:docMk/>
          <pc:sldMk cId="0" sldId="260"/>
        </pc:sldMkLst>
        <pc:spChg chg="mod">
          <ac:chgData name="H Maxted (GP)" userId="af7abd30-29ef-4071-8a0e-b793f56603f8" providerId="ADAL" clId="{1F949540-38E7-4058-B1A1-6A60B1E6B882}" dt="2026-10-21T09:35:51.927" v="139" actId="403"/>
          <ac:spMkLst>
            <pc:docMk/>
            <pc:sldMk cId="0" sldId="260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7:28.456" v="147" actId="1076"/>
          <ac:spMkLst>
            <pc:docMk/>
            <pc:sldMk cId="0" sldId="260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7:25.357" v="146" actId="1076"/>
          <ac:spMkLst>
            <pc:docMk/>
            <pc:sldMk cId="0" sldId="260"/>
            <ac:spMk id="5" creationId="{00000000-0000-0000-0000-000000000000}"/>
          </ac:spMkLst>
        </pc:spChg>
        <pc:graphicFrameChg chg="add del mod modGraphic">
          <ac:chgData name="H Maxted (GP)" userId="af7abd30-29ef-4071-8a0e-b793f56603f8" providerId="ADAL" clId="{1F949540-38E7-4058-B1A1-6A60B1E6B882}" dt="2026-10-21T09:38:13.750" v="151" actId="14100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39:50.319" v="175" actId="14100"/>
        <pc:sldMkLst>
          <pc:docMk/>
          <pc:sldMk cId="0" sldId="261"/>
        </pc:sldMkLst>
        <pc:spChg chg="mod">
          <ac:chgData name="H Maxted (GP)" userId="af7abd30-29ef-4071-8a0e-b793f56603f8" providerId="ADAL" clId="{1F949540-38E7-4058-B1A1-6A60B1E6B882}" dt="2026-10-21T09:39:24.167" v="168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9:24.167" v="168" actId="1076"/>
          <ac:spMkLst>
            <pc:docMk/>
            <pc:sldMk cId="0" sldId="261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9:24.167" v="168" actId="1076"/>
          <ac:spMkLst>
            <pc:docMk/>
            <pc:sldMk cId="0" sldId="261"/>
            <ac:spMk id="4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38:53.267" v="162" actId="478"/>
          <ac:spMkLst>
            <pc:docMk/>
            <pc:sldMk cId="0" sldId="261"/>
            <ac:spMk id="5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39:40.841" v="172" actId="478"/>
          <ac:spMkLst>
            <pc:docMk/>
            <pc:sldMk cId="0" sldId="261"/>
            <ac:spMk id="6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39:46.967" v="174" actId="478"/>
          <ac:spMkLst>
            <pc:docMk/>
            <pc:sldMk cId="0" sldId="261"/>
            <ac:spMk id="8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39:43.372" v="173" actId="478"/>
          <ac:spMkLst>
            <pc:docMk/>
            <pc:sldMk cId="0" sldId="261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39:24.167" v="168" actId="1076"/>
          <ac:spMkLst>
            <pc:docMk/>
            <pc:sldMk cId="0" sldId="261"/>
            <ac:spMk id="10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39:30.575" v="170" actId="478"/>
          <ac:spMkLst>
            <pc:docMk/>
            <pc:sldMk cId="0" sldId="261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39:50.319" v="175" actId="14100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addSp delSp modSp mod">
        <pc:chgData name="H Maxted (GP)" userId="af7abd30-29ef-4071-8a0e-b793f56603f8" providerId="ADAL" clId="{1F949540-38E7-4058-B1A1-6A60B1E6B882}" dt="2026-10-21T09:41:37.081" v="211" actId="14100"/>
        <pc:sldMkLst>
          <pc:docMk/>
          <pc:sldMk cId="0" sldId="262"/>
        </pc:sldMkLst>
        <pc:spChg chg="mod">
          <ac:chgData name="H Maxted (GP)" userId="af7abd30-29ef-4071-8a0e-b793f56603f8" providerId="ADAL" clId="{1F949540-38E7-4058-B1A1-6A60B1E6B882}" dt="2026-10-21T09:40:46.212" v="193" actId="403"/>
          <ac:spMkLst>
            <pc:docMk/>
            <pc:sldMk cId="0" sldId="262"/>
            <ac:spMk id="3" creationId="{00000000-0000-0000-0000-000000000000}"/>
          </ac:spMkLst>
        </pc:spChg>
        <pc:spChg chg="add del mod">
          <ac:chgData name="H Maxted (GP)" userId="af7abd30-29ef-4071-8a0e-b793f56603f8" providerId="ADAL" clId="{1F949540-38E7-4058-B1A1-6A60B1E6B882}" dt="2026-10-21T09:40:52.642" v="195" actId="478"/>
          <ac:spMkLst>
            <pc:docMk/>
            <pc:sldMk cId="0" sldId="262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1:01.398" v="198" actId="478"/>
          <ac:spMkLst>
            <pc:docMk/>
            <pc:sldMk cId="0" sldId="262"/>
            <ac:spMk id="6" creationId="{00000000-0000-0000-0000-000000000000}"/>
          </ac:spMkLst>
        </pc:spChg>
        <pc:spChg chg="add del">
          <ac:chgData name="H Maxted (GP)" userId="af7abd30-29ef-4071-8a0e-b793f56603f8" providerId="ADAL" clId="{1F949540-38E7-4058-B1A1-6A60B1E6B882}" dt="2026-10-21T09:40:58.872" v="197" actId="478"/>
          <ac:spMkLst>
            <pc:docMk/>
            <pc:sldMk cId="0" sldId="262"/>
            <ac:spMk id="7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1:03.757" v="199" actId="478"/>
          <ac:spMkLst>
            <pc:docMk/>
            <pc:sldMk cId="0" sldId="262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1:10.158" v="200" actId="478"/>
          <ac:spMkLst>
            <pc:docMk/>
            <pc:sldMk cId="0" sldId="262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1:37.081" v="211" actId="14100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42:28.653" v="233" actId="14100"/>
        <pc:sldMkLst>
          <pc:docMk/>
          <pc:sldMk cId="0" sldId="263"/>
        </pc:sldMkLst>
        <pc:spChg chg="mod">
          <ac:chgData name="H Maxted (GP)" userId="af7abd30-29ef-4071-8a0e-b793f56603f8" providerId="ADAL" clId="{1F949540-38E7-4058-B1A1-6A60B1E6B882}" dt="2026-10-21T09:42:02.118" v="226" actId="403"/>
          <ac:spMkLst>
            <pc:docMk/>
            <pc:sldMk cId="0" sldId="263"/>
            <ac:spMk id="3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1:53.481" v="219" actId="478"/>
          <ac:spMkLst>
            <pc:docMk/>
            <pc:sldMk cId="0" sldId="263"/>
            <ac:spMk id="5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2:20.539" v="231" actId="478"/>
          <ac:spMkLst>
            <pc:docMk/>
            <pc:sldMk cId="0" sldId="263"/>
            <ac:spMk id="6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2:15.028" v="229" actId="478"/>
          <ac:spMkLst>
            <pc:docMk/>
            <pc:sldMk cId="0" sldId="263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2:18.623" v="230" actId="478"/>
          <ac:spMkLst>
            <pc:docMk/>
            <pc:sldMk cId="0" sldId="263"/>
            <ac:spMk id="8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2:23.987" v="232" actId="478"/>
          <ac:spMkLst>
            <pc:docMk/>
            <pc:sldMk cId="0" sldId="263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2:28.653" v="233" actId="14100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43:20.696" v="255" actId="1076"/>
        <pc:sldMkLst>
          <pc:docMk/>
          <pc:sldMk cId="0" sldId="264"/>
        </pc:sldMkLst>
        <pc:spChg chg="mod">
          <ac:chgData name="H Maxted (GP)" userId="af7abd30-29ef-4071-8a0e-b793f56603f8" providerId="ADAL" clId="{1F949540-38E7-4058-B1A1-6A60B1E6B882}" dt="2026-10-21T09:42:37.447" v="239" actId="403"/>
          <ac:spMkLst>
            <pc:docMk/>
            <pc:sldMk cId="0" sldId="264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43:20.696" v="255" actId="1076"/>
          <ac:spMkLst>
            <pc:docMk/>
            <pc:sldMk cId="0" sldId="264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3:14.763" v="253" actId="478"/>
          <ac:spMkLst>
            <pc:docMk/>
            <pc:sldMk cId="0" sldId="264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3:00.053" v="248" actId="478"/>
          <ac:spMkLst>
            <pc:docMk/>
            <pc:sldMk cId="0" sldId="264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3:04.790" v="250" actId="478"/>
          <ac:spMkLst>
            <pc:docMk/>
            <pc:sldMk cId="0" sldId="264"/>
            <ac:spMk id="8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3:01.843" v="249" actId="478"/>
          <ac:spMkLst>
            <pc:docMk/>
            <pc:sldMk cId="0" sldId="264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3:08.217" v="251" actId="478"/>
          <ac:spMkLst>
            <pc:docMk/>
            <pc:sldMk cId="0" sldId="264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3:17.751" v="254" actId="1076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44:17.702" v="272" actId="1076"/>
        <pc:sldMkLst>
          <pc:docMk/>
          <pc:sldMk cId="0" sldId="265"/>
        </pc:sldMkLst>
        <pc:spChg chg="mod">
          <ac:chgData name="H Maxted (GP)" userId="af7abd30-29ef-4071-8a0e-b793f56603f8" providerId="ADAL" clId="{1F949540-38E7-4058-B1A1-6A60B1E6B882}" dt="2026-10-21T09:44:01.970" v="269" actId="403"/>
          <ac:spMkLst>
            <pc:docMk/>
            <pc:sldMk cId="0" sldId="265"/>
            <ac:spMk id="3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4:12.890" v="271" actId="478"/>
          <ac:spMkLst>
            <pc:docMk/>
            <pc:sldMk cId="0" sldId="265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3:36.281" v="260" actId="478"/>
          <ac:spMkLst>
            <pc:docMk/>
            <pc:sldMk cId="0" sldId="265"/>
            <ac:spMk id="6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3:26.107" v="256" actId="478"/>
          <ac:spMkLst>
            <pc:docMk/>
            <pc:sldMk cId="0" sldId="265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3:33.699" v="259" actId="478"/>
          <ac:spMkLst>
            <pc:docMk/>
            <pc:sldMk cId="0" sldId="265"/>
            <ac:spMk id="8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3:30.450" v="258" actId="478"/>
          <ac:spMkLst>
            <pc:docMk/>
            <pc:sldMk cId="0" sldId="265"/>
            <ac:spMk id="9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4:17.702" v="272" actId="1076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45:07.632" v="288" actId="1076"/>
        <pc:sldMkLst>
          <pc:docMk/>
          <pc:sldMk cId="0" sldId="266"/>
        </pc:sldMkLst>
        <pc:spChg chg="mod">
          <ac:chgData name="H Maxted (GP)" userId="af7abd30-29ef-4071-8a0e-b793f56603f8" providerId="ADAL" clId="{1F949540-38E7-4058-B1A1-6A60B1E6B882}" dt="2026-10-21T09:44:28.045" v="273" actId="255"/>
          <ac:spMkLst>
            <pc:docMk/>
            <pc:sldMk cId="0" sldId="266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45:07.632" v="288" actId="1076"/>
          <ac:spMkLst>
            <pc:docMk/>
            <pc:sldMk cId="0" sldId="266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45:02.408" v="287" actId="20577"/>
          <ac:spMkLst>
            <pc:docMk/>
            <pc:sldMk cId="0" sldId="266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4:48.434" v="282" actId="478"/>
          <ac:spMkLst>
            <pc:docMk/>
            <pc:sldMk cId="0" sldId="266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4:53.688" v="284" actId="478"/>
          <ac:spMkLst>
            <pc:docMk/>
            <pc:sldMk cId="0" sldId="266"/>
            <ac:spMk id="8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4:50.915" v="283" actId="478"/>
          <ac:spMkLst>
            <pc:docMk/>
            <pc:sldMk cId="0" sldId="266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4:56.655" v="285" actId="478"/>
          <ac:spMkLst>
            <pc:docMk/>
            <pc:sldMk cId="0" sldId="266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5:00.438" v="286" actId="1076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45:53.714" v="309" actId="478"/>
        <pc:sldMkLst>
          <pc:docMk/>
          <pc:sldMk cId="0" sldId="267"/>
        </pc:sldMkLst>
        <pc:spChg chg="mod">
          <ac:chgData name="H Maxted (GP)" userId="af7abd30-29ef-4071-8a0e-b793f56603f8" providerId="ADAL" clId="{1F949540-38E7-4058-B1A1-6A60B1E6B882}" dt="2026-10-21T09:45:17.217" v="294" actId="403"/>
          <ac:spMkLst>
            <pc:docMk/>
            <pc:sldMk cId="0" sldId="267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45:51.127" v="308" actId="1076"/>
          <ac:spMkLst>
            <pc:docMk/>
            <pc:sldMk cId="0" sldId="267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5:46.173" v="307" actId="478"/>
          <ac:spMkLst>
            <pc:docMk/>
            <pc:sldMk cId="0" sldId="267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5:35.100" v="303" actId="478"/>
          <ac:spMkLst>
            <pc:docMk/>
            <pc:sldMk cId="0" sldId="267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5:37.586" v="304" actId="478"/>
          <ac:spMkLst>
            <pc:docMk/>
            <pc:sldMk cId="0" sldId="267"/>
            <ac:spMk id="8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5:39.398" v="305" actId="478"/>
          <ac:spMkLst>
            <pc:docMk/>
            <pc:sldMk cId="0" sldId="267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5:53.714" v="309" actId="478"/>
          <ac:spMkLst>
            <pc:docMk/>
            <pc:sldMk cId="0" sldId="267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5:43.735" v="306" actId="1076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46:31.635" v="326" actId="478"/>
        <pc:sldMkLst>
          <pc:docMk/>
          <pc:sldMk cId="0" sldId="268"/>
        </pc:sldMkLst>
        <pc:spChg chg="mod">
          <ac:chgData name="H Maxted (GP)" userId="af7abd30-29ef-4071-8a0e-b793f56603f8" providerId="ADAL" clId="{1F949540-38E7-4058-B1A1-6A60B1E6B882}" dt="2026-10-21T09:46:06.283" v="316" actId="403"/>
          <ac:spMkLst>
            <pc:docMk/>
            <pc:sldMk cId="0" sldId="268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46:24.242" v="324" actId="6549"/>
          <ac:spMkLst>
            <pc:docMk/>
            <pc:sldMk cId="0" sldId="268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6:31.635" v="326" actId="478"/>
          <ac:spMkLst>
            <pc:docMk/>
            <pc:sldMk cId="0" sldId="268"/>
            <ac:spMk id="8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6:27.864" v="325" actId="1076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47:28.913" v="337" actId="255"/>
        <pc:sldMkLst>
          <pc:docMk/>
          <pc:sldMk cId="0" sldId="269"/>
        </pc:sldMkLst>
        <pc:spChg chg="mod">
          <ac:chgData name="H Maxted (GP)" userId="af7abd30-29ef-4071-8a0e-b793f56603f8" providerId="ADAL" clId="{1F949540-38E7-4058-B1A1-6A60B1E6B882}" dt="2026-10-21T09:46:45.584" v="327" actId="255"/>
          <ac:spMkLst>
            <pc:docMk/>
            <pc:sldMk cId="0" sldId="269"/>
            <ac:spMk id="3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7:07.993" v="331" actId="478"/>
          <ac:spMkLst>
            <pc:docMk/>
            <pc:sldMk cId="0" sldId="269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7:13.652" v="333" actId="478"/>
          <ac:spMkLst>
            <pc:docMk/>
            <pc:sldMk cId="0" sldId="269"/>
            <ac:spMk id="8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7:15.702" v="334" actId="478"/>
          <ac:spMkLst>
            <pc:docMk/>
            <pc:sldMk cId="0" sldId="269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7:18.145" v="335" actId="478"/>
          <ac:spMkLst>
            <pc:docMk/>
            <pc:sldMk cId="0" sldId="269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7:28.913" v="337" actId="255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48:08.854" v="353" actId="1076"/>
        <pc:sldMkLst>
          <pc:docMk/>
          <pc:sldMk cId="0" sldId="270"/>
        </pc:sldMkLst>
        <pc:spChg chg="mod">
          <ac:chgData name="H Maxted (GP)" userId="af7abd30-29ef-4071-8a0e-b793f56603f8" providerId="ADAL" clId="{1F949540-38E7-4058-B1A1-6A60B1E6B882}" dt="2026-10-21T09:47:42.262" v="343" actId="403"/>
          <ac:spMkLst>
            <pc:docMk/>
            <pc:sldMk cId="0" sldId="270"/>
            <ac:spMk id="3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7:55.196" v="349" actId="478"/>
          <ac:spMkLst>
            <pc:docMk/>
            <pc:sldMk cId="0" sldId="270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7:59.465" v="350" actId="478"/>
          <ac:spMkLst>
            <pc:docMk/>
            <pc:sldMk cId="0" sldId="270"/>
            <ac:spMk id="8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8:02.119" v="351" actId="478"/>
          <ac:spMkLst>
            <pc:docMk/>
            <pc:sldMk cId="0" sldId="270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8:04.871" v="352" actId="478"/>
          <ac:spMkLst>
            <pc:docMk/>
            <pc:sldMk cId="0" sldId="270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8:08.854" v="353" actId="1076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49:01.768" v="374" actId="14100"/>
        <pc:sldMkLst>
          <pc:docMk/>
          <pc:sldMk cId="0" sldId="271"/>
        </pc:sldMkLst>
        <pc:spChg chg="mod">
          <ac:chgData name="H Maxted (GP)" userId="af7abd30-29ef-4071-8a0e-b793f56603f8" providerId="ADAL" clId="{1F949540-38E7-4058-B1A1-6A60B1E6B882}" dt="2026-10-21T09:48:20.983" v="359" actId="403"/>
          <ac:spMkLst>
            <pc:docMk/>
            <pc:sldMk cId="0" sldId="271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48:45.695" v="367" actId="1076"/>
          <ac:spMkLst>
            <pc:docMk/>
            <pc:sldMk cId="0" sldId="271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48:50.596" v="368" actId="1076"/>
          <ac:spMkLst>
            <pc:docMk/>
            <pc:sldMk cId="0" sldId="271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8:28.029" v="361" actId="478"/>
          <ac:spMkLst>
            <pc:docMk/>
            <pc:sldMk cId="0" sldId="271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8:34.334" v="364" actId="478"/>
          <ac:spMkLst>
            <pc:docMk/>
            <pc:sldMk cId="0" sldId="271"/>
            <ac:spMk id="8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8:32.095" v="363" actId="478"/>
          <ac:spMkLst>
            <pc:docMk/>
            <pc:sldMk cId="0" sldId="271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8:36.833" v="365" actId="478"/>
          <ac:spMkLst>
            <pc:docMk/>
            <pc:sldMk cId="0" sldId="271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49:01.768" v="374" actId="14100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50:12.717" v="393" actId="1076"/>
        <pc:sldMkLst>
          <pc:docMk/>
          <pc:sldMk cId="0" sldId="272"/>
        </pc:sldMkLst>
        <pc:spChg chg="mod">
          <ac:chgData name="H Maxted (GP)" userId="af7abd30-29ef-4071-8a0e-b793f56603f8" providerId="ADAL" clId="{1F949540-38E7-4058-B1A1-6A60B1E6B882}" dt="2026-10-21T09:49:42.860" v="380" actId="403"/>
          <ac:spMkLst>
            <pc:docMk/>
            <pc:sldMk cId="0" sldId="272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50:12.717" v="393" actId="1076"/>
          <ac:spMkLst>
            <pc:docMk/>
            <pc:sldMk cId="0" sldId="272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9:51.967" v="383" actId="478"/>
          <ac:spMkLst>
            <pc:docMk/>
            <pc:sldMk cId="0" sldId="272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9:50.393" v="382" actId="478"/>
          <ac:spMkLst>
            <pc:docMk/>
            <pc:sldMk cId="0" sldId="272"/>
            <ac:spMk id="8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49:55.097" v="384" actId="478"/>
          <ac:spMkLst>
            <pc:docMk/>
            <pc:sldMk cId="0" sldId="272"/>
            <ac:spMk id="9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49:59.141" v="386" actId="478"/>
          <ac:spMkLst>
            <pc:docMk/>
            <pc:sldMk cId="0" sldId="272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50:09.313" v="392" actId="1076"/>
          <ac:graphicFrameMkLst>
            <pc:docMk/>
            <pc:sldMk cId="0" sldId="272"/>
            <ac:graphicFrameMk id="18" creationId="{00000000-0000-0000-0000-000000000000}"/>
          </ac:graphicFrameMkLst>
        </pc:graphicFrameChg>
      </pc:sldChg>
    </pc:docChg>
  </pc:docChgLst>
  <pc:docChgLst>
    <pc:chgData name="J Morley (GP)" userId="c9c8e359-9c1e-4c8e-985d-214e6d63bf1d" providerId="ADAL" clId="{9990B80B-DFB1-4175-B1E4-1EA2A63267F2}"/>
    <pc:docChg chg="modSld">
      <pc:chgData name="J Morley (GP)" userId="c9c8e359-9c1e-4c8e-985d-214e6d63bf1d" providerId="ADAL" clId="{9990B80B-DFB1-4175-B1E4-1EA2A63267F2}" dt="2026-09-01T10:41:58.788" v="17" actId="13926"/>
      <pc:docMkLst>
        <pc:docMk/>
      </pc:docMkLst>
      <pc:sldChg chg="addSp modSp mod">
        <pc:chgData name="J Morley (GP)" userId="c9c8e359-9c1e-4c8e-985d-214e6d63bf1d" providerId="ADAL" clId="{9990B80B-DFB1-4175-B1E4-1EA2A63267F2}" dt="2026-09-01T10:37:28.777" v="4" actId="13926"/>
        <pc:sldMkLst>
          <pc:docMk/>
          <pc:sldMk cId="0" sldId="257"/>
        </pc:sldMkLst>
      </pc:sldChg>
      <pc:sldChg chg="modSp mod">
        <pc:chgData name="J Morley (GP)" userId="c9c8e359-9c1e-4c8e-985d-214e6d63bf1d" providerId="ADAL" clId="{9990B80B-DFB1-4175-B1E4-1EA2A63267F2}" dt="2026-09-01T10:41:00.483" v="11" actId="13926"/>
        <pc:sldMkLst>
          <pc:docMk/>
          <pc:sldMk cId="0" sldId="259"/>
        </pc:sldMkLst>
      </pc:sldChg>
      <pc:sldChg chg="modSp mod">
        <pc:chgData name="J Morley (GP)" userId="c9c8e359-9c1e-4c8e-985d-214e6d63bf1d" providerId="ADAL" clId="{9990B80B-DFB1-4175-B1E4-1EA2A63267F2}" dt="2026-09-01T10:41:58.788" v="17" actId="13926"/>
        <pc:sldMkLst>
          <pc:docMk/>
          <pc:sldMk cId="0" sldId="260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01T10:37:02.87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Title slide sets this up as a template for leaders to complete with school-specific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Alignment slide gives statutory, programme and inspection anchors.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Intent slide provides concise wording to refine once final programme detail is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Template aligns to internal half-term plan and gives editable placeholders.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Slide uses My Happy Mind public module wording and internal integration priorities.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EYFS template slide intentionally leaves editable space for school-specific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Year 1 template slide intentionally leaves editable space for school-specific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Year 2 template slide intentionally leaves editable space for school-specific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Year 3 template slide intentionally leaves editable space for school-specific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Year 4 template slide intentionally leaves editable space for school-specific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Year 5 template slide intentionally leaves editable space for school-specific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Year 6 template slide intentionally leaves editable space for school-specific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Coverage map draws on statutory relationship/health education themes and 2026 change summaries.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Teaching sequence provides a safe and implementation-ready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Assessment slide reflects school policy language and subject-leader monitoring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This supports your consultation and website/document compliance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PSHE including RSE.
[Sources]
- DfE Relationships Education, RSE and Health Education statutory guidance: https://www.gov.uk/government/publications/relationships-education-relationships-and-sex-education-rse-and-health-education
- DfE Relationships Education primary section: https://www.gov.uk/government/publications/relationships-education-relationships-and-sex-education-rse-and-health-education/relationships-education-primary
- Ofsted School inspection toolkit and operating guide information: https://www.gov.uk/government/publications/school-inspection-toolkit-operating-guide-and-information
- PSHE Association Statutory RSHE: https://pshe-association.org.uk/guidance/ks1-4/statutory-rshe
- PSHE Association Programme of Study KS1-5: https://pshe-association.org.uk/guidance/ks1-5/programme-of-study
- myHappymind schools programme: https://myhappymind.org/programmes/schools-programme/
- myHappymind overview: https://myhappymind.org/
- Internal source: Godley Personal Development Approach.pptx
- Internal source: RSHE Policy 2026.docx
- Internal source: RSE Curriculum Update Consultation 2026.docx
- Internal source: Whole_School_PSHE_Long_Term_Plan_with_RSE (1).docx
[Design note]
Final slide provides an Ofsted-ready QA prompt for PSHE/RSE.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4686299"/>
            <a:ext cx="8046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02020"/>
                </a:solidFill>
              </a:rPr>
              <a:t>PSHE including RSE Road Map</a:t>
            </a:r>
            <a:endParaRPr lang="en-US" sz="310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589637-096A-2667-9EF0-F1D24FD46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" y="1485822"/>
            <a:ext cx="8041321" cy="9144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657BA9-19B5-E143-9B4D-9C312A5A0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560244"/>
            <a:ext cx="1737511" cy="17375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70408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Alignment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Statutory RSHE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Relationships Education and Health Education are statutory in primary schools. Schools must have regard to DfE guidance and teach age-appropriate content that supports safety, health, wellbeing and positive relationships.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My Happy Mind / Plus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My Happy Mind supports mental wellbeing, resilience and wellbeing. My Happy Mind Plus is described as a whole-school PSHE solution including myHappybody, myHappyrelationships and myHappyworld strands.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strength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 strong PSHE/RSE curriculum should be coherent, inclusive and well implemented, with evidence that pupils know how to keep safe, build positive relationships and develop personal wellbeing.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639514"/>
              </p:ext>
            </p:extLst>
          </p:nvPr>
        </p:nvGraphicFramePr>
        <p:xfrm>
          <a:off x="411480" y="3517392"/>
          <a:ext cx="11338560" cy="2148840"/>
        </p:xfrm>
        <a:graphic>
          <a:graphicData uri="http://schemas.openxmlformats.org/drawingml/2006/table">
            <a:tbl>
              <a:tblPr/>
              <a:tblGrid>
                <a:gridCol w="2535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2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Template placeholder / evidence source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Relationships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Families, friendships, respect, boundaries, privacy, safe adults, online relationships. </a:t>
                      </a:r>
                      <a:endParaRPr lang="en-US" sz="1200" dirty="0">
                        <a:highlight>
                          <a:srgbClr val="FFFF00"/>
                        </a:highlight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wellbeing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Mental wellbeing, physical health, sleep, hygiene, puberty, personal safety and help-seeking. </a:t>
                      </a:r>
                      <a:endParaRPr lang="en-US" sz="1200" dirty="0">
                        <a:highlight>
                          <a:srgbClr val="FFFF00"/>
                        </a:highlight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Living in the wider world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Economic wellbeing, digital/media literacy, citizenship, British values and local/global community. </a:t>
                      </a:r>
                      <a:endParaRPr lang="en-US" sz="1200" dirty="0">
                        <a:highlight>
                          <a:srgbClr val="FFFF00"/>
                        </a:highlight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Safeguarding and 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Sensitive, age-appropriate teaching, parent transparency and adaptive approaches for all pupils.</a:t>
                      </a:r>
                      <a:endParaRPr lang="en-US" sz="1200" dirty="0">
                        <a:highlight>
                          <a:srgbClr val="FFFF00"/>
                        </a:highlight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171C625-18D7-0435-B3ED-C9C5C0F9E0CD}"/>
                  </a:ext>
                </a:extLst>
              </p14:cNvPr>
              <p14:cNvContentPartPr/>
              <p14:nvPr/>
            </p14:nvContentPartPr>
            <p14:xfrm>
              <a:off x="-2650739" y="-185117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171C625-18D7-0435-B3ED-C9C5C0F9E0C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704379" y="-293117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Subject Intent - PSHE including RSE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88620" y="1312164"/>
            <a:ext cx="5349240" cy="4297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7" name="Text 5"/>
          <p:cNvSpPr/>
          <p:nvPr/>
        </p:nvSpPr>
        <p:spPr>
          <a:xfrm>
            <a:off x="731520" y="1540764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the end of Year 6, pupils will be able to: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91896" y="1932432"/>
            <a:ext cx="5093208" cy="3840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understand themselves, their emotions and their mental wellbeing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build respectful, healthy and safe relationships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recognise personal boundaries, privacy and trusted sources of help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understand age-appropriate aspects of growing up, puberty and body changes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make informed choices about physical health, safety and wellbeing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manage risks, including online and in the wider community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show respect for diversity, British values and different families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develop resilience, confidence, self-awareness and personal responsibility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contribute positively to school, local community and wider society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325880"/>
            <a:ext cx="5440680" cy="429768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0" name="Text 8"/>
          <p:cNvSpPr/>
          <p:nvPr/>
        </p:nvSpPr>
        <p:spPr>
          <a:xfrm>
            <a:off x="6455664" y="1591055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83096" y="1874519"/>
            <a:ext cx="5184648" cy="3840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Healthy and Safe Behaviours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Mental wellbeing, physical health, personal safety, online safety and help-seeking.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Relationships and RSE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Families, friendships, respect, boundaries, privacy, puberty and age-appropriate sex education.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Living in the Wider World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Economic wellbeing, digital/media literacy, citizenship, equality and community.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Character and Personal Development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Resilience, confidence, self-belief, responsibility, leadership and pupil voice.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British Values and Inclusion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Democracy, rule of law, individual liberty, mutual respect and tolerance.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5806440"/>
            <a:ext cx="100584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3" name="Text 11"/>
          <p:cNvSpPr/>
          <p:nvPr/>
        </p:nvSpPr>
        <p:spPr>
          <a:xfrm>
            <a:off x="786384" y="5907024"/>
            <a:ext cx="8961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Safe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965960" y="5806440"/>
            <a:ext cx="123444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5" name="Text 13"/>
          <p:cNvSpPr/>
          <p:nvPr/>
        </p:nvSpPr>
        <p:spPr>
          <a:xfrm>
            <a:off x="2020824" y="5907024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Healthy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474720" y="5806440"/>
            <a:ext cx="146304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7" name="Text 15"/>
          <p:cNvSpPr/>
          <p:nvPr/>
        </p:nvSpPr>
        <p:spPr>
          <a:xfrm>
            <a:off x="3529584" y="5907024"/>
            <a:ext cx="13533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Respectful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212080" y="5806440"/>
            <a:ext cx="132588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9" name="Text 17"/>
          <p:cNvSpPr/>
          <p:nvPr/>
        </p:nvSpPr>
        <p:spPr>
          <a:xfrm>
            <a:off x="5266944" y="5907024"/>
            <a:ext cx="12161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Resilient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812280" y="5806440"/>
            <a:ext cx="132588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21" name="Text 19"/>
          <p:cNvSpPr/>
          <p:nvPr/>
        </p:nvSpPr>
        <p:spPr>
          <a:xfrm>
            <a:off x="6867144" y="5907024"/>
            <a:ext cx="12161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Informed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8412480" y="5806440"/>
            <a:ext cx="160020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23" name="Text 21"/>
          <p:cNvSpPr/>
          <p:nvPr/>
        </p:nvSpPr>
        <p:spPr>
          <a:xfrm>
            <a:off x="8467344" y="5907024"/>
            <a:ext cx="1490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Responsible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0241280" y="5806440"/>
            <a:ext cx="123444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25" name="Text 23"/>
          <p:cNvSpPr/>
          <p:nvPr/>
        </p:nvSpPr>
        <p:spPr>
          <a:xfrm>
            <a:off x="10296144" y="5907024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Included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Curriculum Design: Whole-School Structure</a:t>
            </a:r>
            <a:endParaRPr lang="en-US" sz="21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482145"/>
              </p:ext>
            </p:extLst>
          </p:nvPr>
        </p:nvGraphicFramePr>
        <p:xfrm>
          <a:off x="320040" y="1129285"/>
          <a:ext cx="11750040" cy="5257798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11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Half term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Whole-school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link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charset="0"/>
                          <a:cs typeface="Aptos" charset="0"/>
                        </a:rPr>
                        <a:t>Detail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1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Mental wellbeing, belonging, routines and brain science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Meet Your Brain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vocabulary, story links, assemblies,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11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Relationships, diversity, respect, anti-bullying and 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Celebrate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Anti-Bullying Week, family diversity, equality, school values.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1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Aspirations, gratitude, goals and resilience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Appreciate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dreams/goals, self-esteem, gratitude routines, pupil leadership links.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11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Families, friendships, boundaries and safe relationships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RSE/relationships lessons, safe adults, online relationships.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11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Physical health, self-care, puberty, personal safety and healthy choices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Engage / myHappybody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 puberty, hygiene, medicines, sleep, safety, upper KS2 RSE detail.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11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Transition, change, digital safety, leadership and wider world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Transition / myHappyworld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 transition, citizenship, financial/digital literacy.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530357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My Happy Mind Integration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411480" y="923545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How the programme can sit within the wider PSHE/RSE curriculum.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06774"/>
              </p:ext>
            </p:extLst>
          </p:nvPr>
        </p:nvGraphicFramePr>
        <p:xfrm>
          <a:off x="411480" y="1258830"/>
          <a:ext cx="10668000" cy="5166357"/>
        </p:xfrm>
        <a:graphic>
          <a:graphicData uri="http://schemas.openxmlformats.org/drawingml/2006/table">
            <a:tbl>
              <a:tblPr/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3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80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element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role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0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Meet Your Brain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Emotional literacy, brain basics, self-regulation, stress response and growth mindset.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0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Celebrate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Character strengths, self-esteem, identity, respect and diversity.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0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Appreciate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Gratitude, mindfulness, resilience and positive thinking habits.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80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Relate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Healthy friendships, respectful relationships, empathy, cooperation and boundaries.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80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Engage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Goals, motivation, perseverance, positive learning behaviours and transition.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80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Plus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myHappybody, myHappyrelationships and myHappyworld to map Health, Relationships and Living in the Wider World.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PSHE including RSE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3048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3185" y="9448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785" y="615696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EYFS: Feelings, relationships and safe routines</a:t>
            </a:r>
            <a:endParaRPr lang="en-US" sz="21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684990"/>
              </p:ext>
            </p:extLst>
          </p:nvPr>
        </p:nvGraphicFramePr>
        <p:xfrm>
          <a:off x="388925" y="1091183"/>
          <a:ext cx="11498580" cy="4809725"/>
        </p:xfrm>
        <a:graphic>
          <a:graphicData uri="http://schemas.openxmlformats.org/drawingml/2006/table">
            <a:tbl>
              <a:tblPr/>
              <a:tblGrid>
                <a:gridCol w="3441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6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194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94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PSHE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 positive relationships; recognise feelings; share, take turns, ask for help; develop confidence and independence.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194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RSE / statutory content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Early relationships, feelings, privacy, trusted adults and safe routines; link to PSED and safeguarding.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194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link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Meet Your Brain / Appreciate / Relate foundations: feelings, calming strategies, kindness and friendships.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194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reflection, class discussion, floor books, learning journals, scenarios and application in school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345" y="6541008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1: Belonging, emotions, friendships and basic safety</a:t>
            </a:r>
            <a:endParaRPr lang="en-US" sz="21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004350"/>
              </p:ext>
            </p:extLst>
          </p:nvPr>
        </p:nvGraphicFramePr>
        <p:xfrm>
          <a:off x="320040" y="1046987"/>
          <a:ext cx="11445240" cy="5152640"/>
        </p:xfrm>
        <a:graphic>
          <a:graphicData uri="http://schemas.openxmlformats.org/drawingml/2006/table">
            <a:tbl>
              <a:tblPr/>
              <a:tblGrid>
                <a:gridCol w="3425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9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05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05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PSHE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Feelings, classroom community, kindness, friendship, asking for help, hygiene, sleep and simple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05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RSE / statutory content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Families and people who care; caring friendships; basic privacy; trusted adults; safe/unsafe touch language as agreed in policy.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05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link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Meet Your Brain; Celebrate; Relate; Engage routines.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05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reflection, class discussion, floor books, learning journals, scenarios and application in school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2: Respect, boundaries, resilience and healthy routines</a:t>
            </a:r>
            <a:endParaRPr lang="en-US" sz="21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73423"/>
              </p:ext>
            </p:extLst>
          </p:nvPr>
        </p:nvGraphicFramePr>
        <p:xfrm>
          <a:off x="320040" y="1217676"/>
          <a:ext cx="11323320" cy="4981955"/>
        </p:xfrm>
        <a:graphic>
          <a:graphicData uri="http://schemas.openxmlformats.org/drawingml/2006/table">
            <a:tbl>
              <a:tblPr/>
              <a:tblGrid>
                <a:gridCol w="3389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4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639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39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PSHE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Respectful relationships, similarities/differences, managing disappointment, healthy routines, medicines and sun safety.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639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RSE / statutory content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Boundaries, trusted adults, privacy, respectful behaviour and recognising when to seek help.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639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link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Celebrate; Appreciate; Relate; Engage.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639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reflection, class discussion, floor books, learning journals, scenarios and application in school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771907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3: Identity, confidence, families and personal safety</a:t>
            </a:r>
            <a:endParaRPr lang="en-US" sz="21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429789"/>
              </p:ext>
            </p:extLst>
          </p:nvPr>
        </p:nvGraphicFramePr>
        <p:xfrm>
          <a:off x="365607" y="1479807"/>
          <a:ext cx="11460480" cy="4370830"/>
        </p:xfrm>
        <a:graphic>
          <a:graphicData uri="http://schemas.openxmlformats.org/drawingml/2006/table">
            <a:tbl>
              <a:tblPr/>
              <a:tblGrid>
                <a:gridCol w="343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41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PSHE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Self-awareness, resilience, teamwork, healthy friendships, online behaviour, road/water safety and community responsibility.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41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RSE / statutory content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Different families, privacy, personal boundaries, permission seeking and safe adults.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link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Meet Your Brain; Appreciate; Relate; Engage.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41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reflection, class discussion, floor books, learning journals, scenarios and application in school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4: Respect, influence, digital awareness and change</a:t>
            </a:r>
            <a:endParaRPr lang="en-US" sz="21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22981"/>
              </p:ext>
            </p:extLst>
          </p:nvPr>
        </p:nvGraphicFramePr>
        <p:xfrm>
          <a:off x="320040" y="1252728"/>
          <a:ext cx="11201400" cy="4434840"/>
        </p:xfrm>
        <a:graphic>
          <a:graphicData uri="http://schemas.openxmlformats.org/drawingml/2006/table">
            <a:tbl>
              <a:tblPr/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PSHE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Managing friendships, peer influence, self-respect, screen time, healthy choices, substances introduction and wider world responsibilities.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RSE / statutory content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Respectful relationships, consent-style boundaries, online safety, personal safety and introduction to body changes if taught.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link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Celebrate; Relate; Engage / myHappybody.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reflection, class discussion, floor books, learning journals, scenarios and application in school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804672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5: Puberty, body image, online safety and independence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1807"/>
              </p:ext>
            </p:extLst>
          </p:nvPr>
        </p:nvGraphicFramePr>
        <p:xfrm>
          <a:off x="411480" y="1575816"/>
          <a:ext cx="11216640" cy="4434840"/>
        </p:xfrm>
        <a:graphic>
          <a:graphicData uri="http://schemas.openxmlformats.org/drawingml/2006/table">
            <a:tbl>
              <a:tblPr/>
              <a:tblGrid>
                <a:gridCol w="335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9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PSHE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Puberty preparation, emotional changes, body image, digital/media literacy, peer pressure, healthy lifestyles and risk management.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RSE / statutory content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Puberty, physical development, correct terminology as agreed, personal boundaries, online relationships and help-seeking.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link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Meet Your Brain; Relate; Engage / myHappybody / myHappyrelationships.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reflection, class discussion, floor books, learning journals, scenarios and application in school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768096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6: RSE, transition, healthy relationships and KS3 readiness</a:t>
            </a:r>
            <a:endParaRPr lang="en-US" sz="21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150469"/>
              </p:ext>
            </p:extLst>
          </p:nvPr>
        </p:nvGraphicFramePr>
        <p:xfrm>
          <a:off x="320040" y="1435608"/>
          <a:ext cx="11231880" cy="4434840"/>
        </p:xfrm>
        <a:graphic>
          <a:graphicData uri="http://schemas.openxmlformats.org/drawingml/2006/table">
            <a:tbl>
              <a:tblPr/>
              <a:tblGrid>
                <a:gridCol w="3361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9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PSHE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Healthy/unhealthy relationships, peer pressure, mental wellbeing, transition, digital safety, financial awareness and leadership.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RSE / statutory content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Age-appropriate sex education where applicable, puberty consolidation, managing change, safety, consent-style boundaries and trusted support.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Happy Mind link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Relate; Engage; Transition / myHappyrelationships / myHappyworld.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reflection, class discussion, floor books, learning journals, scenarios and application in school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RSE and Statutory Coverage Map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182796"/>
              </p:ext>
            </p:extLst>
          </p:nvPr>
        </p:nvGraphicFramePr>
        <p:xfrm>
          <a:off x="320040" y="1144524"/>
          <a:ext cx="11567160" cy="4870704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3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Content 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 / 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08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Families and people who care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Who cares for us; family similarities/differences; trusted adults.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Different family structures; respect; help if family relationships feel unsafe.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Family change, support networks, respect and preparing for secondary transition.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08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Friendships and respectful relationships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Kindness, sharing, turn-taking, bullying basics and safe touch.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Managing friendships, conflict, boundaries, privacy and respectful behaviour.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Healthy/unhealthy relationships, peer pressure, stereotypes, equality and assertive communication.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08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safety and media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Trusted adults, safe choices and asking before sharing.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Online behaviour, privacy, personal data and recognising risk.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Digital footprints, online relationships, grooming awareness, scams/financial harms, critical engagement.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08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Health, puberty and growing up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Hygiene, feelings, sleep, exercise, naming body parts as agreed.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Growth, emotional change, hygiene, safety and body awareness.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Puberty, physical/emotional changes, body image, menstruation where appropriate and age-appropriate sex education if taught.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08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Personal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Road, fire, water and everyday risk; asking for help.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Reducing risk, emergency help, medicines and safe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Independence, travel safety, online/personal risk and transition.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Teaching Sequence for PSHE / RSE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A safe, consistent model for staff implementation.</a:t>
            </a:r>
            <a:endParaRPr lang="en-US" sz="10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077422"/>
              </p:ext>
            </p:extLst>
          </p:nvPr>
        </p:nvGraphicFramePr>
        <p:xfrm>
          <a:off x="320040" y="1511805"/>
          <a:ext cx="11292840" cy="4434843"/>
        </p:xfrm>
        <a:graphic>
          <a:graphicData uri="http://schemas.openxmlformats.org/drawingml/2006/table">
            <a:tbl>
              <a:tblPr/>
              <a:tblGrid>
                <a:gridCol w="2389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3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Establish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ground rules, distancing language, question box and reminder that no-one needs to share personal information.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Connect prior learning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Retrieve previous vocabulary, themes, scenarios or My Happy Mind language.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Teach key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Introduce statutory content using age-appropriate vocabulary and clear, factual explanations.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Explore scenarios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stories, role play, discussion, sorting, decision-making activities and trusted adult mapping.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Reflect and apply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consider what this means for their choices, relationships, health, safety and help-seeking.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6. Assess and respond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Check understanding, identify misconceptions, follow safeguarding procedures where needed and adapt next teaching.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Assessment, Evidence and Impact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PSHE assessment should evidence knowledge, understanding, skills and attitudes without grading pupils as people.</a:t>
            </a:r>
            <a:endParaRPr lang="en-US" sz="10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419494"/>
              </p:ext>
            </p:extLst>
          </p:nvPr>
        </p:nvGraphicFramePr>
        <p:xfrm>
          <a:off x="320040" y="1493520"/>
          <a:ext cx="11201400" cy="4407408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8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 source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leaders should expect to see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can explain key vocabulary, safe choices, trusted adults, healthy relationships and wellbeing strategies.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Learning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Reflection sheets, scenario responses, journals, floor books, class charters and discussion records.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Behaviour and culture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use shared language, show respect, understand boundaries and apply strategies across school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Safeguarding links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know how to seek help; staff respond to questions/disclosures using agreed procedures.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Leadership monitoring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Coverage map, RSE policy, parent consultation, lesson visits, work scrutiny, pupil voice and staff confidence checks.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79552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Parent Engagement and Policy Transparency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320040" y="12923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Template slide for consultation, website compliance and curriculum clarity.</a:t>
            </a:r>
            <a:endParaRPr lang="en-US" sz="10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586166"/>
              </p:ext>
            </p:extLst>
          </p:nvPr>
        </p:nvGraphicFramePr>
        <p:xfrm>
          <a:off x="320040" y="2054352"/>
          <a:ext cx="11262360" cy="3977640"/>
        </p:xfrm>
        <a:graphic>
          <a:graphicData uri="http://schemas.openxmlformats.org/drawingml/2006/table">
            <a:tbl>
              <a:tblPr/>
              <a:tblGrid>
                <a:gridCol w="2587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4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Detail to add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Policy and curriculum documents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Insert link/location for RSHE policy, PSHE long-term plan and year-group overview.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Parent communication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Insert when parents are informed about RSE content, how resources can be viewed and who to contact.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Withdrawal information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agreed wording: Relationships Education and Health Education are statutory; arrangements for non-statutory sex education where applicable.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Sensitive content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year groups, lesson titles, vocabulary, resources and safeguarding approach.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Review cycle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policy review date, governor/trust approval, pupil/parent consultation and monitoring schedule.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What a Strong PSHE / RSE Curriculum Looks Like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320040" y="1271016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Use this as a subject leader and staff quality assurance prompt.</a:t>
            </a:r>
            <a:endParaRPr lang="en-US" sz="105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923589"/>
              </p:ext>
            </p:extLst>
          </p:nvPr>
        </p:nvGraphicFramePr>
        <p:xfrm>
          <a:off x="320040" y="2048256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Sequence covers Relationships Education, Health Education, age-appropriate RSE, mental wellbeing and wider PSHE from EYFS to Year 6.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Lessons are safe, inclusive, vocabulary-rich, scenario-based and linked to real-life choices without requiring personal disclosure.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can explain boundaries, healthy relationships, personal safety, online risk, wellbeing strategies and trusted sources of help.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Content is adapted to age, development, SEND, context and prior knowledge while retaining statutory ambition.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evidence coverage, monitoring, staff confidence, parent transparency and impact through pupil voice and school culture.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481C06-2E3F-4A46-B332-9CA792AC102F}">
  <ds:schemaRefs>
    <ds:schemaRef ds:uri="http://schemas.microsoft.com/office/2006/metadata/properties"/>
    <ds:schemaRef ds:uri="http://schemas.microsoft.com/office/infopath/2007/PartnerControls"/>
    <ds:schemaRef ds:uri="edb43824-a5fe-42a4-b014-0d50b4802d8c"/>
    <ds:schemaRef ds:uri="14bae8ab-14a0-453e-af33-c7fbe6ee8658"/>
  </ds:schemaRefs>
</ds:datastoreItem>
</file>

<file path=customXml/itemProps2.xml><?xml version="1.0" encoding="utf-8"?>
<ds:datastoreItem xmlns:ds="http://schemas.openxmlformats.org/officeDocument/2006/customXml" ds:itemID="{35D6FC2D-262B-4AB4-89E7-30EFE3E4FC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5273CA-6D53-4600-ADB4-6F8A4630F6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6217</Words>
  <Application>Microsoft Office PowerPoint</Application>
  <PresentationFormat>Widescreen</PresentationFormat>
  <Paragraphs>309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PSHE including RSE Road Map Template - My Happy Mind Ofsted Strong 2026</dc:title>
  <dc:subject>PSHE including RSE template aligned to statutory RSHE, My Happy Mind and Ofsted 2026</dc:subject>
  <dc:creator>S Clawley (GP)</dc:creator>
  <cp:lastModifiedBy>H Maxted (GP)</cp:lastModifiedBy>
  <cp:revision>2</cp:revision>
  <dcterms:created xsi:type="dcterms:W3CDTF">2026-07-29T10:10:17Z</dcterms:created>
  <dcterms:modified xsi:type="dcterms:W3CDTF">2026-10-21T09:50:14Z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