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75" r:id="rId2"/>
    <p:sldId id="280" r:id="rId3"/>
    <p:sldId id="270" r:id="rId4"/>
    <p:sldId id="273" r:id="rId5"/>
    <p:sldId id="281" r:id="rId6"/>
    <p:sldId id="282" r:id="rId7"/>
    <p:sldId id="296" r:id="rId8"/>
    <p:sldId id="276" r:id="rId9"/>
    <p:sldId id="277" r:id="rId10"/>
    <p:sldId id="278" r:id="rId11"/>
    <p:sldId id="257" r:id="rId12"/>
    <p:sldId id="271" r:id="rId13"/>
    <p:sldId id="302" r:id="rId14"/>
    <p:sldId id="305" r:id="rId15"/>
    <p:sldId id="303" r:id="rId16"/>
    <p:sldId id="304" r:id="rId17"/>
    <p:sldId id="286" r:id="rId18"/>
    <p:sldId id="285" r:id="rId19"/>
    <p:sldId id="288" r:id="rId20"/>
    <p:sldId id="290" r:id="rId21"/>
    <p:sldId id="292" r:id="rId22"/>
    <p:sldId id="293" r:id="rId23"/>
    <p:sldId id="283" r:id="rId24"/>
    <p:sldId id="301" r:id="rId25"/>
    <p:sldId id="295"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1DBE8-21EB-4E4C-9A55-08522911D875}" v="1" dt="2023-09-27T19:50:48.229"/>
    <p1510:client id="{B652DCBE-80A4-4B4D-952A-23FDDB756A9A}" v="716" dt="2023-09-27T20:24:32.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093994F-6570-48D8-86B9-784B6131DCDA}" type="datetimeFigureOut">
              <a:rPr lang="en-GB" smtClean="0"/>
              <a:t>03/10/2023</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FF9A2D65-DA4A-4683-B78E-D1E0301017AC}" type="slidenum">
              <a:rPr lang="en-GB" smtClean="0"/>
              <a:t>‹#›</a:t>
            </a:fld>
            <a:endParaRPr lang="en-GB"/>
          </a:p>
        </p:txBody>
      </p:sp>
    </p:spTree>
    <p:extLst>
      <p:ext uri="{BB962C8B-B14F-4D97-AF65-F5344CB8AC3E}">
        <p14:creationId xmlns:p14="http://schemas.microsoft.com/office/powerpoint/2010/main" val="3710549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2:14.844"/>
    </inkml:context>
    <inkml:brush xml:id="br0">
      <inkml:brushProperty name="width" value="0.05" units="cm"/>
      <inkml:brushProperty name="height" value="0.05" units="cm"/>
      <inkml:brushProperty name="color" value="#E71224"/>
    </inkml:brush>
  </inkml:definitions>
  <inkml:trace contextRef="#ctx0" brushRef="#br0">2438 112 24575,'-90'0'0,"1"1"0,0-1 0,-1 1 0,1-1 0,0 1 0,15 1 0,1 1 0,-5-3 0,-22-2 0,-10 0 0,3 2 0,16 3 0,30 5 0,9 20 0,23-16 0,-14 14 0,31-17 0,-8 3 0,-3 5 0,-8 4 0,-1 3 0,7-4 0,1-2 0,6-3 0,-2 2 0,-4 3 0,-4 6 0,-6 3 0,-3 8 0,-1-4 0,1 3 0,1 0 0,-5 8 0,-4 3 0,-4 9 0,2-6 0,11-4 0,6-7 0,12-9 0,3-3 0,-1 2 0,0-1 0,-2 5 0,0-5 0,2 4 0,-2-1 0,3 1 0,-7 4 0,4 2 0,-5 1 0,6-1 0,1-3 0,1-1 0,6-8 0,-1 2 0,7-9 0,-3 6 0,1-1 0,-2 3 0,0 0 0,0 5 0,-1-2 0,-2 8 0,1 0 0,-2 6 0,2-1 0,0-4 0,3-2 0,1-5 0,2-5 0,1 2 0,-1-2 0,3 2 0,-2 6 0,2 10 0,0 12 0,-2 10 0,2 11 0,-2-5 0,2 3 0,0-1 0,0 5 0,0-3 0,0 0 0,0-16 0,1-7 0,1-9 0,2-1 0,2-4 0,-2-1 0,1-4 0,-1-6 0,-1-5 0,-2 0 0,2-1 0,-1 4 0,3 2 0,1 0 0,-1 3 0,0-2 0,-2-7 0,2-2 0,-2-1 0,1-3 0,-1 4 0,2-1 0,0 4 0,0 2 0,1 2 0,1-1 0,3 10 0,1 6 0,4 12 0,4 17 0,-2-1 0,3 5 0,3 9 0,-1-12 0,2 10 0,-3-7 0,-2-10 0,1 2 0,-1-12 0,-2-6 0,1-5 0,-5-6 0,0-1 0,0-4 0,-3-5 0,3-1 0,0-3 0,2 1 0,3 2 0,-4 0 0,6 3 0,0 2 0,0-4 0,4 3 0,-1-3 0,1 3 0,0 0 0,3 0 0,-1 0 0,-2-5 0,-3-1 0,-2-1 0,-6-7 0,-1 1 0,3-3 0,2 7 0,6 1 0,0 5 0,3-1 0,-2-3 0,1 0 0,4-2 0,-3 1 0,6 0 0,-3 2 0,6-1 0,-2 2 0,6-2 0,20 11 0,-2-4 0,17 8 0,-13-10 0,-11-9 0,-5-4 0,-7-4 0,-4 0 0,5 4 0,3-5 0,14 9 0,9-3 0,-5 0 0,10 2 0,-11-6 0,19 2 0,-19-3 0,8-3 0,-20 1 0,4-6 0,0 4 0,3-4 0,-5 1 0,-1-2 0,9 2 0,3-1 0,4 1 0,-11-3 0,2 1 0,-15-2 0,26 2 0,-19-1 0,23-1 0,-7-2 0,13 0 0,11 0 0,-5 0 0,2 0 0,6 0 0,-12-3 0,7 1 0,-22-2 0,-14 1 0,-10 0 0,-11 2 0,-5-2 0,0 2 0,2-3 0,12 1 0,9-1 0,11 0 0,2-5 0,3 0 0,-4-4 0,-9 1 0,2-4 0,-2-3 0,1 0 0,3-4 0,-8 9 0,-6-3 0,2 0 0,-11-2 0,1 0 0,-12 2 0,-4 4 0,-5 2 0,3-1 0,0-3 0,5-7 0,6-5 0,11-12 0,5-9 0,8-9 0,1-5 0,0 3 0,-4-4 0,-1 1 0,0-11 0,-3 8 0,-3-6 0,-7 15 0,-3 0 0,-5 13 0,-3-1 0,-6 12 0,-2-1 0,-3 6 0,-1-2 0,-2 1 0,0-3 0,-2 5 0,2-2 0,0 1 0,1-1 0,-2-1 0,2-4 0,-3-5 0,1-2 0,1-13 0,1 6 0,3-14 0,-1 2 0,0-5 0,-4-2 0,-1-3 0,-4 7 0,4-5 0,-3 11 0,1 0 0,-2 9 0,2 10 0,-2-2 0,2 4 0,-2 3 0,0-6 0,0 3 0,0-9 0,0 1 0,0-1 0,-2-4 0,1 5 0,-1-4 0,2 5 0,0-2 0,0-1 0,0-12 0,0-2 0,-2-4 0,0 2 0,-6-3 0,0-2 0,-6-10 0,2 0 0,-2 3 0,-1 8 0,3 7 0,1 15 0,3-1 0,-1 9 0,1-4 0,-3 0 0,1-6 0,-1-1 0,-3-2 0,-5-6 0,-1-2 0,-6-3 0,3-4 0,-2 8 0,0-4 0,-4-2 0,4 12 0,-12-20 0,1 7 0,-9-19 0,2 4 0,3 9 0,5 4 0,0 11 0,7 5 0,-12-11 0,2 1 0,-13-11 0,3 8 0,6 14 0,6 13 0,7 10 0,2 4 0,1 3 0,6 3 0,-3-2 0,1 0 0,-9-8 0,-15-11 0,-6-6 0,-10-9 0,3 5 0,-4 0 0,3-2 0,-9 5 0,13 3 0,5 13 0,15 6 0,9 6 0,-6-4 0,7 5 0,-8-1 0,4 4 0,5 1 0,5 4 0,7 1 0,3 3 0,-1-1 0,1 1 0,-4 0 0,4-1 0,-2 1 0,5-1 0,-1 2 0,-5-1 0,-10 1 0,-7-2 0,-11 0 0,-2 2 0,7-2 0,6 2 0,12 0 0,-2 2 0,-3 0 0,-4 1 0,-2-1 0,-8 1 0,2-1 0,-9 0 0,9 0 0,5-1 0,8 0 0,12 0 0,2-1 0,4 0 0,-4 0 0,-12 0 0,-9 2 0,-4-2 0,2 2 0,12-2 0,2 0 0,5 1 0,-1-1 0,-2 1 0,-1-1 0,-13 0 0,-9 2 0,1-1 0,-4 1 0,18-2 0,1 0 0,7 1 0,3-1 0,2 1 0,3-1 0,0 1 0,3 0 0,-1 0 0,1 0 0,-3-1 0,3 3 0,-1-3 0,2 1 0,-1 1 0,-1-1 0,-1 2 0,-3 1 0,-1 0 0,-2 1 0,1 1 0,0-2 0,5-1 0,0-1 0,1-1 0,2 1 0,-1-1 0,-1 0 0,-3 1 0,-2 1 0,-2-1 0,1 1 0,3-2 0,2 2 0,4-3 0,2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3:07.564"/>
    </inkml:context>
    <inkml:brush xml:id="br0">
      <inkml:brushProperty name="width" value="0.1" units="cm"/>
      <inkml:brushProperty name="height" value="0.1" units="cm"/>
      <inkml:brushProperty name="color" value="#AE198D"/>
      <inkml:brushProperty name="inkEffects" value="galaxy"/>
      <inkml:brushProperty name="anchorX" value="-45181.25"/>
      <inkml:brushProperty name="anchorY" value="-28915.71484"/>
      <inkml:brushProperty name="scaleFactor" value="0.5"/>
    </inkml:brush>
  </inkml:definitions>
  <inkml:trace contextRef="#ctx0" brushRef="#br0">2720 303 24575,'-73'-34'0,"24"15"0,-4-2 0,-18-6 0,-2 1-692,4 3 0,-2 0 692,-12-4 0,1 2 0,22 8 0,3 3 225,4 3 1,2 1-226,-30-7 229,23 13-229,8-1 0,2 5 0,3 6 704,-17 3-704,0 7 0,-20 3 0,5 3 0,-2 2 0,0-5 0,6 4 0,1-4 0,3 6 0,5 0 0,0 4 0,6 3 0,6 0 0,2 7 0,8-3 0,-4 12 0,1 4 0,-6 14 0,0 0 0,-1 11 0,3-11 0,8 0 0,-1 3 0,11-13 0,0 0 0,8-6 0,3-3 0,6 1 0,0-2 0,4 0 0,-1 3 0,0 9 0,-5 14 0,3-1 0,-1 10 0,7-14 0,0 1 0,3-7 0,2 4 0,0 1 0,2 6 0,2 0 0,2-2 0,3-5 0,5 6 0,-1-2 0,6 5 0,2 7 0,12 9 0,-11-37 0,3 0 0,4 3 0,1-2 0,-4-6 0,2-2 0,-1 0 0,2-3 0,18 20 0,5 11 0,13-5 0,-29-33 0,1 0 0,4 3 0,1-2 0,27 26 0,5-3 0,-3-5 0,11-3 0,-5 0 0,-5-13 0,-11-14 0,-9-9 0,17-9 0,15-1 0,-27-6 0,4 0 0,3 1 0,3-2-551,9-1 0,4-2 551,14-6 0,2-1 0,-3-1 0,0-2 0,4-3 0,-2 0 0,-8 4 0,-7-1 0,-21 2 0,-3 1 0,2 3 0,-5 1 0,7-6 0,-18 6 0,-16 1 0,-6-3 0,5-3 0,13-7 1102,15-10-1102,19-7 0,7-4 0,1 0 0,-20 11 0,-10 2 0,-13 7 0,-3-4 0,5-8 0,1-6 0,9-10 0,5-10 0,-6 9 0,3-14 0,-10 8 0,-9-6 0,-5-9 0,-9 4 0,-2-6 0,-3 9 0,2-7 0,1 7 0,4-9 0,1 0 0,3-8 0,-7 0 0,-3-7 0,-3 4 0,-5 0 0,0 6 0,-4 5 0,-4 8 0,-7 2 0,-4 5 0,-2 10 0,-2 7 0,4 7 0,-1 4 0,-2-1 0,2 4 0,0 3 0,1 3 0,0 4 0,-3-3 0,-5-1 0,-4-5 0,-3-1 0,-7-4 0,-3-4 0,-2 2 0,0-2 0,5 4 0,1 1 0,3 1 0,7 3 0,-1 1 0,8 2 0,-5 1 0,9 4 0,-2 0 0,4 1 0,-10-9 0,-12-7 0,-11-7 0,0 2 0,-9-3 0,-1 1 0,2 5 0,1-1 0,19 14 0,7 2 0,6 3 0,-2-3 0,4 1 0,-7-4 0,1-1 0,-3 1 0,2 2 0,9 6 0,3 6 0,6 0 0,0 1 0,-7-5 0,-6-5 0,-6-2 0,-1 2 0,6 1 0,3 7 0,8 0 0,2 3 0,2 1 0,3 2 0,0 1 0,4-4 0,-1 4 0,1-3 0,0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3:11.423"/>
    </inkml:context>
    <inkml:brush xml:id="br0">
      <inkml:brushProperty name="width" value="0.1" units="cm"/>
      <inkml:brushProperty name="height" value="0.1" units="cm"/>
      <inkml:brushProperty name="color" value="#AE198D"/>
      <inkml:brushProperty name="inkEffects" value="galaxy"/>
      <inkml:brushProperty name="anchorX" value="-70780.85938"/>
      <inkml:brushProperty name="anchorY" value="-37283.02344"/>
      <inkml:brushProperty name="scaleFactor" value="0.5"/>
    </inkml:brush>
  </inkml:definitions>
  <inkml:trace contextRef="#ctx0" brushRef="#br0">8207 1708 24575,'-31'-22'0,"-11"-6"0,-2-9 0,-10-3 0,-17-17 0,25 26 0,-5-1-665,-14-9 0,-4-1 665,-8-2 0,-2 0 0,7 4 0,0 1 0,0 1 0,2 1 0,10 4 0,0 0 0,-13-6 0,-3-1 0,-6-2 0,-1-1 0,-2 1 0,-1 0 0,-1 0 0,3 3 0,14 6 0,2 2 0,-2 1 0,2 2 43,10 3 1,0 1-44,-2 1 0,2 0 0,-33-14 0,44 16 0,-2 0 0,-1 2 0,-2-1 0,-4-2 0,-1-1-448,-17-3 1,-4 1 447,-2 0 0,-1 1 0,-11-1 0,0 2 0,7 5 0,3 2 0,11 1 0,3 2 436,9 6 1,2 0-437,4-1 0,0 0 0,-1 1 0,0 0 0,-9-1 0,0-1 0,1 2 0,-2 0-390,-12-1 0,-4 0 390,-12 1 0,-2 1 0,-1-2 0,1 2 0,7 0 0,6 1 0,16 1 0,7-1 0,-16 1 899,26 1-899,6 0 75,0 3-75,-3-2 1071,1 4-1071,-13 4 0,0 4 0,-14 6 0,1-2 0,-12 7 0,-13 6 0,7 0 0,4-1 0,33-11 0,12-5 0,7-1 0,-4 3 0,-5 2 0,-5 5 0,-3 2 0,-3 2 0,-25 5 0,-5 3 0,29-12 0,1 1 0,-30 10 0,15-5 0,27-10 0,7-3 0,7-2 0,-5 2 0,-4 5 0,-14 5 0,-16 10 0,-24 10 0,35-14 0,-2 2-286,1-4 1,-2 2 285,-16 10 0,-2 4-618,2-1 0,-1 2 618,-8 5 0,1 2 0,3-1 0,4 0-120,11-7 1,3 0 119,13-6 0,5-2 0,-15 15 0,14 0 529,17-12-529,-3 6 1255,6 4-1255,-6 4 262,4 4-262,-1-1 0,7-7 0,4-2 0,5-5 0,1-1 0,3 5 0,0-4 0,4 5 0,1-6 0,1 5 0,2 5 0,0 6 0,2 1 0,0-5 0,0-9 0,2-1 0,1-3 0,3 5 0,2 6 0,4 7 0,8 9 0,4 2 0,7 2 0,-3-7 0,7 2 0,1 0 0,11 11 0,2-1 0,3 0 0,-7-16 0,-1-4 0,5-2 0,-1-1 0,4 1 0,-1-1 0,-3-8 0,6 3 0,7 2 0,7 0 0,-26-19 0,3 0 0,5 0 0,2 0 0,8 3 0,0 0 0,-5-1 0,-1-1 0,-1-3 0,-1-1 0,-11-3 0,-1 0 0,36 15 0,4 1 0,9-2 0,-39-15 0,3 0-269,7 4 0,2-1 269,2 2 0,2 0 0,3 1 0,0 1 0,-1-1 0,0-1 0,-6-2 0,0-1 0,14 6 0,0 1 0,-13-1 0,-1-1 0,9 0 0,-2-1 0,-10-1 0,-2-1 0,-4-6 0,-1-1 0,5-1 0,0-1 0,-9-1 0,0-2 0,3-2 0,0-1 0,38 4 0,-33-6 0,5 1-359,11 0 0,2 0 359,1 1 0,-2-2 0,-6 1 0,-2-1-141,-13-4 1,-1 1 140,9 0 0,2-1 0,-3 0 0,1-1 0,18 1 0,2 0 0,-9-2 0,0 0 0,0-1 0,-1-1 0,-1 2 0,-1 0 0,-2-3 0,-1 0 0,-8 2 0,-1-1 0,1-1 0,-1 0 0,-2 0 0,0 0 0,0-2 0,0-1 0,3 0 0,1 0 0,-2-2 0,-1-2 0,-4 0 0,-2-1 511,39-5-511,-18-3 0,-12 3 0,-13-1 727,-3 2-727,-18-2 299,-8 5-299,1-4 0,6-2 0,26-17 0,25-12 0,-26 15 0,4 0 0,2 0 0,1 0 0,-4 1 0,0 0 0,-6 5 0,-4 0 0,11-14 0,-13 9 0,-23 4 0,2-2 0,-1-7 0,5 0 0,1-8 0,0 7 0,2-10 0,-3 5 0,6-13 0,2-2 0,0 4 0,-3-1 0,-5 12 0,-6 1 0,0-1 0,0-3 0,0 1 0,2-3 0,-3 1 0,3 1 0,4-14 0,-3 10 0,6-15 0,-8 10 0,3-14 0,-4 6 0,-2-6 0,-1 3 0,-4 9 0,2-3 0,-7 13 0,-2-5 0,-3 1 0,-2-2 0,1-2 0,-1 3 0,0-2 0,1-2 0,-2 0 0,0 0 0,1 13 0,1 0 0,2 7 0,-1-5 0,1-2 0,-2-7 0,0 0 0,-2-3 0,0 6 0,0 1 0,0 10 0,0 1 0,0 8 0,0 1 0,0 3 0,0 4 0,0-1 0,0 1 0,0-2 0,0-1 0,0 3 0,-1 3 0,1 4 0,-3 0 0,2-1 0,-2 1 0,0 1 0,1 0 0,-1 0 0,-1-1 0,1 0 0,-1 1 0,1 2 0,2 2 0,0 0 0,1-1 0,0-3 0,0-1 0,0 0 0,0 0 0,-2 1 0,1 3 0,-2 0 0,0 3 0,2-2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2:23.665"/>
    </inkml:context>
    <inkml:brush xml:id="br0">
      <inkml:brushProperty name="width" value="0.05" units="cm"/>
      <inkml:brushProperty name="height" value="0.05" units="cm"/>
      <inkml:brushProperty name="color" value="#E71224"/>
    </inkml:brush>
  </inkml:definitions>
  <inkml:trace contextRef="#ctx0" brushRef="#br0">3260 497 24575,'-36'-33'0,"-5"-10"0,-18-5 0,-18-14 0,-3 12 0,-5 1 0,39 27 0,-2 2 0,-2 2 0,-1 1 0,-6-1 0,0 2 0,-1 1 0,1 3 0,-40-5 0,13 3 0,25 7 0,9 0 0,10 5 0,-22-4 0,-18 3 0,24 0 0,-2 1 0,1-1 0,1 1 0,-2 1 0,1 1 0,-32-4 0,-9 3 0,22-1 0,-12 2 0,28 2 0,6 0 0,0 4 0,-5 1 0,-11 6 0,-2 4 0,2 8 0,-12 11 0,36-11 0,0 2 0,0-1 0,1 2 0,2 2 0,3 1 0,-17 18 0,5 1 0,10-6 0,2-5 0,6-6 0,7-7 0,6-4 0,2-1 0,3-2 0,-7 7 0,1 0 0,-5 10 0,5-4 0,4 3 0,5-3 0,2 0 0,4-2 0,-1 5 0,-2 3 0,-2 10 0,2-2 0,2 10 0,4-3 0,2 2 0,2 2 0,4-2 0,1 6 0,4 2 0,0 1 0,1-2 0,0 3 0,0-12 0,-1 10 0,-3-10 0,0 5 0,1 3 0,0 1 0,2 0 0,-3 0 0,3 5 0,-2 2 0,-1 23 0,-4-37 0,0 1 0,-1 0 0,0 1 0,1 3 0,-1-1 0,2 38 0,4-16 0,-4-3 0,3-9 0,-1 7 0,0 0 0,-1-3 0,1 2 0,2 1 0,-2-6 0,2 1 0,-1-9 0,-1-1 0,2 7 0,-3 2 0,3 6 0,-2-7 0,11 6 0,-3-6 0,7 1 0,4 8 0,4 2 0,-9-27 0,1 2 0,1-2 0,0 1 0,0 1 0,0 0 0,1-3 0,-1-1 0,15 32 0,4 7 0,3-10 0,-1-3 0,1-10 0,-10-15 0,2 5 0,-1 0 0,7 13 0,1 0 0,-5-4 0,0-4 0,6 8 0,-4-8 0,12 19 0,-2-11 0,-20-25 0,0 1 0,1-4 0,2 0 0,0 3 0,1 0 0,25 36 0,-28-38 0,1-1 0,19 29 0,3 7 0,-13-17 0,7 3 0,-4 0 0,7-4 0,6 12 0,0-9 0,-21-21 0,1 2 0,-1-4 0,1 0 0,5 7 0,1 1 0,-1 0 0,-1-1 0,-1-4 0,0 1 0,1 3 0,0-1 0,-5-4 0,0-3 0,30 33 0,-3-6 0,-12-18 0,1-2 0,-1-8 0,-3-4 0,4-3 0,4-1 0,6-3 0,-15-9 0,3 0 0,5 2 0,2 1-365,14 3 1,4 1 364,3 0 0,-1-2 0,-11 0 0,-1-1-2,2 0 0,-3 0 2,26 12 0,-40-15 0,1-1 0,0-2 0,0 0 0,5 2 0,2 0 0,10 2 0,2 0-257,0 0 1,1 0 256,1 0 0,0 0 0,-1-2 0,3 0-798,16 4 0,5 0 798,-27-6 0,1 0 0,3-1 0,9 0 0,2 0 0,-1-1 0,-3-2 0,-1 0 0,-1-2 0,-2-3 0,-1-1 0,-1-1 0,25 4 0,0-1-178,2-3 0,-2 1 178,-14 1 0,-1 0 0,11-2 0,-1-1 0,-19 0 0,-1-1-286,11-1 0,-1-1 286,-8 1 0,-5-1 223,-14-1 0,-4 0-223,37-2 1552,-52 1-1552,-16-1 1091,-7-3-1091,4 0 681,2-3-681,5-1 0,0-1 0,1 0 0,2-2 0,12 1 0,1-4 0,21-3 0,26-4 0,-39 6 0,3 0-248,20 0 0,1 0 248,-14 1 0,-2-1 0,3 0 0,-3 2 0,17-7 0,-28 7 0,-17 3 0,-20 7 0,-2 1 496,4-3-496,5-2 0,0-1 0,0-2 0,-3 6 0,-4-3 0,2 5 0,0-5 0,3 2 0,1-2 0,3-2 0,2-2 0,0-3 0,0 2 0,-6 1 0,-2 3 0,-4 1 0,-2 1 0,-2 3 0,-1 0 0,-2 2 0,3 0 0,-2 0 0,2 0 0,2 0 0,5-2 0,3-1 0,4-2 0,-2 1 0,0 0 0,-1 1 0,-4 1 0,-1 2 0,-4-1 0,3 0 0,-3 1 0,4-1 0,-2 0 0,1 1 0,1-1 0,1 0 0,-2-1 0,0 2 0,-1-2 0,-1 2 0,1-2 0,1 0 0,2 0 0,-1-2 0,3 1 0,0 0 0,2-2 0,-2 3 0,0-3 0,0 3 0,1 0 0,0-1 0,4 0 0,4-2 0,8-4 0,-1 0 0,11-5 0,16-4 0,-7-1 0,14 0 0,-24 5 0,-4 3 0,-13 3 0,-8 1 0,-7 2 0,-3 0 0,5-3 0,0 0 0,5-6 0,1 1 0,3-3 0,1-1 0,6-4 0,6-1 0,4-7 0,-1 2 0,-5 1 0,-4-5 0,2 0 0,-4-5 0,8-9 0,-2-6 0,9-6 0,7-11 0,-7 13 0,0-8 0,-13 21 0,2-10 0,-3 7 0,1-9 0,-1 1 0,-6 0 0,0 1 0,-7 5 0,-1 8 0,-2 7 0,-1 3 0,0 1 0,0-2 0,-1 0 0,5-2 0,-1-9 0,4 2 0,0-11 0,-3-1 0,6-20 0,-7-25 0,-3 43 0,0-2 0,-4-9 0,-1-1 0,1 6 0,-1 0 0,-1-4 0,0-1 0,0 6 0,0-1 0,-1-1 0,-1 0 0,1 2 0,-1 0 0,0 1 0,-1 0 0,-1 3 0,0 0 0,-5-3 0,-1 0 0,0 7 0,0 1 0,-6-7 0,-1 0 0,-1 8 0,1-1 0,-2-8 0,0-1 0,-4 0 0,0 1 0,0-3 0,-1 0-217,-5-8 0,-1 1 217,3 11 0,-2 1 0,-5-11 0,-3 0 0,1 6 0,-2 1 0,-5-5 0,-1 0 0,4 1 0,0 2 0,-2 3 0,-1 0 0,4-3 0,0-1 0,-5 2 0,0 0 0,4 0 0,0-1 0,-5-4 0,-2 0-630,-1 0 1,-3 1 629,-8-9 0,-3 0 0,-2-1 0,-1 0 0,19 25 0,0-1 0,0 1 0,-1-2 0,2-1 0,-1 2 0,-17-17 0,0 1 0,-5-4 0,3 3 0,14 16 0,2 2-189,-2-2 0,-1 2 189,5 3 0,0 2 0,-1-2 0,-2 1 0,-5 0 0,-3-1 0,-4-6 0,0 1 0,3 6 0,0-1 0,0-7 0,3 1 0,14 14 0,2 0 0,-1-7 0,1 1 0,5 8 0,-2 1 0,-6-4 0,-2 0 0,-2-1 0,-2 1 0,-2 1 0,0 3 0,5 2 0,0 3 0,-33-15 0,24 18 398,11 12-398,10 6 1261,4 8-1261,6-2 412,4 5-412,-1-1 0,-5 1 0,-6 0 0,-7 0 0,1 0 0,-12 0 0,-14 0-6784,0 0 6784,10 1 0,-1 0 0,-41 2-232,24 2 0,-3-1 232,6-1 0,0-2 0,-2 4 0,1-1 0,6-3 0,3 1 0,-30 1 0,18-1 0,28-2 6554,14 0-6554,9 0 694,3 0-694,-1 2 0,-6-2 0,5 3 0,-16-3 0,6 3 0,-12-3 0,2 4 0,10-3 0,-8 3 0,10-2 0,-9 1 0,12-2 0,-4 2 0,5-1 0,3 0 0,-1-1 0,12-1 0,1 0 0,5 0 0,0 0 0,-7 0 0,-11 0 0,-15 0 0,-15 0 0,7 0 0,0 0 0,19 0 0,8 0 0,3 0 0,4 2 0,-6-2 0,-18 3 0,-4-1 0,-12 1 0,17-2 0,-5 1 0,10-2 0,-7 2 0,7 0 0,6-2 0,6 3 0,5-3 0,4 1 0,1 0 0,0 0 0,1 1 0,-1-2 0,3 3 0,-1-3 0,1 1 0,-4 0 0,-1 1 0,-3-1 0,-5 2 0,0-1 0,-2 1 0,4 0 0,0-2 0,1 2 0,0-2 0,0 1 0,0-1 0,2-1 0,-2 0 0,1 1 0,0 1 0,-2-1 0,0 2 0,1-3 0,2 1 0,1 0 0,5 0 0,1 0 0,-1-1 0,0 0 0,-1 0 0,0 0 0,3 0 0,1 0 0,0 0 0,-4 0 0,-1 0 0,-6 0 0,-1 0 0,-6 1 0,-3 0 0,5 0 0,4-1 0,6 0 0,4 0 0,0 0 0,3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2:33.880"/>
    </inkml:context>
    <inkml:brush xml:id="br0">
      <inkml:brushProperty name="width" value="0.05" units="cm"/>
      <inkml:brushProperty name="height" value="0.05" units="cm"/>
      <inkml:brushProperty name="color" value="#E71224"/>
    </inkml:brush>
  </inkml:definitions>
  <inkml:trace contextRef="#ctx0" brushRef="#br0">3059 172 24575,'-12'-4'0,"-4"-1"0,-5-3 0,-6 0 0,-5-3 0,-10-2 0,-8 0 0,-26-5 0,26 8 0,-5 1 0,-10-3 0,-3 0 0,-5 2 0,0 1 0,7-1 0,0 2 0,-2 4 0,2 1 0,14 1 0,3 0 0,-47 2 0,33 0 0,29 0 0,14 0 0,12 0 0,4 0 0,-1 0 0,-7 1 0,-6 1 0,-13 3 0,-10 3 0,-11 5 0,-20 3 0,-2 3 0,23-6 0,-1 0 0,-37 16 0,38-12 0,1 3 0,-21 16 0,9-2 0,17-1 0,12-7 0,7 2 0,1 1 0,4 0 0,-10 9 0,-5 6 0,-4 2 0,-6 11 0,13-11 0,-9 12 0,7-10 0,-10 15 0,1-5 0,-3 7 0,7-8 0,2-4 0,9-7 0,0 4 0,-1 3 0,-5 6 0,3 3 0,-2-1 0,9-1 0,-2 9 0,3-11 0,-2 16 0,-2-8 0,3 14 0,4 1 0,4-4 0,5-2 0,1-10 0,2 10 0,2-5 0,0 9 0,0 4 0,1-2 0,1 2 0,3-4 0,2-13 0,0 5 0,0 1 0,0 9 0,0 15 0,0-14 0,0 1 0,0-17 0,0-13 0,2-3 0,0-12 0,3-3 0,0-2 0,1-3 0,1 4 0,-4-2 0,5 13 0,1 12 0,1 33 0,-1-33 0,1 4-389,1 13 0,1 3 389,3 1 0,2 2 0,5 12 0,1 1 0,-2-6 0,0-2 0,1-9 0,0-3 0,-6-10 0,0-4 0,8 20 0,-4-19 0,-4-11 0,-4-14 0,0-11 0,-3 0 778,5 3-778,1 9 0,5 6 0,-1 0 0,3 0 0,-3-10 0,-1 5 0,0-4 0,-1-2 0,-1 0 0,-1-6 0,3 2 0,2 1 0,2 0 0,3 1 0,3 1 0,15 6 0,5 8 0,3-3 0,0 3 0,-11-15 0,13 12 0,6-8 0,19 11 0,-27-20 0,2-2 0,2 1 0,2-2 0,5-1 0,2-2 0,0 1 0,1-4 0,-4-4 0,0-3-277,12 3 1,1-2 276,-6-3 0,1-2 0,2-1 0,0 0 0,1 0 0,2 0 0,4-3 0,2 0 0,3 2 0,-1-1 0,-9-1 0,-2 0 0,-3 0 0,-5 0 0,19 0 0,-10 0 0,-20 0 0,-17 0 0,-12 0 0,-4-1 553,-9-1-553,2 0 0,-4-3 0,4-1 0,9-7 0,9-7 0,11-5 0,3-4 0,-1 3 0,-5 1 0,-4 1 0,0-5 0,-1 0 0,1-2 0,-4 0 0,-2-1 0,8-12 0,5-6 0,4-11 0,3-3 0,-14 7 0,-2 3 0,-9 8 0,-4 3 0,0-9 0,2-8 0,3-7 0,5-8 0,0 1 0,-4 10 0,-3 2 0,3-6 0,-7 7 0,6-12 0,-8 5 0,1 2 0,-2-3 0,-1-3 0,-4 17 0,-1-7 0,-3 12 0,0-2 0,-2-11 0,3 4 0,-2-10 0,3 0 0,-1 10 0,2-11 0,-2 4 0,2-8 0,-4-7 0,2 7 0,-2-8 0,-1 9 0,1-12 0,0-1 0,-2-2 0,-1 0 0,-2 6 0,0 2 0,-4-7 0,-1 6 0,-3-4 0,-1 8 0,-1-2 0,-1 13 0,0 5 0,-1 7 0,1 3 0,-1 2 0,-4-2 0,-1 2 0,-6-5 0,-2-5 0,-2-2 0,3 1 0,3 12 0,5 1 0,5 12 0,0-4 0,0 0 0,-6-1 0,-9-13 0,-5-1 0,0 4 0,6 5 0,11 17 0,3 4 0,5 8 0,-2-1 0,2 5 0,-2-4 0,2 3 0,-2-4 0,-2-6 0,0 0 0,0-1 0,2 6 0,3-1 0,-1 5 0,1-7 0,-3 0 0,-1-8 0,-5-4 0,-4-10 0,-2 4 0,1 0 0,-1 5 0,3 1 0,-1 4 0,1-1 0,4 10 0,2 3 0,1 5 0,4 2 0,-2 0 0,1 0 0,0 0 0,0-2 0,-2-3 0,-1-2 0,-7-8 0,-3-2 0,0-4 0,-4-1 0,2 3 0,-2 0 0,1 3 0,4 6 0,6 9 0,6 3 0,2 5 0,2 1 0,0-1 0,0 2 0,0-2 0,-3-2 0,-2-1 0,-5-4 0,0 2 0,-3-3 0,4 5 0,0-1 0,2 2 0,2 2 0,3-1 0,1 2 0,1 1 0,-1-3 0,0 1 0,-1-2 0,0 0 0,0-1 0,0 1 0,-1-3 0,-3 0 0,1-3 0,-5 0 0,2 1 0,-1 0 0,2 4 0,3 0 0,4 3 0,1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2:38.189"/>
    </inkml:context>
    <inkml:brush xml:id="br0">
      <inkml:brushProperty name="width" value="0.05" units="cm"/>
      <inkml:brushProperty name="height" value="0.05" units="cm"/>
      <inkml:brushProperty name="color" value="#E71224"/>
    </inkml:brush>
  </inkml:definitions>
  <inkml:trace contextRef="#ctx0" brushRef="#br0">3790 529 24575,'-8'-12'0,"-1"-1"0,-9-8 0,-4-4 0,-14-10 0,-8-3 0,-16-4 0,-13-2 0,-13-3 0,3 7 0,35 19 0,-3 0 0,-1 2 0,-2 2 0,-10-3 0,-1 1 0,-6 3 0,0 1 0,5 0 0,1 4 0,2 4 0,3 1 0,-32-4 0,5 5 0,9 3 0,-4-3 0,-5 5 0,-4-2 0,0 2 0,-6 0 0,4 0 0,42-1 0,0 2 0,-1 0 0,1 0 0,-48 4 0,0 3 0,8 7 0,12 0 0,8 5 0,18-1 0,11 2 0,3 0 0,-5 7 0,1 1 0,-7 8 0,-4 4 0,-1 1 0,-14 12 0,27-25 0,0 2 0,-1 0 0,0 1 0,-3 2 0,0 0 0,-30 22 0,16-3 0,10-11 0,11-1 0,8-8 0,4 6 0,4-5 0,3 3 0,0 4 0,-2 4 0,3-3 0,-1 11 0,5-1 0,-1 13 0,2 4 0,5 3 0,4 8 0,3-6 0,2 15 0,0-12 0,2 4 0,3-6 0,4-6 0,5-4 0,4 3 0,3-11 0,4 8 0,3-10 0,2-3 0,0-4 0,1-9 0,4 3 0,0-4 0,2-1 0,-1-4 0,-2 0 0,2 1 0,2 2 0,-1 1 0,11 4 0,-6-5 0,13 6 0,0-1 0,15 5 0,-27-21 0,4 0 0,7 2 0,4-1-323,9-1 0,2-1 323,6 2 0,0-2 0,-7-5 0,-1-3 0,-5 0 0,-2-2 0,29 1 0,0 0 0,-38-7 0,0 0 0,46 8 0,-42-7 0,-2-1 0,18 2 0,-5-5 0,-14-2 646,-3-2-646,-2 0 0,4-1 0,1 2 0,10 1 0,0-1 0,21 0 0,5 1 0,-31-3 0,1 0 0,-4 2 0,-1-1 0,42-1 0,-27-2 0,-27 1 0,-18-4 0,-15 1 0,2-1 0,-3-3 0,10-3 0,5-6 0,17-6 0,8-2 0,11-8 0,-3 4 0,-6-3 0,-5 6 0,-11 0 0,-4 2 0,-7 1 0,3-4 0,1-5 0,14-12 0,5-11 0,3-2 0,6-6 0,-6 4 0,-4 7 0,-2 3 0,-20 14 0,-2 0 0,-9-4 0,-1-1 0,-1-7 0,-1-1 0,-2 8 0,0-1 0,-3 6 0,1 0 0,-1-1 0,1-3 0,-2-7 0,2-2 0,-2-9 0,0-2 0,0-6 0,-2-10 0,0 4 0,0-10 0,0 8 0,0 3 0,0 3 0,0 15 0,0-5 0,0 13 0,0 0 0,0 9 0,-1 5 0,-2 4 0,1 6 0,-2 2 0,2 5 0,0 2 0,0 3 0,1 0 0,0 1 0,-1-5 0,-1-6 0,-2-6 0,0-6 0,-6-4 0,-3-7 0,-1 7 0,-1-2 0,3 13 0,1 3 0,3 4 0,1 2 0,2 3 0,0 4 0,1 2 0,2 4 0,0 0 0,1 1 0,-2 0 0,-3 0 0,-8 1 0,-5 0 0,-1 0 0,4 0 0,10 0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2:43.026"/>
    </inkml:context>
    <inkml:brush xml:id="br0">
      <inkml:brushProperty name="width" value="0.05" units="cm"/>
      <inkml:brushProperty name="height" value="0.05" units="cm"/>
      <inkml:brushProperty name="color" value="#E71224"/>
    </inkml:brush>
  </inkml:definitions>
  <inkml:trace contextRef="#ctx0" brushRef="#br0">8545 291 24575,'-30'-13'0,"-16"-4"0,1 0 0,-5-2 0,-11-2 0,-3-1 0,-1 1 0,-1 0-566,-8-1 0,0 3 566,8 3 0,1 3 0,-4 0 0,-2 2 0,-2 2 0,-2 2 0,-7 0 0,-2 2-748,-6 1 1,-2 1 747,23 2 0,-2 0 0,2-1 0,-24-1 0,1 0-96,-5 2 1,2 2 95,23-2 0,1 1 0,-11 2 0,1 0 0,12-1 0,1 1-196,-2 1 0,0 0 196,-2-2 0,2 1 0,9 0 0,-1-1 0,-8 2 0,-1 0 0,10 0 0,0-1 0,-3 0 0,0 0 0,6 3 0,1 0 0,-1-2 0,2 0 498,-39 10-498,1 2 1374,20 2-1374,-7 2 883,4 2-883,-10 4 0,0 3 0,36-12 0,-2 0 0,-4 1 0,-1-1 0,1-1 0,0-1 0,-6 0 0,0-2 0,7-2 0,1-1 227,1-2 1,1 0-228,-41 4 0,19-2 0,4-2 0,-2 0 0,6 1 0,-13 0 0,6 1 0,-4 3 0,3 0 0,16 2 0,3 1 0,12 3 0,-20 4 0,-8 9 0,25-12 0,-3 1 0,-10 8 0,-2 3-324,0 0 0,-1 3 324,-5 4 0,1 3 0,1 3 0,1 0 0,8-5 0,-1 2 0,-12 13 0,-2 4-1054,0-1 1,-4 3 1053,10-5 0,-5 3 0,0 1-830,-4 2 0,-1 0 0,0 3 830,17-14 0,0 1 0,1 1 0,2-1 0,-14 12 0,3-1 0,4-2-320,12-9 1,2-2-1,3 1 320,-20 24 0,6-2-5,15-18 1,1-1 4,-6 9 0,3-1 848,13-14 0,3-3-848,-21 30 2608,23-20-2608,8-11 1248,6-6-1248,-3 11 661,-4 0-661,-4 17 0,-9 4 0,1 6 0,-6 6 0,9-15 0,-5 17 0,4 10 0,14-35 0,0 3 0,2 4 0,2 1 0,2-2 0,2-2 0,4-9 0,1-1 0,5 47 0,7-17 0,1-24 0,2 3-568,6 5 1,3 3 567,-3-7 0,1 4 0,1 1-647,4 2 0,1 2 1,2 1 646,2 8 0,2 2 0,1-2 0,-1-7 0,0-1 0,0-3-327,-2-6 1,0-2 0,1-1 326,15 27 0,0-6-174,-7-22 0,1-4 174,5 2 0,2-4 0,-5-14 0,1-4 943,37 21-943,-30-30 0,2-1 0,0-2 0,-1-1 948,-1-2 1,1-1-949,3-2 0,0 0 0,-4-2 0,2-2 0,13 2 0,2 0 0,-3 2 0,1 0 0,1-3 0,1 1 0,3 4 0,-1 0 191,-3-2 0,3 0-191,18 5 0,1 1 0,-7-5 0,-2 0 0,5 1 0,0 0 0,9 0 0,1-1-691,1-2 0,4 0 691,-19-4 0,3 1 0,-1-1 0,0-1 0,-2 1 0,-1-2 0,23 2 0,-3-1-360,-8 0 0,-3-1 360,-16-4 0,-3-1 0,2 1 0,0 0-168,-6 0 1,1 0 167,7 1 0,1 1 0,3-2 0,2 0-28,6 0 1,2-2 27,-2 0 0,3-1-32,-17 1 0,3 0 1,1-1 31,1-2 0,0-1 0,4 0-520,18 4 0,5 0 0,-2-1 520,-3-2 0,-2-1 0,1 0 0,2 2 0,-1 0 0,-2-2-225,-13-1 1,-1-2 0,-4 1 224,17 0 0,-5-2 225,-10-4 0,-7-1-225,28-5 797,-45 4 0,-1-1-797,23-7 2463,-6-5-2463,-31 4 1277,-2-2-1277,-8 5 216,8-8-216,24-10 0,-11 7 0,5-3 0,7-3 0,5-2-569,19-7 0,2-2 569,-10 4 0,-1 1 0,-1 2 0,-2 1-92,-10 1 0,-2 2 92,-12 7 0,-3 2 0,32-25 0,-21 15 0,-19 7 0,-9 1 1127,2-5-1127,5-11 195,6-10-195,8-8 0,10-7 0,6-7 0,-31 37 0,-1 1 0,20-29 0,-15 9 0,-6-8 0,-4-3 0,7-19 0,-4-2 0,-14 40 0,1 1 0,1-4 0,1 1 0,-1 3 0,1 1 0,15-38 0,-10 9 0,-8 8 0,-4-5 0,-7-6 0,-1 6 0,-5 3 0,1 17 0,-2 6 0,0 6 0,0-7 0,-2 4 0,0-3 0,0 1 0,0-6 0,2 3 0,-2-9 0,2-1 0,-4-8 0,1 1 0,-1-3 0,-1 2 0,3 7 0,-2-1 0,3 5 0,-1-3 0,2-10 0,-2-5 0,-2 0 0,-2-2 0,2 15 0,0-6 0,1 10 0,-3-12 0,1 12 0,-2-10 0,1 3 0,1-3 0,-6-2 0,0 6 0,-5-3 0,-1 6 0,1-5 0,2 15 0,4 2 0,2 18 0,3-2 0,2 4 0,-1-12 0,-1-4 0,-4-14 0,-4-5 0,-5-2 0,-5-7 0,3 18 0,1 2 0,4 8 0,4 10 0,-4-8 0,2 3 0,0 5 0,-3-5 0,4 12 0,-2-3 0,2 2 0,2 3 0,0-5 0,-2 3 0,2-3 0,-1 1 0,3 1 0,3-3 0,0 6 0,0-3 0,-2 0 0,0 2 0,-1-1 0,2 4 0,-1-5 0,-1-2 0,-2-6 0,0 2 0,1 4 0,-1 3 0,2 6 0,1 1 0,0 4 0,3 1 0,-3-1 0,1-4 0,-4 2 0,-5-5 0,-2 0 0,-5-4 0,2 4 0,1 0 0,4 5 0,0 3 0,3 1 0,1 5 0,2 0 0,2 1 0,-2 0 0,2 2 0,-1-1 0,1 1 0,2 1 0,1-1 0,0 2 0,0-1 0,-1 0 0,0 0 0,1 0 0,2 1 0,1 0 0,-1 3 0,2-2 0,-2-2 0,1-2 0,-2-6 0,-1 1 0,-2-5 0,0 5 0,-1 1 0,3 4 0,1 2 0,2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2:52.387"/>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6120 544 24575,'-36'-49'0,"-13"-5"0,-18-13 0,29 32 0,-1 1 0,-3 4 0,-1 1 0,-35-27 0,2 16 0,20 10 0,2 7 0,11 10 0,-2 1 0,-1 3 0,3 4 0,-1 2 0,0 3 0,-25-3 0,-20 0 0,34 2 0,-3-1 0,-9 1 0,-3 0-225,2-2 1,0 0 224,-2 3 0,-1-1 0,2-3 0,0 0 0,7 3 0,0 1 0,-5-4 0,1 0 0,7 2 0,1 0 0,0-1 0,2 0 0,-40-1 0,9 3 0,0-3 0,0 3 0,-9 1 449,11 3-449,-5 6 0,-2 2 0,42-2 0,-2 1 0,-8 0 0,0 0 0,7 1 0,2-1 0,-46 11 0,-1 0 0,1 2 0,44-12 0,-1 1 0,3 0 0,2 1 0,-36 12 0,6 0 0,5 1 0,1-1 0,0 2 0,7 0 0,-3 2 0,13 1 0,-4 0 0,1 6 0,3-5 0,-8 6 0,5-1 0,-8 5 0,26-14 0,-2 3 0,-2 2 0,-2 1 0,-8 7 0,0 1 0,8-6 0,2 0 0,-2 0 0,2-1 0,-24 26 0,-3 2 0,18-7 0,12-10 0,19-16 0,5-4 0,0-1 0,-8 13 0,-8 3 0,-15 19 0,-2-2 0,2 0 0,7-6 0,12-13 0,-3 6 0,5-3 0,-5 9 0,5-6 0,-3 13 0,3-1 0,-3 11 0,5-9 0,-2 11 0,-1 5 0,3 5 0,1 5 0,10-14 0,1-2 0,3-20 0,3-1 0,1-14 0,4-1 0,-4-1 0,3-3 0,-1 7 0,1-4 0,1 1 0,1-3 0,-1-7 0,3 5 0,-2-7 0,2-1 0,0-6 0,0-1 0,0 6 0,0 10 0,4 10 0,0 7 0,4-5 0,1 1 0,0-6 0,0-5 0,5 6 0,-2-4 0,9 9 0,1 3 0,5 1 0,7 2 0,-1-5 0,12 14 0,0-11 0,7 14 0,1-8 0,-1 2 0,1-1 0,-12-6 0,-6-8 0,-7-3 0,-3-4 0,1-1 0,-3-3 0,-3-7 0,5 5 0,-6-5 0,9 4 0,-1-5 0,7-1 0,12 4 0,11 0 0,14 3 0,2-5 0,-25-9 0,2 0 0,0 0 0,1 0 0,11 2 0,1 0 0,3 1 0,1-1 0,0-3 0,1-1-292,3 1 1,1 0 291,1-5 0,-1 0 0,-11 2 0,-2 0 0,0-2 0,-2-1 0,39 3 0,1-2 0,-46-3 0,-1-1 0,50 2 0,-48-3 0,1 0 0,-3 0 0,2 0 0,11 0 0,0 0 0,-5 0 0,2 0-121,12-2 0,3 1 121,9 0 0,1 1 0,1-1 0,0-1 0,-2 2 0,-2 0 0,-17 0 0,-3 0 0,37-2 0,-16 1 0,-22-2 0,-9 2 0,-7 0 0,10 1 825,19 0-825,12 0 0,-32 0 0,1 0 0,3 0 0,1 0 0,10 0 0,1 0 0,-2 0 0,-2 0 0,-7 0 0,-1 0 0,-4 0 0,0 0 0,-2 0 0,-1 0 0,0 0 0,1 0 0,9-1 0,1-1 0,-2 1 0,1-1-332,12 1 1,2-1 331,-1-3 0,1 1 0,3 4 0,1-1 0,-8-3 0,-2 0 0,-14 2 0,-2 1 0,2-3 0,-3 0 0,20-3 0,1-2 0,-16 0 0,-3-1 663,1-1-663,0-1 0,-14-1 0,0-1 0,13-9 0,4 0 0,6-3 0,-5 2 0,-12 6 0,3-3 0,9-3 0,0-3 0,2 2 0,-10 1 0,-8 5 0,-5 0 0,-5 0 0,-2 0 0,1-1 0,7-8 0,6-5 0,9-10 0,-6 6 0,-3 1 0,-5 4 0,-6 5 0,1-2 0,2 2 0,1-5 0,-7 7 0,0-8 0,-11 12 0,4-7 0,8-9 0,10-10 0,8-7 0,12-13 0,-5 5 0,-20 20 0,0-1 0,23-28 0,-29 30 0,-3 1 0,13-16 0,1-6 0,-14 17 0,9-8 0,-14 13 0,-3 4 0,2-6 0,-3 4 0,5-9 0,-1-4 0,-3 4 0,-1-6 0,-1-2 0,-3 6 0,2-8 0,-5 2 0,0-7 0,-5-7 0,-3-3 0,-4 2 0,0 2 0,-2 0 0,1 5 0,-3-1 0,0 13 0,-4-2 0,1 15 0,-6-3 0,0 3 0,-7-4 0,0 2 0,-7-12 0,5 10 0,-5-8 0,1 4 0,2 6 0,-5-7 0,7 13 0,-4-3 0,8 8 0,-3 0 0,3 4 0,-2-3 0,1 5 0,1 0 0,-1 1 0,1 2 0,-6-5 0,0 1 0,-14-9 0,0-2 0,-6 0 0,4 2 0,0 2 0,1 3 0,0 1 0,-2 3 0,5 4 0,-13-5 0,12 7 0,-7-4 0,5 4 0,-3-3 0,1 0 0,-5-1 0,6 4 0,-18-3 0,0 2 0,-7 0 0,12 4 0,8 5 0,13 3 0,0 2 0,1 0 0,-4 1 0,-4-1 0,-6 0 0,-6-2 0,2 2 0,0-1 0,12 4 0,3-1 0,9 2 0,-1 0 0,-3 1 0,-6 0 0,-3 0 0,-1 0 0,3 0 0,-1 2 0,-5-2 0,1 3 0,4-2 0,13 0 0,8 1 0,10-2 0,2 1 0,1-1 0,-2 0 0,-3 0 0,-7 2 0,-10-1 0,-3 3 0,-16 3 0,-7-1 0,-2 3 0,8-5 0,15 0 0,17-1 0,4-3 0,3 1 0,2 1 0,-1-2 0,1 1 0,-4 0 0,1 1 0,-4 0 0,6 1 0,-1-1 0,5-1 0,-2-1 0,-1 1 0,-1 1 0,-2 1 0,-1 0 0,2 0 0,-1 0 0,0-2 0,-2 2 0,3-1 0,0 0 0,5-1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2:56.572"/>
    </inkml:context>
    <inkml:brush xml:id="br0">
      <inkml:brushProperty name="width" value="0.1" units="cm"/>
      <inkml:brushProperty name="height" value="0.1" units="cm"/>
      <inkml:brushProperty name="color" value="#AE198D"/>
      <inkml:brushProperty name="inkEffects" value="galaxy"/>
      <inkml:brushProperty name="anchorX" value="-11863.72852"/>
      <inkml:brushProperty name="anchorY" value="-13803.19043"/>
      <inkml:brushProperty name="scaleFactor" value="0.5"/>
    </inkml:brush>
  </inkml:definitions>
  <inkml:trace contextRef="#ctx0" brushRef="#br0">2927 3 24575,'-33'-1'0,"-10"-1"0,-25 2 0,-27 3 0,3-3 0,40 2 0,1-1 0,-14 1 0,12-2 0,13 4 0,2 1 0,-13 8 0,-9 7 0,-23 16 0,30-11 0,-1 3 0,-5 4 0,1 2 0,-2-2 0,3 0 0,7 0 0,3-1 0,-34 15 0,13-5 0,7-5 0,12-5 0,-2 6 0,-3 4 0,-8 9 0,-1-2 0,5 0 0,14-7 0,-5 3 0,8 2 0,-12 8 0,3 8 0,-4 2 0,0 8 0,2-8 0,-2 10 0,7-6 0,0 7 0,10-3 0,-1 1 0,6 5 0,-5-1 0,5 2 0,-2 2 0,0-5 0,-1 5 0,-2-3 0,1 0 0,7-10 0,3-11 0,3 0 0,0-2 0,-1 19 0,1 0 0,6 5 0,3-3 0,0 3 0,6 9 0,0 9 0,6-46 0,0-1 0,1 48 0,-3-14 0,3-12 0,-1-7 0,2-10 0,2 5 0,1-2 0,3 8 0,1 3 0,5 6 0,3 14 0,3-7 0,-8-29 0,2 1 0,10 36 0,-3 4 0,1-10 0,-5-15 0,4 2 0,2 2 0,0-3 0,3 11 0,-10-17 0,2 4 0,-6-19 0,-2-2 0,3-7 0,-2-3 0,3 7 0,1-6 0,-1 4 0,4-5 0,-1 2 0,9 1 0,0 2 0,6 1 0,4 0 0,11 12 0,6 2 0,7 2 0,-6-10 0,0-14 0,0-6 0,17-3 0,11-2 0,-27-13 0,3-1 0,2-1 0,1-1 0,5-2 0,1-1 0,-2 0 0,-2-1 0,34-1 0,-21-1 0,-26-2 0,6 0 0,16 0 0,22 0 0,2 0 0,-38 0 0,0 0 0,43 0 0,-30 0 0,3 0 0,-11 1 0,-1-2 0,4 1 0,-2-2 0,28 0 0,-23-3 0,-24 0 0,-5-1 0,-18-2 0,-1-4 0,10-7 0,10-7 0,10-2 0,4-6 0,1 2 0,5-2 0,19-10 0,9-4 0,-35 19 0,0-1 0,-4 1 0,-2 0 0,3-3 0,-2-1 0,27-30 0,-13 5 0,-5-10 0,-15 13 0,9-19 0,6-7 0,-28 37 0,1 0 0,3-3 0,2 0 0,-2 1 0,-1 1 0,23-36 0,-6 3 0,-8-6 0,-1-2 0,-19 39 0,0-1 0,0-3 0,0-1 0,1 2 0,-1-1 0,-2 2 0,2 0 0,1-1 0,0 2 0,11-31 0,3-8 0,-12 1 0,-12 37 0,-2-1 0,2-44 0,-6 2 0,-3 15 0,0 3 0,-1 4 0,1-2 0,-2 3 0,0 4 0,0-3 0,0 8 0,0-13 0,0 0 0,-2-5 0,1-5 0,-1 4 0,2 3 0,0 0 0,-4-3 0,-1 3 0,-14-5 0,-5-7 0,-10 8 0,3-2 0,7 9 0,5 14 0,5-7 0,-4 10 0,-4-15 0,-8-4 0,-6-8 0,-3-4 0,1 6 0,4 0 0,2 6 0,-1 3 0,-3 1 0,1 6 0,-2 4 0,0 7 0,3 10 0,-4 8 0,-2-3 0,-7 2 0,-1-1 0,6 11 0,8 6 0,11 8 0,-4-4 0,-5-1 0,-10-4 0,-14-6 0,-6 2 0,4 4 0,10 5 0,16 8 0,4 4 0,5 0 0,-4 3 0,5 1 0,0-1 0,0 2 0,4-1 0,-5 1 0,2 0 0,-4 0 0,1 0 0,0-2 0,9 2 0,1-2 0,5 1 0,-3 1 0,-3-1 0,0-1 0,7 2 0,4-1 0,3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3:00.004"/>
    </inkml:context>
    <inkml:brush xml:id="br0">
      <inkml:brushProperty name="width" value="0.1" units="cm"/>
      <inkml:brushProperty name="height" value="0.1" units="cm"/>
      <inkml:brushProperty name="color" value="#AE198D"/>
      <inkml:brushProperty name="inkEffects" value="galaxy"/>
      <inkml:brushProperty name="anchorX" value="-25185.85547"/>
      <inkml:brushProperty name="anchorY" value="-17192.09375"/>
      <inkml:brushProperty name="scaleFactor" value="0.5"/>
    </inkml:brush>
  </inkml:definitions>
  <inkml:trace contextRef="#ctx0" brushRef="#br0">1246 1 24575,'-11'0'0,"0"0"0,-1 0 0,-1 0 0,-7 1 0,-9 4 0,-7 3 0,-24 9 0,-17 4 0,-6 5 0,1-1 0,29-5 0,18-7 0,18-5 0,6-4 0,3 1 0,-3-1 0,-2 3 0,-4 0 0,-2 2 0,-1 0 0,-3 3 0,-3 0 0,-5 5 0,-4 2 0,0 4 0,3-3 0,0 4 0,-2 1 0,1 4 0,-4 4 0,1 1 0,2 3 0,-2 0 0,6 0 0,5-5 0,7-4 0,-1 7 0,2-1 0,-1 4 0,3 6 0,3-1 0,2 9 0,1 2 0,3 4 0,2 4 0,4 0 0,0 3 0,6-7 0,2-3 0,4-5 0,1-9 0,3 3 0,1-9 0,4 6 0,7-1 0,3 3 0,18 2 0,-3-1 0,7-3 0,3-1 0,5-1 0,6 2 0,-5-4 0,-7-9 0,-3-1 0,-2-9 0,6 2 0,8-4 0,22 6 0,-35-13 0,2-1 0,3 2 0,0-1 0,-2-5 0,-2-2 0,35 3 0,8-7 0,-16-10 0,-2-3 0,-24-8 0,-17 0 0,-2-1 0,-7 0 0,2 0 0,3-2 0,1 0 0,2-2 0,4-5 0,-6-3 0,2-4 0,-9-4 0,2-13 0,-3-9 0,7-13 0,-2-3 0,-5 11 0,-7 5 0,-10 17 0,-2 4 0,-2 6 0,-2-3 0,-1-1 0,-1-10 0,0 0 0,-1-8 0,-2 8 0,-5-6 0,-1 9 0,-10-9 0,-5 2 0,-4 10 0,-1 3 0,6 17 0,3 1 0,5 7 0,2 2 0,2 3 0,-3 1 0,0 1 0,-4-7 0,-2 1 0,-3-6 0,-4 2 0,-2-3 0,-2-2 0,0 2 0,-6-1 0,5 5 0,-1 4 0,8 6 0,8 3 0,4 4 0,4 1 0,2 1 0,3 2 0,-5-3 0,-1 2 0,-12-7 0,-6 0 0,-4-6 0,6 4 0,0 0 0,8 2 0,2 3 0,6-1 0,6 5 0,4-1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4T16:33:03.435"/>
    </inkml:context>
    <inkml:brush xml:id="br0">
      <inkml:brushProperty name="width" value="0.1" units="cm"/>
      <inkml:brushProperty name="height" value="0.1" units="cm"/>
      <inkml:brushProperty name="color" value="#AE198D"/>
      <inkml:brushProperty name="inkEffects" value="galaxy"/>
      <inkml:brushProperty name="anchorX" value="-41250.01172"/>
      <inkml:brushProperty name="anchorY" value="-26587.45703"/>
      <inkml:brushProperty name="scaleFactor" value="0.5"/>
    </inkml:brush>
  </inkml:definitions>
  <inkml:trace contextRef="#ctx0" brushRef="#br0">1596 1 24575,'-48'0'0,"-12"0"0,-14 0 0,4 4 0,3-3 0,16 4 0,5-3 0,6 2 0,2 0 0,-11 2 0,-2 0 0,-2 2 0,4 0 0,3 2 0,5-2 0,-8 6 0,-4-3 0,-1 5 0,2-3 0,19-4 0,15 0 0,6-5 0,0 4 0,-2-1 0,-9 10 0,-3-1 0,-6 10 0,-2 1 0,3 1 0,3 1 0,-2 0 0,6-1 0,-3 0 0,5-5 0,4-2 0,6-6 0,3-1 0,1 1 0,2-1 0,-2 6 0,0 2 0,-2 5 0,-3 5 0,2-2 0,1 3 0,1-1 0,0 5 0,-1 3 0,-1 4 0,-3 4 0,1 3 0,-1-4 0,5-4 0,0-9 0,3-2 0,1 2 0,1 5 0,0 13 0,0 1 0,1 14 0,2-4 0,1 12 0,0-5 0,1-4 0,3-14 0,0-13 0,5-5 0,-2 0 0,8 2 0,1 7 0,8 1 0,7 14 0,8-1 0,2-2 0,15 1 0,-1-10 0,12 0 0,-9-7 0,-6-10 0,-9-7 0,3-3 0,6 0 0,36 3 0,7-2 0,-27-10 0,1-2 0,-13-3 0,-1-1 0,4 0 0,-1-2 0,23-8 0,-14-1 0,-13-5 0,-15 0 0,0 1 0,-8-1 0,-2 1 0,1-4 0,-2 4 0,17-8 0,-3 3 0,12-2 0,-4 1 0,0 4 0,-7 0 0,-6 0 0,-11 2 0,-7 1 0,-2-1 0,2-2 0,5-5 0,11-9 0,8 0 0,2-6 0,5 1 0,-6-3 0,0 3 0,-7 1 0,-7 3 0,-5-2 0,1-7 0,-5 2 0,6-14 0,-3-7 0,11-10 0,2-7 0,1 8 0,-11 11 0,-7 7 0,-7 8 0,-7 2 0,-1 2 0,-4-1 0,0 4 0,1 0 0,-2 3 0,0-3 0,-2 2 0,0-6 0,-6 3 0,-1-3 0,-7-2 0,0-2 0,-1 4 0,-1-1 0,5 9 0,-2 0 0,3 3 0,-3 1 0,2 5 0,1 2 0,2 3 0,2 2 0,-1 0 0,-1 0 0,-7-4 0,-1 0 0,-2 0 0,4 4 0,4 3 0,1 3 0,0-3 0,-4 0 0,-3-2 0,-7-3 0,5 2 0,-12-2 0,2-4 0,-14-2 0,2-2 0,5 3 0,13 7 0,9 3 0,7 4 0,0 0 0,2 1 0,-6-6 0,1 1 0,-10-7 0,-1-1 0,-4-2 0,-8-2 0,6 2 0,-2 1 0,5 2 0,-1 0 0,0-2 0,-4-2 0,-5-5 0,-12-4 0,-5-2 0,6 3 0,10 9 0,21 10 0,8 5 0,6 4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4D0326-DD94-47D9-B4B7-6326E05F6690}"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60091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4D0326-DD94-47D9-B4B7-6326E05F6690}"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280417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4D0326-DD94-47D9-B4B7-6326E05F6690}"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213828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4D0326-DD94-47D9-B4B7-6326E05F6690}"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267080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4D0326-DD94-47D9-B4B7-6326E05F6690}" type="datetimeFigureOut">
              <a:rPr lang="en-GB" smtClean="0"/>
              <a:t>03/10/2023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13948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4D0326-DD94-47D9-B4B7-6326E05F6690}"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260155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4D0326-DD94-47D9-B4B7-6326E05F6690}" type="datetimeFigureOut">
              <a:rPr lang="en-GB" smtClean="0"/>
              <a:t>03/10/2023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102662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4D0326-DD94-47D9-B4B7-6326E05F6690}" type="datetimeFigureOut">
              <a:rPr lang="en-GB" smtClean="0"/>
              <a:t>03/10/2023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32793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D0326-DD94-47D9-B4B7-6326E05F6690}" type="datetimeFigureOut">
              <a:rPr lang="en-GB" smtClean="0"/>
              <a:t>03/10/2023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251995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D0326-DD94-47D9-B4B7-6326E05F6690}"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46486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D0326-DD94-47D9-B4B7-6326E05F6690}" type="datetimeFigureOut">
              <a:rPr lang="en-GB" smtClean="0"/>
              <a:t>03/10/2023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E1039F-5F8C-4AF0-893C-C2DD4DDBFFF9}" type="slidenum">
              <a:rPr lang="en-GB" smtClean="0"/>
              <a:t>‹#›</a:t>
            </a:fld>
            <a:endParaRPr lang="en-GB"/>
          </a:p>
        </p:txBody>
      </p:sp>
    </p:spTree>
    <p:extLst>
      <p:ext uri="{BB962C8B-B14F-4D97-AF65-F5344CB8AC3E}">
        <p14:creationId xmlns:p14="http://schemas.microsoft.com/office/powerpoint/2010/main" val="158782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D0326-DD94-47D9-B4B7-6326E05F6690}" type="datetimeFigureOut">
              <a:rPr lang="en-GB" smtClean="0"/>
              <a:t>03/10/2023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039F-5F8C-4AF0-893C-C2DD4DDBFFF9}" type="slidenum">
              <a:rPr lang="en-GB" smtClean="0"/>
              <a:t>‹#›</a:t>
            </a:fld>
            <a:endParaRPr lang="en-GB"/>
          </a:p>
        </p:txBody>
      </p:sp>
    </p:spTree>
    <p:extLst>
      <p:ext uri="{BB962C8B-B14F-4D97-AF65-F5344CB8AC3E}">
        <p14:creationId xmlns:p14="http://schemas.microsoft.com/office/powerpoint/2010/main" val="75414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eymaths.co.uk/free-stuf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5.xml"/><Relationship Id="rId3" Type="http://schemas.openxmlformats.org/officeDocument/2006/relationships/image" Target="../media/image4.jpeg"/><Relationship Id="rId7" Type="http://schemas.openxmlformats.org/officeDocument/2006/relationships/customXml" Target="../ink/ink2.xml"/><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customXml" Target="../ink/ink3.xml"/><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10.xml"/><Relationship Id="rId3" Type="http://schemas.openxmlformats.org/officeDocument/2006/relationships/image" Target="../media/image7.jpeg"/><Relationship Id="rId7" Type="http://schemas.openxmlformats.org/officeDocument/2006/relationships/customXml" Target="../ink/ink7.xml"/><Relationship Id="rId12" Type="http://schemas.openxmlformats.org/officeDocument/2006/relationships/image" Target="../media/image16.png"/><Relationship Id="rId2" Type="http://schemas.openxmlformats.org/officeDocument/2006/relationships/image" Target="../media/image6.jpe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customXml" Target="../ink/ink9.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image" Target="../media/image15.png"/><Relationship Id="rId4" Type="http://schemas.openxmlformats.org/officeDocument/2006/relationships/image" Target="../media/image8.jpeg"/><Relationship Id="rId9" Type="http://schemas.openxmlformats.org/officeDocument/2006/relationships/customXml" Target="../ink/ink8.xm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195" y="206027"/>
            <a:ext cx="9144000" cy="1745261"/>
          </a:xfrm>
        </p:spPr>
        <p:txBody>
          <a:bodyPr/>
          <a:lstStyle/>
          <a:p>
            <a:r>
              <a:rPr lang="en-GB">
                <a:latin typeface="SassoonPrimaryInfant" pitchFamily="2" charset="0"/>
              </a:rPr>
              <a:t>Aims of the session</a:t>
            </a:r>
            <a:br>
              <a:rPr lang="en-GB">
                <a:latin typeface="SassoonPrimaryInfant" pitchFamily="2" charset="0"/>
              </a:rPr>
            </a:br>
            <a:r>
              <a:rPr lang="en-GB" sz="2400">
                <a:latin typeface="SassoonPrimaryInfant" pitchFamily="2" charset="0"/>
              </a:rPr>
              <a:t>to help you understand:</a:t>
            </a:r>
          </a:p>
        </p:txBody>
      </p:sp>
      <p:sp>
        <p:nvSpPr>
          <p:cNvPr id="3" name="Subtitle 2"/>
          <p:cNvSpPr>
            <a:spLocks noGrp="1"/>
          </p:cNvSpPr>
          <p:nvPr>
            <p:ph type="subTitle" idx="1"/>
          </p:nvPr>
        </p:nvSpPr>
        <p:spPr>
          <a:xfrm>
            <a:off x="1242391" y="2547257"/>
            <a:ext cx="9425609" cy="3386404"/>
          </a:xfrm>
        </p:spPr>
        <p:txBody>
          <a:bodyPr>
            <a:normAutofit fontScale="85000" lnSpcReduction="20000"/>
          </a:bodyPr>
          <a:lstStyle/>
          <a:p>
            <a:pPr marL="342900" indent="-342900" algn="l">
              <a:lnSpc>
                <a:spcPct val="150000"/>
              </a:lnSpc>
              <a:buFont typeface="Arial" panose="020B0604020202020204" pitchFamily="34" charset="0"/>
              <a:buChar char="•"/>
            </a:pPr>
            <a:r>
              <a:rPr lang="en-GB" sz="2800">
                <a:latin typeface="SassoonPrimaryInfant" pitchFamily="2" charset="0"/>
              </a:rPr>
              <a:t>the Early Years journey in Maths.</a:t>
            </a:r>
          </a:p>
          <a:p>
            <a:pPr marL="342900" indent="-342900" algn="l">
              <a:lnSpc>
                <a:spcPct val="150000"/>
              </a:lnSpc>
              <a:buFont typeface="Arial" panose="020B0604020202020204" pitchFamily="34" charset="0"/>
              <a:buChar char="•"/>
            </a:pPr>
            <a:r>
              <a:rPr lang="en-GB" sz="2800">
                <a:latin typeface="SassoonPrimaryInfant" pitchFamily="2" charset="0"/>
              </a:rPr>
              <a:t>the way this equips your children for their primary and indeed life time mathematical education.</a:t>
            </a:r>
          </a:p>
          <a:p>
            <a:pPr marL="342900" indent="-342900" algn="l">
              <a:lnSpc>
                <a:spcPct val="150000"/>
              </a:lnSpc>
              <a:buFont typeface="Arial" panose="020B0604020202020204" pitchFamily="34" charset="0"/>
              <a:buChar char="•"/>
            </a:pPr>
            <a:r>
              <a:rPr lang="en-GB" sz="2800">
                <a:latin typeface="SassoonPrimaryInfant" pitchFamily="2" charset="0"/>
              </a:rPr>
              <a:t>the stages we will journey through in order to get to this destination.</a:t>
            </a:r>
          </a:p>
          <a:p>
            <a:pPr marL="342900" indent="-342900" algn="l">
              <a:lnSpc>
                <a:spcPct val="150000"/>
              </a:lnSpc>
              <a:buFont typeface="Arial" panose="020B0604020202020204" pitchFamily="34" charset="0"/>
              <a:buChar char="•"/>
            </a:pPr>
            <a:r>
              <a:rPr lang="en-GB" sz="2800">
                <a:latin typeface="SassoonPrimaryInfant" pitchFamily="2" charset="0"/>
              </a:rPr>
              <a:t>the ways in which you can help them marvel at the wonder of mathematical concepts.</a:t>
            </a:r>
          </a:p>
        </p:txBody>
      </p:sp>
    </p:spTree>
    <p:extLst>
      <p:ext uri="{BB962C8B-B14F-4D97-AF65-F5344CB8AC3E}">
        <p14:creationId xmlns:p14="http://schemas.microsoft.com/office/powerpoint/2010/main" val="381953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4B8F14-C33C-4769-7FA5-CD3B1939D7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803" b="27747"/>
          <a:stretch/>
        </p:blipFill>
        <p:spPr>
          <a:xfrm>
            <a:off x="3351037" y="365125"/>
            <a:ext cx="5206555" cy="6204756"/>
          </a:xfrm>
        </p:spPr>
      </p:pic>
    </p:spTree>
    <p:extLst>
      <p:ext uri="{BB962C8B-B14F-4D97-AF65-F5344CB8AC3E}">
        <p14:creationId xmlns:p14="http://schemas.microsoft.com/office/powerpoint/2010/main" val="238147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4267" y="523530"/>
            <a:ext cx="8285549" cy="5826469"/>
          </a:xfrm>
          <a:prstGeom prst="rect">
            <a:avLst/>
          </a:prstGeom>
        </p:spPr>
      </p:pic>
    </p:spTree>
    <p:extLst>
      <p:ext uri="{BB962C8B-B14F-4D97-AF65-F5344CB8AC3E}">
        <p14:creationId xmlns:p14="http://schemas.microsoft.com/office/powerpoint/2010/main" val="263139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C9C9F-89C9-9C37-E34C-BEFE84B18EE8}"/>
              </a:ext>
            </a:extLst>
          </p:cNvPr>
          <p:cNvPicPr>
            <a:picLocks noChangeAspect="1"/>
          </p:cNvPicPr>
          <p:nvPr/>
        </p:nvPicPr>
        <p:blipFill rotWithShape="1">
          <a:blip r:embed="rId2">
            <a:extLst>
              <a:ext uri="{28A0092B-C50C-407E-A947-70E740481C1C}">
                <a14:useLocalDpi xmlns:a14="http://schemas.microsoft.com/office/drawing/2010/main" val="0"/>
              </a:ext>
            </a:extLst>
          </a:blip>
          <a:srcRect t="30409" b="33043"/>
          <a:stretch/>
        </p:blipFill>
        <p:spPr>
          <a:xfrm>
            <a:off x="904239" y="387668"/>
            <a:ext cx="7464508" cy="6082664"/>
          </a:xfrm>
          <a:prstGeom prst="rect">
            <a:avLst/>
          </a:prstGeom>
        </p:spPr>
      </p:pic>
      <p:sp>
        <p:nvSpPr>
          <p:cNvPr id="6" name="TextBox 5">
            <a:extLst>
              <a:ext uri="{FF2B5EF4-FFF2-40B4-BE49-F238E27FC236}">
                <a16:creationId xmlns:a16="http://schemas.microsoft.com/office/drawing/2014/main" id="{D56367C3-B291-1A74-375F-FEDD07149CE9}"/>
              </a:ext>
            </a:extLst>
          </p:cNvPr>
          <p:cNvSpPr txBox="1"/>
          <p:nvPr/>
        </p:nvSpPr>
        <p:spPr>
          <a:xfrm>
            <a:off x="8597347" y="387668"/>
            <a:ext cx="3279913" cy="3785652"/>
          </a:xfrm>
          <a:prstGeom prst="rect">
            <a:avLst/>
          </a:prstGeom>
          <a:noFill/>
        </p:spPr>
        <p:txBody>
          <a:bodyPr wrap="square" rtlCol="0">
            <a:spAutoFit/>
          </a:bodyPr>
          <a:lstStyle/>
          <a:p>
            <a:r>
              <a:rPr lang="en-GB" sz="4000">
                <a:latin typeface="SassoonPrimaryInfant" pitchFamily="2" charset="0"/>
              </a:rPr>
              <a:t>Making collections to use for subitising with low cognitive load.</a:t>
            </a:r>
          </a:p>
        </p:txBody>
      </p:sp>
    </p:spTree>
    <p:extLst>
      <p:ext uri="{BB962C8B-B14F-4D97-AF65-F5344CB8AC3E}">
        <p14:creationId xmlns:p14="http://schemas.microsoft.com/office/powerpoint/2010/main" val="130809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22CA4-842E-893E-45D9-BCB672EC3A2D}"/>
              </a:ext>
            </a:extLst>
          </p:cNvPr>
          <p:cNvSpPr txBox="1"/>
          <p:nvPr/>
        </p:nvSpPr>
        <p:spPr>
          <a:xfrm>
            <a:off x="4724400" y="3200400"/>
            <a:ext cx="3505200" cy="1938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p:txBody>
      </p:sp>
      <p:sp>
        <p:nvSpPr>
          <p:cNvPr id="7" name="TextBox 6">
            <a:extLst>
              <a:ext uri="{FF2B5EF4-FFF2-40B4-BE49-F238E27FC236}">
                <a16:creationId xmlns:a16="http://schemas.microsoft.com/office/drawing/2014/main" id="{3DBE6927-FD3C-EB5B-2F93-4DA87CEFD0FB}"/>
              </a:ext>
            </a:extLst>
          </p:cNvPr>
          <p:cNvSpPr txBox="1"/>
          <p:nvPr/>
        </p:nvSpPr>
        <p:spPr>
          <a:xfrm>
            <a:off x="1175657" y="1316277"/>
            <a:ext cx="9744892"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SassoonPrimaryInfant"/>
              </a:rPr>
              <a:t>These skills should be embedded and used to enhance children’s number sense before counting is encouraged.</a:t>
            </a:r>
            <a:r>
              <a:rPr lang="en-US" sz="3200" dirty="0">
                <a:latin typeface="SassoonPrimaryInfant"/>
              </a:rPr>
              <a:t>​ </a:t>
            </a:r>
            <a:endParaRPr lang="en-US" sz="3200" dirty="0" smtClean="0">
              <a:latin typeface="SassoonPrimaryInfant"/>
            </a:endParaRPr>
          </a:p>
          <a:p>
            <a:endParaRPr lang="en-US" sz="3200" dirty="0">
              <a:latin typeface="SassoonPrimaryInfant"/>
              <a:ea typeface="Calibri" panose="020F0502020204030204"/>
              <a:cs typeface="Calibri" panose="020F0502020204030204"/>
            </a:endParaRPr>
          </a:p>
          <a:p>
            <a:endParaRPr lang="en-US" sz="3200" dirty="0" smtClean="0">
              <a:latin typeface="SassoonPrimaryInfant"/>
              <a:ea typeface="Calibri" panose="020F0502020204030204"/>
              <a:cs typeface="Calibri" panose="020F0502020204030204"/>
            </a:endParaRPr>
          </a:p>
          <a:p>
            <a:r>
              <a:rPr lang="en-GB" sz="3200" dirty="0">
                <a:latin typeface="SassoonPrimaryInfant" pitchFamily="2" charset="0"/>
              </a:rPr>
              <a:t>Counting does not lead to a deep and embedded number sense but </a:t>
            </a:r>
            <a:r>
              <a:rPr lang="en-GB" sz="3200" dirty="0" err="1">
                <a:latin typeface="SassoonPrimaryInfant" pitchFamily="2" charset="0"/>
              </a:rPr>
              <a:t>subitising</a:t>
            </a:r>
            <a:r>
              <a:rPr lang="en-GB" sz="3200" dirty="0">
                <a:latin typeface="SassoonPrimaryInfant" pitchFamily="2" charset="0"/>
              </a:rPr>
              <a:t> does. </a:t>
            </a:r>
          </a:p>
          <a:p>
            <a:endParaRPr lang="en-US" dirty="0">
              <a:latin typeface="Calibri" panose="020F0502020204030204"/>
              <a:ea typeface="Calibri" panose="020F0502020204030204"/>
              <a:cs typeface="Calibri" panose="020F0502020204030204"/>
            </a:endParaRPr>
          </a:p>
          <a:p>
            <a:endParaRPr lang="en-US" sz="3200" dirty="0">
              <a:latin typeface="SassoonPrimaryInfant"/>
            </a:endParaRPr>
          </a:p>
        </p:txBody>
      </p:sp>
    </p:spTree>
    <p:extLst>
      <p:ext uri="{BB962C8B-B14F-4D97-AF65-F5344CB8AC3E}">
        <p14:creationId xmlns:p14="http://schemas.microsoft.com/office/powerpoint/2010/main" val="181005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22CA4-842E-893E-45D9-BCB672EC3A2D}"/>
              </a:ext>
            </a:extLst>
          </p:cNvPr>
          <p:cNvSpPr txBox="1"/>
          <p:nvPr/>
        </p:nvSpPr>
        <p:spPr>
          <a:xfrm>
            <a:off x="4724400" y="3200400"/>
            <a:ext cx="3505200" cy="1938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p:txBody>
      </p:sp>
      <p:sp>
        <p:nvSpPr>
          <p:cNvPr id="7" name="TextBox 6">
            <a:extLst>
              <a:ext uri="{FF2B5EF4-FFF2-40B4-BE49-F238E27FC236}">
                <a16:creationId xmlns:a16="http://schemas.microsoft.com/office/drawing/2014/main" id="{3DBE6927-FD3C-EB5B-2F93-4DA87CEFD0FB}"/>
              </a:ext>
            </a:extLst>
          </p:cNvPr>
          <p:cNvSpPr txBox="1"/>
          <p:nvPr/>
        </p:nvSpPr>
        <p:spPr>
          <a:xfrm>
            <a:off x="1175657" y="1316277"/>
            <a:ext cx="974489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dirty="0">
              <a:latin typeface="SassoonPrimaryInfant"/>
            </a:endParaRPr>
          </a:p>
          <a:p>
            <a:r>
              <a:rPr lang="en-US" sz="3200" dirty="0">
                <a:latin typeface="SassoonPrimaryInfant"/>
              </a:rPr>
              <a:t>It is also more important than teaching children the mathematical labels. </a:t>
            </a:r>
          </a:p>
          <a:p>
            <a:endParaRPr lang="en-US" sz="3200" dirty="0">
              <a:latin typeface="SassoonPrimaryInfant"/>
              <a:ea typeface="Calibri"/>
              <a:cs typeface="Calibri"/>
            </a:endParaRPr>
          </a:p>
          <a:p>
            <a:r>
              <a:rPr lang="en-US" sz="3200" dirty="0">
                <a:latin typeface="SassoonPrimaryInfant"/>
                <a:ea typeface="Calibri"/>
                <a:cs typeface="Calibri"/>
              </a:rPr>
              <a:t>e.g. imagine holding this in your hand and biting it...</a:t>
            </a:r>
          </a:p>
        </p:txBody>
      </p:sp>
    </p:spTree>
    <p:extLst>
      <p:ext uri="{BB962C8B-B14F-4D97-AF65-F5344CB8AC3E}">
        <p14:creationId xmlns:p14="http://schemas.microsoft.com/office/powerpoint/2010/main" val="40237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90641-93CC-4FCA-F220-9C17355F4D98}"/>
              </a:ext>
            </a:extLst>
          </p:cNvPr>
          <p:cNvSpPr txBox="1"/>
          <p:nvPr/>
        </p:nvSpPr>
        <p:spPr>
          <a:xfrm>
            <a:off x="2282897" y="2636042"/>
            <a:ext cx="708764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dirty="0">
                <a:latin typeface="SassoonPrimaryInfant"/>
                <a:ea typeface="Calibri"/>
                <a:cs typeface="Calibri"/>
              </a:rPr>
              <a:t>apple</a:t>
            </a:r>
            <a:r>
              <a:rPr lang="en-US" sz="6600" dirty="0">
                <a:latin typeface="SassoonPrimaryInfant"/>
                <a:ea typeface="Calibri"/>
                <a:cs typeface="Calibri"/>
              </a:rPr>
              <a:t> </a:t>
            </a:r>
            <a:endParaRPr lang="en-US" sz="6600" dirty="0">
              <a:latin typeface="SassoonPrimaryInfant"/>
            </a:endParaRPr>
          </a:p>
        </p:txBody>
      </p:sp>
    </p:spTree>
    <p:extLst>
      <p:ext uri="{BB962C8B-B14F-4D97-AF65-F5344CB8AC3E}">
        <p14:creationId xmlns:p14="http://schemas.microsoft.com/office/powerpoint/2010/main" val="165576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79A08-5DA9-6CD6-8C70-F65552BAA639}"/>
              </a:ext>
            </a:extLst>
          </p:cNvPr>
          <p:cNvSpPr txBox="1"/>
          <p:nvPr/>
        </p:nvSpPr>
        <p:spPr>
          <a:xfrm>
            <a:off x="1175658" y="1967600"/>
            <a:ext cx="838289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SassoonPrimaryInfant" pitchFamily="2" charset="0"/>
                <a:ea typeface="+mn-lt"/>
                <a:cs typeface="+mn-lt"/>
              </a:rPr>
              <a:t>That is not an apple, it is a label for an apple, just as </a:t>
            </a:r>
            <a:endParaRPr lang="en-US" sz="3200" dirty="0" smtClean="0">
              <a:latin typeface="SassoonPrimaryInfant" pitchFamily="2" charset="0"/>
              <a:ea typeface="+mn-lt"/>
              <a:cs typeface="+mn-lt"/>
            </a:endParaRPr>
          </a:p>
          <a:p>
            <a:endParaRPr lang="en-US" sz="3200" dirty="0">
              <a:latin typeface="SassoonPrimaryInfant" pitchFamily="2" charset="0"/>
              <a:ea typeface="+mn-lt"/>
              <a:cs typeface="+mn-lt"/>
            </a:endParaRPr>
          </a:p>
          <a:p>
            <a:endParaRPr lang="en-US" sz="3200" dirty="0" smtClean="0">
              <a:latin typeface="SassoonPrimaryInfant" pitchFamily="2" charset="0"/>
              <a:ea typeface="+mn-lt"/>
              <a:cs typeface="+mn-lt"/>
            </a:endParaRPr>
          </a:p>
          <a:p>
            <a:endParaRPr lang="en-US" sz="3200" dirty="0">
              <a:latin typeface="SassoonPrimaryInfant" pitchFamily="2" charset="0"/>
              <a:ea typeface="+mn-lt"/>
              <a:cs typeface="+mn-lt"/>
            </a:endParaRPr>
          </a:p>
          <a:p>
            <a:r>
              <a:rPr lang="en-US" sz="3200" dirty="0" smtClean="0">
                <a:latin typeface="SassoonPrimaryInfant" pitchFamily="2" charset="0"/>
                <a:ea typeface="+mn-lt"/>
                <a:cs typeface="+mn-lt"/>
              </a:rPr>
              <a:t>2 </a:t>
            </a:r>
            <a:r>
              <a:rPr lang="en-US" sz="3200" dirty="0">
                <a:latin typeface="SassoonPrimaryInfant" pitchFamily="2" charset="0"/>
                <a:ea typeface="+mn-lt"/>
                <a:cs typeface="+mn-lt"/>
              </a:rPr>
              <a:t>is a label for</a:t>
            </a:r>
            <a:r>
              <a:rPr lang="en-US" sz="3200" dirty="0">
                <a:ea typeface="+mn-lt"/>
                <a:cs typeface="+mn-lt"/>
              </a:rPr>
              <a:t> </a:t>
            </a:r>
            <a:endParaRPr lang="en-US" sz="3200" dirty="0"/>
          </a:p>
        </p:txBody>
      </p:sp>
      <p:sp>
        <p:nvSpPr>
          <p:cNvPr id="3" name="Flowchart: Connector 2">
            <a:extLst>
              <a:ext uri="{FF2B5EF4-FFF2-40B4-BE49-F238E27FC236}">
                <a16:creationId xmlns:a16="http://schemas.microsoft.com/office/drawing/2014/main" id="{918B0AAD-977F-4414-3956-AEC2557DA9F8}"/>
              </a:ext>
            </a:extLst>
          </p:cNvPr>
          <p:cNvSpPr/>
          <p:nvPr/>
        </p:nvSpPr>
        <p:spPr>
          <a:xfrm>
            <a:off x="6987436" y="4342354"/>
            <a:ext cx="1116903" cy="112734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A3D44E9C-06D8-A883-E72B-630FF4AE6530}"/>
              </a:ext>
            </a:extLst>
          </p:cNvPr>
          <p:cNvSpPr/>
          <p:nvPr/>
        </p:nvSpPr>
        <p:spPr>
          <a:xfrm>
            <a:off x="5011334" y="4342354"/>
            <a:ext cx="1116903" cy="112734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Apple PNG Image - PurePNG | Free transparent CC0 PNG Image Library">
            <a:extLst>
              <a:ext uri="{FF2B5EF4-FFF2-40B4-BE49-F238E27FC236}">
                <a16:creationId xmlns:a16="http://schemas.microsoft.com/office/drawing/2014/main" id="{973A7D7E-D7F3-A2A3-0537-FBC7776FCC4D}"/>
              </a:ext>
            </a:extLst>
          </p:cNvPr>
          <p:cNvPicPr>
            <a:picLocks noChangeAspect="1"/>
          </p:cNvPicPr>
          <p:nvPr/>
        </p:nvPicPr>
        <p:blipFill>
          <a:blip r:embed="rId2"/>
          <a:stretch>
            <a:fillRect/>
          </a:stretch>
        </p:blipFill>
        <p:spPr>
          <a:xfrm>
            <a:off x="9456122" y="-353512"/>
            <a:ext cx="3340483" cy="2665638"/>
          </a:xfrm>
          <a:prstGeom prst="rect">
            <a:avLst/>
          </a:prstGeom>
        </p:spPr>
      </p:pic>
    </p:spTree>
    <p:extLst>
      <p:ext uri="{BB962C8B-B14F-4D97-AF65-F5344CB8AC3E}">
        <p14:creationId xmlns:p14="http://schemas.microsoft.com/office/powerpoint/2010/main" val="46644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952" y="404948"/>
            <a:ext cx="10393422" cy="6832640"/>
          </a:xfrm>
          <a:prstGeom prst="rect">
            <a:avLst/>
          </a:prstGeom>
          <a:noFill/>
        </p:spPr>
        <p:txBody>
          <a:bodyPr wrap="square" lIns="91440" tIns="45720" rIns="91440" bIns="45720" rtlCol="0" anchor="t">
            <a:spAutoFit/>
          </a:bodyPr>
          <a:lstStyle/>
          <a:p>
            <a:r>
              <a:rPr lang="en-GB" sz="3600" dirty="0">
                <a:latin typeface="SassoonPrimaryInfant"/>
              </a:rPr>
              <a:t>At Goring we use the NCETM (National Centre of Excellence Teaching Maths) as a basic structure for our maths which continues throughout Key Stage 1- that is up to year 2. </a:t>
            </a:r>
            <a:endParaRPr lang="en-GB" sz="3600" dirty="0">
              <a:latin typeface="SassoonPrimaryInfant" pitchFamily="2" charset="0"/>
            </a:endParaRPr>
          </a:p>
          <a:p>
            <a:endParaRPr lang="en-GB" sz="3600" dirty="0">
              <a:latin typeface="SassoonPrimaryInfant" pitchFamily="2" charset="0"/>
            </a:endParaRPr>
          </a:p>
          <a:p>
            <a:r>
              <a:rPr lang="en-GB" sz="3600" dirty="0">
                <a:latin typeface="SassoonPrimaryInfant" pitchFamily="2" charset="0"/>
              </a:rPr>
              <a:t>As a whole school we are using a Mastery approach to the teaching of maths. </a:t>
            </a:r>
            <a:endParaRPr lang="en-GB" sz="3600" dirty="0" smtClean="0">
              <a:latin typeface="SassoonPrimaryInfant" pitchFamily="2" charset="0"/>
            </a:endParaRPr>
          </a:p>
          <a:p>
            <a:r>
              <a:rPr lang="en-GB" sz="3600" dirty="0" smtClean="0">
                <a:latin typeface="SassoonPrimaryInfant" pitchFamily="2" charset="0"/>
              </a:rPr>
              <a:t>This </a:t>
            </a:r>
            <a:r>
              <a:rPr lang="en-GB" sz="3600" dirty="0">
                <a:latin typeface="SassoonPrimaryInfant" pitchFamily="2" charset="0"/>
              </a:rPr>
              <a:t>means that all children are learning together and are not streamed into ability groups. </a:t>
            </a:r>
            <a:endParaRPr lang="en-GB" sz="3600" dirty="0" smtClean="0">
              <a:latin typeface="SassoonPrimaryInfant" pitchFamily="2" charset="0"/>
            </a:endParaRPr>
          </a:p>
          <a:p>
            <a:r>
              <a:rPr lang="en-GB" sz="3600" dirty="0" smtClean="0">
                <a:latin typeface="SassoonPrimaryInfant" pitchFamily="2" charset="0"/>
              </a:rPr>
              <a:t>The </a:t>
            </a:r>
            <a:r>
              <a:rPr lang="en-GB" sz="3600" dirty="0">
                <a:latin typeface="SassoonPrimaryInfant" pitchFamily="2" charset="0"/>
              </a:rPr>
              <a:t>focus is on deep understanding rather than rapid coverage.</a:t>
            </a:r>
          </a:p>
          <a:p>
            <a:endParaRPr lang="en-GB" sz="2400" dirty="0">
              <a:latin typeface="SassoonPrimaryInfant" pitchFamily="2" charset="0"/>
            </a:endParaRPr>
          </a:p>
          <a:p>
            <a:endParaRPr lang="en-GB" dirty="0"/>
          </a:p>
        </p:txBody>
      </p:sp>
    </p:spTree>
    <p:extLst>
      <p:ext uri="{BB962C8B-B14F-4D97-AF65-F5344CB8AC3E}">
        <p14:creationId xmlns:p14="http://schemas.microsoft.com/office/powerpoint/2010/main" val="65280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019"/>
          <a:stretch/>
        </p:blipFill>
        <p:spPr>
          <a:xfrm>
            <a:off x="672494" y="425592"/>
            <a:ext cx="7216891" cy="4095608"/>
          </a:xfrm>
          <a:prstGeom prst="rect">
            <a:avLst/>
          </a:prstGeom>
        </p:spPr>
      </p:pic>
      <p:sp>
        <p:nvSpPr>
          <p:cNvPr id="3" name="TextBox 2">
            <a:extLst>
              <a:ext uri="{FF2B5EF4-FFF2-40B4-BE49-F238E27FC236}">
                <a16:creationId xmlns:a16="http://schemas.microsoft.com/office/drawing/2014/main" id="{D56367C3-B291-1A74-375F-FEDD07149CE9}"/>
              </a:ext>
            </a:extLst>
          </p:cNvPr>
          <p:cNvSpPr txBox="1"/>
          <p:nvPr/>
        </p:nvSpPr>
        <p:spPr>
          <a:xfrm>
            <a:off x="457199" y="4929988"/>
            <a:ext cx="11192934" cy="1569660"/>
          </a:xfrm>
          <a:prstGeom prst="rect">
            <a:avLst/>
          </a:prstGeom>
          <a:noFill/>
        </p:spPr>
        <p:txBody>
          <a:bodyPr wrap="square" lIns="91440" tIns="45720" rIns="91440" bIns="45720" rtlCol="0" anchor="t">
            <a:spAutoFit/>
          </a:bodyPr>
          <a:lstStyle/>
          <a:p>
            <a:r>
              <a:rPr lang="en-GB" sz="3200" dirty="0" err="1">
                <a:latin typeface="SassoonPrimaryInfant"/>
              </a:rPr>
              <a:t>Numberblocks</a:t>
            </a:r>
            <a:r>
              <a:rPr lang="en-GB" sz="3200" dirty="0">
                <a:latin typeface="SassoonPrimaryInfant"/>
              </a:rPr>
              <a:t> are used to introduce the children to the number names and the visual representation of the numbers. </a:t>
            </a:r>
            <a:endParaRPr lang="en-GB" sz="3200" dirty="0" smtClean="0">
              <a:latin typeface="SassoonPrimaryInfant"/>
            </a:endParaRPr>
          </a:p>
          <a:p>
            <a:r>
              <a:rPr lang="en-GB" sz="3200" dirty="0" smtClean="0">
                <a:latin typeface="SassoonPrimaryInfant"/>
              </a:rPr>
              <a:t>This </a:t>
            </a:r>
            <a:r>
              <a:rPr lang="en-GB" sz="3200" dirty="0">
                <a:latin typeface="SassoonPrimaryInfant"/>
              </a:rPr>
              <a:t>is a great resource to use at home.</a:t>
            </a:r>
          </a:p>
        </p:txBody>
      </p:sp>
    </p:spTree>
    <p:extLst>
      <p:ext uri="{BB962C8B-B14F-4D97-AF65-F5344CB8AC3E}">
        <p14:creationId xmlns:p14="http://schemas.microsoft.com/office/powerpoint/2010/main" val="238281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82E150-A780-4DA2-AE40-190C1CC9D0F7}"/>
              </a:ext>
            </a:extLst>
          </p:cNvPr>
          <p:cNvPicPr>
            <a:picLocks noChangeAspect="1"/>
          </p:cNvPicPr>
          <p:nvPr/>
        </p:nvPicPr>
        <p:blipFill rotWithShape="1">
          <a:blip r:embed="rId2"/>
          <a:srcRect l="32293" t="26885" r="28671" b="11005"/>
          <a:stretch/>
        </p:blipFill>
        <p:spPr>
          <a:xfrm>
            <a:off x="203202" y="2760133"/>
            <a:ext cx="4301066" cy="3843868"/>
          </a:xfrm>
          <a:prstGeom prst="rect">
            <a:avLst/>
          </a:prstGeom>
        </p:spPr>
      </p:pic>
      <p:pic>
        <p:nvPicPr>
          <p:cNvPr id="3" name="Picture 2">
            <a:extLst>
              <a:ext uri="{FF2B5EF4-FFF2-40B4-BE49-F238E27FC236}">
                <a16:creationId xmlns:a16="http://schemas.microsoft.com/office/drawing/2014/main" id="{FA04BD6D-EDFD-4DAF-B4AA-E5623F13697A}"/>
              </a:ext>
            </a:extLst>
          </p:cNvPr>
          <p:cNvPicPr>
            <a:picLocks noChangeAspect="1"/>
          </p:cNvPicPr>
          <p:nvPr/>
        </p:nvPicPr>
        <p:blipFill rotWithShape="1">
          <a:blip r:embed="rId3"/>
          <a:srcRect l="23880" t="23457" r="48471" b="7160"/>
          <a:stretch/>
        </p:blipFill>
        <p:spPr>
          <a:xfrm>
            <a:off x="5153158" y="801655"/>
            <a:ext cx="2957909" cy="4176744"/>
          </a:xfrm>
          <a:prstGeom prst="rect">
            <a:avLst/>
          </a:prstGeom>
        </p:spPr>
      </p:pic>
      <p:pic>
        <p:nvPicPr>
          <p:cNvPr id="4" name="Content Placeholder 4">
            <a:extLst>
              <a:ext uri="{FF2B5EF4-FFF2-40B4-BE49-F238E27FC236}">
                <a16:creationId xmlns:a16="http://schemas.microsoft.com/office/drawing/2014/main" id="{6B6E46A4-E5CF-4869-95E4-4C05C2325940}"/>
              </a:ext>
            </a:extLst>
          </p:cNvPr>
          <p:cNvPicPr>
            <a:picLocks noChangeAspect="1"/>
          </p:cNvPicPr>
          <p:nvPr/>
        </p:nvPicPr>
        <p:blipFill rotWithShape="1">
          <a:blip r:embed="rId4"/>
          <a:srcRect l="29634" t="1213" r="29321" b="6560"/>
          <a:stretch/>
        </p:blipFill>
        <p:spPr>
          <a:xfrm>
            <a:off x="8284584" y="2507016"/>
            <a:ext cx="3256025" cy="4096985"/>
          </a:xfrm>
          <a:prstGeom prst="rect">
            <a:avLst/>
          </a:prstGeom>
        </p:spPr>
      </p:pic>
      <p:sp>
        <p:nvSpPr>
          <p:cNvPr id="5" name="TextBox 4"/>
          <p:cNvSpPr txBox="1"/>
          <p:nvPr/>
        </p:nvSpPr>
        <p:spPr>
          <a:xfrm>
            <a:off x="338667" y="270933"/>
            <a:ext cx="4810774" cy="2237805"/>
          </a:xfrm>
          <a:prstGeom prst="rect">
            <a:avLst/>
          </a:prstGeom>
          <a:noFill/>
        </p:spPr>
        <p:txBody>
          <a:bodyPr wrap="square" lIns="91440" tIns="45720" rIns="91440" bIns="45720" rtlCol="0" anchor="t">
            <a:spAutoFit/>
          </a:bodyPr>
          <a:lstStyle/>
          <a:p>
            <a:r>
              <a:rPr lang="en-GB" sz="2800">
                <a:latin typeface="SassoonPrimaryInfant"/>
              </a:rPr>
              <a:t>By looking at different ways to represent numbers, the children develop their reasoning skills, talking about what they can see.</a:t>
            </a:r>
          </a:p>
        </p:txBody>
      </p:sp>
    </p:spTree>
    <p:extLst>
      <p:ext uri="{BB962C8B-B14F-4D97-AF65-F5344CB8AC3E}">
        <p14:creationId xmlns:p14="http://schemas.microsoft.com/office/powerpoint/2010/main" val="271349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E4388-EBD2-2856-2306-6B0742FA35D9}"/>
              </a:ext>
            </a:extLst>
          </p:cNvPr>
          <p:cNvSpPr>
            <a:spLocks noGrp="1"/>
          </p:cNvSpPr>
          <p:nvPr>
            <p:ph idx="1"/>
          </p:nvPr>
        </p:nvSpPr>
        <p:spPr>
          <a:xfrm>
            <a:off x="838200" y="1267097"/>
            <a:ext cx="10515600" cy="4909866"/>
          </a:xfrm>
        </p:spPr>
        <p:txBody>
          <a:bodyPr>
            <a:normAutofit/>
          </a:bodyPr>
          <a:lstStyle/>
          <a:p>
            <a:pPr marL="0" indent="0" algn="ctr">
              <a:lnSpc>
                <a:spcPct val="150000"/>
              </a:lnSpc>
              <a:buNone/>
            </a:pPr>
            <a:r>
              <a:rPr lang="en-GB" sz="3200" dirty="0">
                <a:latin typeface="SassoonPrimaryInfant" pitchFamily="2" charset="0"/>
              </a:rPr>
              <a:t>By the end of the Early Years the children are assessed against the Early Learning Goals and in maths there are two sections</a:t>
            </a:r>
            <a:r>
              <a:rPr lang="en-GB" sz="3200" dirty="0" smtClean="0">
                <a:latin typeface="SassoonPrimaryInfant" pitchFamily="2" charset="0"/>
              </a:rPr>
              <a:t>.</a:t>
            </a:r>
          </a:p>
          <a:p>
            <a:pPr marL="0" indent="0" algn="ctr">
              <a:lnSpc>
                <a:spcPct val="150000"/>
              </a:lnSpc>
              <a:buNone/>
            </a:pPr>
            <a:endParaRPr lang="en-GB" sz="3200" dirty="0">
              <a:latin typeface="SassoonPrimaryInfant" pitchFamily="2" charset="0"/>
            </a:endParaRPr>
          </a:p>
          <a:p>
            <a:pPr marL="0" indent="0" algn="ctr">
              <a:lnSpc>
                <a:spcPct val="150000"/>
              </a:lnSpc>
              <a:buNone/>
            </a:pPr>
            <a:r>
              <a:rPr lang="en-GB" sz="3200" dirty="0" smtClean="0">
                <a:latin typeface="SassoonPrimaryInfant" pitchFamily="2" charset="0"/>
              </a:rPr>
              <a:t> </a:t>
            </a:r>
            <a:r>
              <a:rPr lang="en-GB" sz="3200" dirty="0">
                <a:latin typeface="SassoonPrimaryInfant" pitchFamily="2" charset="0"/>
              </a:rPr>
              <a:t>Number and Number Patterns.</a:t>
            </a:r>
          </a:p>
        </p:txBody>
      </p:sp>
    </p:spTree>
    <p:extLst>
      <p:ext uri="{BB962C8B-B14F-4D97-AF65-F5344CB8AC3E}">
        <p14:creationId xmlns:p14="http://schemas.microsoft.com/office/powerpoint/2010/main" val="219117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935" y="811530"/>
            <a:ext cx="10572814" cy="954107"/>
          </a:xfrm>
          <a:prstGeom prst="rect">
            <a:avLst/>
          </a:prstGeom>
          <a:noFill/>
        </p:spPr>
        <p:txBody>
          <a:bodyPr wrap="square" rtlCol="0">
            <a:spAutoFit/>
          </a:bodyPr>
          <a:lstStyle/>
          <a:p>
            <a:r>
              <a:rPr lang="en-GB" sz="2800">
                <a:latin typeface="SassoonPrimaryInfant" pitchFamily="2" charset="0"/>
              </a:rPr>
              <a:t>Once we are sure that children are secure with their </a:t>
            </a:r>
            <a:r>
              <a:rPr lang="en-GB" sz="2800" err="1">
                <a:latin typeface="SassoonPrimaryInfant" pitchFamily="2" charset="0"/>
              </a:rPr>
              <a:t>subitising</a:t>
            </a:r>
            <a:r>
              <a:rPr lang="en-GB" sz="2800">
                <a:latin typeface="SassoonPrimaryInfant" pitchFamily="2" charset="0"/>
              </a:rPr>
              <a:t> skills, we introduce 5 frames. </a:t>
            </a:r>
          </a:p>
        </p:txBody>
      </p:sp>
      <p:pic>
        <p:nvPicPr>
          <p:cNvPr id="2" name="Picture 1"/>
          <p:cNvPicPr>
            <a:picLocks noChangeAspect="1"/>
          </p:cNvPicPr>
          <p:nvPr/>
        </p:nvPicPr>
        <p:blipFill>
          <a:blip r:embed="rId2"/>
          <a:stretch>
            <a:fillRect/>
          </a:stretch>
        </p:blipFill>
        <p:spPr>
          <a:xfrm>
            <a:off x="864935" y="2102122"/>
            <a:ext cx="5197256" cy="1368743"/>
          </a:xfrm>
          <a:prstGeom prst="rect">
            <a:avLst/>
          </a:prstGeom>
        </p:spPr>
      </p:pic>
      <p:pic>
        <p:nvPicPr>
          <p:cNvPr id="5" name="Picture 4"/>
          <p:cNvPicPr>
            <a:picLocks noChangeAspect="1"/>
          </p:cNvPicPr>
          <p:nvPr/>
        </p:nvPicPr>
        <p:blipFill>
          <a:blip r:embed="rId3"/>
          <a:stretch>
            <a:fillRect/>
          </a:stretch>
        </p:blipFill>
        <p:spPr>
          <a:xfrm>
            <a:off x="6419787" y="3470865"/>
            <a:ext cx="5017962" cy="1420178"/>
          </a:xfrm>
          <a:prstGeom prst="rect">
            <a:avLst/>
          </a:prstGeom>
        </p:spPr>
      </p:pic>
      <p:sp>
        <p:nvSpPr>
          <p:cNvPr id="6" name="TextBox 5"/>
          <p:cNvSpPr txBox="1"/>
          <p:nvPr/>
        </p:nvSpPr>
        <p:spPr>
          <a:xfrm>
            <a:off x="1036864" y="5211276"/>
            <a:ext cx="9661616" cy="1384995"/>
          </a:xfrm>
          <a:prstGeom prst="rect">
            <a:avLst/>
          </a:prstGeom>
          <a:noFill/>
        </p:spPr>
        <p:txBody>
          <a:bodyPr wrap="square" lIns="91440" tIns="45720" rIns="91440" bIns="45720" rtlCol="0" anchor="t">
            <a:spAutoFit/>
          </a:bodyPr>
          <a:lstStyle/>
          <a:p>
            <a:r>
              <a:rPr lang="en-GB" sz="2800" dirty="0">
                <a:latin typeface="SassoonPrimaryInfant"/>
              </a:rPr>
              <a:t>These help them to visualise and understand the number facts to 5 </a:t>
            </a:r>
            <a:r>
              <a:rPr lang="en-GB" sz="2800" dirty="0" smtClean="0">
                <a:latin typeface="SassoonPrimaryInfant"/>
              </a:rPr>
              <a:t>and build on their </a:t>
            </a:r>
            <a:r>
              <a:rPr lang="en-GB" sz="2800" dirty="0" err="1" smtClean="0">
                <a:latin typeface="SassoonPrimaryInfant"/>
              </a:rPr>
              <a:t>subitising</a:t>
            </a:r>
            <a:r>
              <a:rPr lang="en-GB" sz="2800" dirty="0" smtClean="0">
                <a:latin typeface="SassoonPrimaryInfant"/>
              </a:rPr>
              <a:t> skills </a:t>
            </a:r>
          </a:p>
          <a:p>
            <a:r>
              <a:rPr lang="en-GB" sz="2800" dirty="0" smtClean="0">
                <a:latin typeface="SassoonPrimaryInfant"/>
              </a:rPr>
              <a:t>e.g</a:t>
            </a:r>
            <a:r>
              <a:rPr lang="en-GB" sz="2800" dirty="0">
                <a:latin typeface="SassoonPrimaryInfant"/>
              </a:rPr>
              <a:t>. 3 and 2 or 1 and 4.</a:t>
            </a:r>
          </a:p>
        </p:txBody>
      </p:sp>
    </p:spTree>
    <p:extLst>
      <p:ext uri="{BB962C8B-B14F-4D97-AF65-F5344CB8AC3E}">
        <p14:creationId xmlns:p14="http://schemas.microsoft.com/office/powerpoint/2010/main" val="5567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8710" y="869632"/>
            <a:ext cx="4766310" cy="3684483"/>
          </a:xfrm>
          <a:prstGeom prst="rect">
            <a:avLst/>
          </a:prstGeom>
        </p:spPr>
      </p:pic>
      <p:sp>
        <p:nvSpPr>
          <p:cNvPr id="4" name="TextBox 3"/>
          <p:cNvSpPr txBox="1"/>
          <p:nvPr/>
        </p:nvSpPr>
        <p:spPr>
          <a:xfrm>
            <a:off x="6145646" y="869632"/>
            <a:ext cx="5634615" cy="4832092"/>
          </a:xfrm>
          <a:prstGeom prst="rect">
            <a:avLst/>
          </a:prstGeom>
          <a:noFill/>
        </p:spPr>
        <p:txBody>
          <a:bodyPr wrap="square" lIns="91440" tIns="45720" rIns="91440" bIns="45720" rtlCol="0" anchor="t">
            <a:spAutoFit/>
          </a:bodyPr>
          <a:lstStyle/>
          <a:p>
            <a:r>
              <a:rPr lang="en-GB" sz="2800" dirty="0">
                <a:latin typeface="SassoonPrimaryInfant"/>
              </a:rPr>
              <a:t>From a solid understanding of the 5 frames, the children are then introduced to a 10 frame. </a:t>
            </a:r>
            <a:endParaRPr lang="en-GB" sz="2800" dirty="0">
              <a:latin typeface="SassoonPrimaryInfant" pitchFamily="2" charset="0"/>
            </a:endParaRPr>
          </a:p>
          <a:p>
            <a:endParaRPr lang="en-GB" sz="2800" dirty="0">
              <a:latin typeface="SassoonPrimaryInfant" pitchFamily="2" charset="0"/>
            </a:endParaRPr>
          </a:p>
          <a:p>
            <a:r>
              <a:rPr lang="en-GB" sz="2800" dirty="0">
                <a:latin typeface="SassoonPrimaryInfant"/>
              </a:rPr>
              <a:t>Here you can see a </a:t>
            </a:r>
            <a:r>
              <a:rPr lang="en-GB" sz="2800" dirty="0">
                <a:solidFill>
                  <a:srgbClr val="FF0000"/>
                </a:solidFill>
                <a:latin typeface="SassoonPrimaryInfant"/>
              </a:rPr>
              <a:t>full 10 </a:t>
            </a:r>
            <a:r>
              <a:rPr lang="en-GB" sz="2800" dirty="0">
                <a:latin typeface="SassoonPrimaryInfant"/>
              </a:rPr>
              <a:t>and because we have 1 more, we need another 10.</a:t>
            </a:r>
          </a:p>
          <a:p>
            <a:endParaRPr lang="en-GB" sz="2800" dirty="0">
              <a:latin typeface="SassoonPrimaryInfant"/>
            </a:endParaRPr>
          </a:p>
          <a:p>
            <a:r>
              <a:rPr lang="en-GB" sz="2800" dirty="0">
                <a:latin typeface="SassoonPrimaryInfant"/>
              </a:rPr>
              <a:t>Therefore, we have 10 and 1, is the same as </a:t>
            </a:r>
            <a:r>
              <a:rPr lang="en-GB" sz="2800" dirty="0">
                <a:solidFill>
                  <a:srgbClr val="FF0000"/>
                </a:solidFill>
                <a:latin typeface="SassoonPrimaryInfant"/>
              </a:rPr>
              <a:t>11</a:t>
            </a:r>
            <a:r>
              <a:rPr lang="en-GB" sz="2800" dirty="0">
                <a:latin typeface="SassoonPrimaryInfant"/>
              </a:rPr>
              <a:t>. </a:t>
            </a:r>
          </a:p>
          <a:p>
            <a:r>
              <a:rPr lang="en-GB" sz="2800" dirty="0">
                <a:latin typeface="SassoonPrimaryInfant"/>
              </a:rPr>
              <a:t>One full and 1 from the next one.</a:t>
            </a:r>
            <a:endParaRPr lang="en-GB" dirty="0"/>
          </a:p>
        </p:txBody>
      </p:sp>
    </p:spTree>
    <p:extLst>
      <p:ext uri="{BB962C8B-B14F-4D97-AF65-F5344CB8AC3E}">
        <p14:creationId xmlns:p14="http://schemas.microsoft.com/office/powerpoint/2010/main" val="342044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4C216A-04D6-C025-F6CE-1C01CDF34728}"/>
              </a:ext>
            </a:extLst>
          </p:cNvPr>
          <p:cNvPicPr>
            <a:picLocks noChangeAspect="1"/>
          </p:cNvPicPr>
          <p:nvPr/>
        </p:nvPicPr>
        <p:blipFill rotWithShape="1">
          <a:blip r:embed="rId2">
            <a:extLst>
              <a:ext uri="{28A0092B-C50C-407E-A947-70E740481C1C}">
                <a14:useLocalDpi xmlns:a14="http://schemas.microsoft.com/office/drawing/2010/main" val="0"/>
              </a:ext>
            </a:extLst>
          </a:blip>
          <a:srcRect l="25833" t="74601" r="53541"/>
          <a:stretch/>
        </p:blipFill>
        <p:spPr>
          <a:xfrm>
            <a:off x="1623060" y="422910"/>
            <a:ext cx="3989070" cy="3465915"/>
          </a:xfrm>
          <a:prstGeom prst="rect">
            <a:avLst/>
          </a:prstGeom>
        </p:spPr>
      </p:pic>
      <p:sp>
        <p:nvSpPr>
          <p:cNvPr id="4" name="TextBox 3"/>
          <p:cNvSpPr txBox="1"/>
          <p:nvPr/>
        </p:nvSpPr>
        <p:spPr>
          <a:xfrm>
            <a:off x="1463040" y="4023360"/>
            <a:ext cx="9104811" cy="2677656"/>
          </a:xfrm>
          <a:prstGeom prst="rect">
            <a:avLst/>
          </a:prstGeom>
          <a:noFill/>
        </p:spPr>
        <p:txBody>
          <a:bodyPr wrap="square" lIns="91440" tIns="45720" rIns="91440" bIns="45720" rtlCol="0" anchor="t">
            <a:spAutoFit/>
          </a:bodyPr>
          <a:lstStyle/>
          <a:p>
            <a:r>
              <a:rPr lang="en-GB" sz="2800">
                <a:latin typeface="SassoonPrimaryInfant"/>
              </a:rPr>
              <a:t>Full and not full exploration and application is also used with 5 frames and 10 frames which we use in other situations in the environment, e.g. this self-registration system.</a:t>
            </a:r>
          </a:p>
          <a:p>
            <a:r>
              <a:rPr lang="en-GB" sz="2800">
                <a:latin typeface="SassoonPrimaryInfant"/>
              </a:rPr>
              <a:t>The children begin to notice when another frame is needed as more children arrive in school.</a:t>
            </a:r>
          </a:p>
          <a:p>
            <a:endParaRPr lang="en-GB" sz="2800">
              <a:latin typeface="SassoonPrimaryInfant" pitchFamily="2" charset="0"/>
            </a:endParaRPr>
          </a:p>
        </p:txBody>
      </p:sp>
    </p:spTree>
    <p:extLst>
      <p:ext uri="{BB962C8B-B14F-4D97-AF65-F5344CB8AC3E}">
        <p14:creationId xmlns:p14="http://schemas.microsoft.com/office/powerpoint/2010/main" val="2334827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F6B46-55D6-BE72-4E1C-372E893C8C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18" b="2285"/>
          <a:stretch/>
        </p:blipFill>
        <p:spPr>
          <a:xfrm>
            <a:off x="9308497" y="3057873"/>
            <a:ext cx="2486624" cy="1687492"/>
          </a:xfrm>
          <a:prstGeom prst="rect">
            <a:avLst/>
          </a:prstGeom>
        </p:spPr>
      </p:pic>
      <p:sp>
        <p:nvSpPr>
          <p:cNvPr id="4" name="TextBox 3"/>
          <p:cNvSpPr txBox="1"/>
          <p:nvPr/>
        </p:nvSpPr>
        <p:spPr>
          <a:xfrm>
            <a:off x="784188" y="262666"/>
            <a:ext cx="10626136" cy="6678751"/>
          </a:xfrm>
          <a:prstGeom prst="rect">
            <a:avLst/>
          </a:prstGeom>
          <a:noFill/>
        </p:spPr>
        <p:txBody>
          <a:bodyPr wrap="square" lIns="91440" tIns="45720" rIns="91440" bIns="45720" rtlCol="0" anchor="t">
            <a:spAutoFit/>
          </a:bodyPr>
          <a:lstStyle/>
          <a:p>
            <a:pPr algn="ctr"/>
            <a:r>
              <a:rPr lang="en-GB" sz="3600" b="1" dirty="0">
                <a:solidFill>
                  <a:srgbClr val="FF0000"/>
                </a:solidFill>
                <a:latin typeface="SassoonPrimaryInfant" pitchFamily="2" charset="0"/>
              </a:rPr>
              <a:t>What can you do?</a:t>
            </a:r>
          </a:p>
          <a:p>
            <a:pPr algn="ctr"/>
            <a:endParaRPr lang="en-GB" sz="2800" b="1" dirty="0">
              <a:solidFill>
                <a:srgbClr val="FF0000"/>
              </a:solidFill>
              <a:latin typeface="SassoonPrimaryInfant"/>
            </a:endParaRPr>
          </a:p>
          <a:p>
            <a:r>
              <a:rPr lang="en-GB" sz="2400" dirty="0">
                <a:latin typeface="SassoonPrimaryInfant"/>
              </a:rPr>
              <a:t>Use your noticing skills with children- </a:t>
            </a:r>
            <a:r>
              <a:rPr lang="en-GB" sz="2400" dirty="0" err="1">
                <a:latin typeface="SassoonPrimaryInfant"/>
              </a:rPr>
              <a:t>subitise</a:t>
            </a:r>
            <a:r>
              <a:rPr lang="en-GB" sz="2400" dirty="0">
                <a:latin typeface="SassoonPrimaryInfant"/>
              </a:rPr>
              <a:t> what you can see- conkers on the ground, peas on the plate- whatever takes their interest- remember use something which has a low cognitive load.</a:t>
            </a:r>
          </a:p>
          <a:p>
            <a:endParaRPr lang="en-GB" sz="2400" dirty="0">
              <a:latin typeface="SassoonPrimaryInfant" pitchFamily="2" charset="0"/>
            </a:endParaRPr>
          </a:p>
          <a:p>
            <a:r>
              <a:rPr lang="en-GB" sz="2400" dirty="0">
                <a:latin typeface="SassoonPrimaryInfant"/>
              </a:rPr>
              <a:t>Count the steps up the stairs, count the taps on a drum, or hops. </a:t>
            </a:r>
          </a:p>
          <a:p>
            <a:r>
              <a:rPr lang="en-GB" sz="2400" dirty="0">
                <a:latin typeface="SassoonPrimaryInfant"/>
              </a:rPr>
              <a:t>Counting is really useful for things which we can not </a:t>
            </a:r>
            <a:r>
              <a:rPr lang="en-GB" sz="2400" dirty="0" err="1">
                <a:latin typeface="SassoonPrimaryInfant"/>
              </a:rPr>
              <a:t>subitise</a:t>
            </a:r>
            <a:r>
              <a:rPr lang="en-GB" sz="2400" dirty="0">
                <a:latin typeface="SassoonPrimaryInfant"/>
              </a:rPr>
              <a:t>, </a:t>
            </a:r>
            <a:endParaRPr lang="en-GB" dirty="0">
              <a:latin typeface="SassoonPrimaryInfant"/>
            </a:endParaRPr>
          </a:p>
          <a:p>
            <a:r>
              <a:rPr lang="en-GB" sz="2400" dirty="0">
                <a:latin typeface="SassoonPrimaryInfant"/>
              </a:rPr>
              <a:t>because we can’t see them.</a:t>
            </a:r>
            <a:endParaRPr lang="en-GB" dirty="0">
              <a:latin typeface="SassoonPrimaryInfant"/>
            </a:endParaRPr>
          </a:p>
          <a:p>
            <a:endParaRPr lang="en-GB" sz="2400" dirty="0">
              <a:latin typeface="SassoonPrimaryInfant" pitchFamily="2" charset="0"/>
            </a:endParaRPr>
          </a:p>
          <a:p>
            <a:r>
              <a:rPr lang="en-GB" sz="2400" dirty="0">
                <a:latin typeface="SassoonPrimaryInfant" pitchFamily="2" charset="0"/>
              </a:rPr>
              <a:t>Sing and share number rhymes.</a:t>
            </a:r>
          </a:p>
          <a:p>
            <a:endParaRPr lang="en-GB" sz="2400" dirty="0">
              <a:latin typeface="SassoonPrimaryInfant"/>
            </a:endParaRPr>
          </a:p>
          <a:p>
            <a:r>
              <a:rPr lang="en-GB" sz="2400" dirty="0">
                <a:latin typeface="SassoonPrimaryInfant" pitchFamily="2" charset="0"/>
              </a:rPr>
              <a:t>Spot shapes and patterns around them- using language like, curved, corners, straight.</a:t>
            </a:r>
          </a:p>
          <a:p>
            <a:r>
              <a:rPr lang="en-GB" sz="2400" dirty="0">
                <a:latin typeface="SassoonPrimaryInfant" pitchFamily="2" charset="0"/>
              </a:rPr>
              <a:t>Compare measures by modelling appropriate language, heavier, </a:t>
            </a:r>
            <a:r>
              <a:rPr lang="en-GB" sz="2400" b="1" dirty="0">
                <a:latin typeface="SassoonPrimaryInfant" pitchFamily="2" charset="0"/>
              </a:rPr>
              <a:t>lighter</a:t>
            </a:r>
            <a:r>
              <a:rPr lang="en-GB" sz="2400" dirty="0">
                <a:latin typeface="SassoonPrimaryInfant" pitchFamily="2" charset="0"/>
              </a:rPr>
              <a:t>, full, empty, tall, </a:t>
            </a:r>
            <a:r>
              <a:rPr lang="en-GB" sz="2400" b="1" dirty="0">
                <a:latin typeface="SassoonPrimaryInfant" pitchFamily="2" charset="0"/>
              </a:rPr>
              <a:t>short</a:t>
            </a:r>
            <a:r>
              <a:rPr lang="en-GB" sz="2400" dirty="0">
                <a:latin typeface="SassoonPrimaryInfant" pitchFamily="2" charset="0"/>
              </a:rPr>
              <a:t>, shorter.</a:t>
            </a:r>
          </a:p>
          <a:p>
            <a:endParaRPr lang="en-GB" sz="2800" dirty="0">
              <a:latin typeface="SassoonPrimaryInfant" pitchFamily="2" charset="0"/>
            </a:endParaRPr>
          </a:p>
        </p:txBody>
      </p:sp>
    </p:spTree>
    <p:extLst>
      <p:ext uri="{BB962C8B-B14F-4D97-AF65-F5344CB8AC3E}">
        <p14:creationId xmlns:p14="http://schemas.microsoft.com/office/powerpoint/2010/main" val="115917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2B33A-45B6-679E-173E-90064F2FBE6D}"/>
              </a:ext>
            </a:extLst>
          </p:cNvPr>
          <p:cNvSpPr txBox="1"/>
          <p:nvPr/>
        </p:nvSpPr>
        <p:spPr>
          <a:xfrm>
            <a:off x="2973334" y="640592"/>
            <a:ext cx="6965576"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ssoonPrimaryInfant" pitchFamily="2" charset="0"/>
                <a:ea typeface="+mn-lt"/>
                <a:cs typeface="+mn-lt"/>
              </a:rPr>
              <a:t>Excellent website:</a:t>
            </a:r>
          </a:p>
          <a:p>
            <a:endParaRPr lang="en-US" sz="2800" dirty="0">
              <a:latin typeface="SassoonPrimaryInfant" pitchFamily="2" charset="0"/>
              <a:ea typeface="Calibri"/>
              <a:cs typeface="Calibri"/>
            </a:endParaRPr>
          </a:p>
          <a:p>
            <a:r>
              <a:rPr lang="en-US" sz="2800" dirty="0">
                <a:latin typeface="SassoonPrimaryInfant" pitchFamily="2" charset="0"/>
                <a:ea typeface="+mn-lt"/>
                <a:cs typeface="+mn-lt"/>
                <a:hlinkClick r:id="rId2"/>
              </a:rPr>
              <a:t>https://www.eymaths.co.uk/free-stuff</a:t>
            </a:r>
            <a:endParaRPr lang="en-US" sz="2800" dirty="0">
              <a:latin typeface="SassoonPrimaryInfant" pitchFamily="2" charset="0"/>
            </a:endParaRPr>
          </a:p>
          <a:p>
            <a:endParaRPr lang="en-US" sz="2800" dirty="0">
              <a:latin typeface="SassoonPrimaryInfant" pitchFamily="2" charset="0"/>
              <a:ea typeface="Calibri"/>
              <a:cs typeface="Calibri"/>
            </a:endParaRPr>
          </a:p>
          <a:p>
            <a:r>
              <a:rPr lang="en-US" sz="2800" dirty="0">
                <a:latin typeface="SassoonPrimaryInfant" pitchFamily="2" charset="0"/>
                <a:ea typeface="Calibri"/>
                <a:cs typeface="Calibri"/>
              </a:rPr>
              <a:t>Or find EY </a:t>
            </a:r>
            <a:r>
              <a:rPr lang="en-US" sz="2800" dirty="0" err="1">
                <a:latin typeface="SassoonPrimaryInfant" pitchFamily="2" charset="0"/>
                <a:ea typeface="Calibri" panose="020F0502020204030204"/>
                <a:cs typeface="Calibri" panose="020F0502020204030204"/>
              </a:rPr>
              <a:t>Maths</a:t>
            </a:r>
            <a:r>
              <a:rPr lang="en-US" sz="2800" dirty="0">
                <a:latin typeface="SassoonPrimaryInfant" pitchFamily="2" charset="0"/>
                <a:ea typeface="Calibri"/>
                <a:cs typeface="Calibri"/>
              </a:rPr>
              <a:t> on Facebook</a:t>
            </a:r>
          </a:p>
          <a:p>
            <a:endParaRPr lang="en-US" dirty="0">
              <a:ea typeface="Calibri"/>
              <a:cs typeface="Calibri"/>
            </a:endParaRPr>
          </a:p>
        </p:txBody>
      </p:sp>
      <p:pic>
        <p:nvPicPr>
          <p:cNvPr id="3" name="Picture 2" descr="A collage of a child&amp;#39;s picture&#10;&#10;Description automatically generated">
            <a:extLst>
              <a:ext uri="{FF2B5EF4-FFF2-40B4-BE49-F238E27FC236}">
                <a16:creationId xmlns:a16="http://schemas.microsoft.com/office/drawing/2014/main" id="{303ED4B1-5066-1A45-EEE9-4D24E676D455}"/>
              </a:ext>
            </a:extLst>
          </p:cNvPr>
          <p:cNvPicPr>
            <a:picLocks noChangeAspect="1"/>
          </p:cNvPicPr>
          <p:nvPr/>
        </p:nvPicPr>
        <p:blipFill>
          <a:blip r:embed="rId3"/>
          <a:stretch>
            <a:fillRect/>
          </a:stretch>
        </p:blipFill>
        <p:spPr>
          <a:xfrm>
            <a:off x="4234334" y="3616404"/>
            <a:ext cx="5384103" cy="2042030"/>
          </a:xfrm>
          <a:prstGeom prst="rect">
            <a:avLst/>
          </a:prstGeom>
        </p:spPr>
      </p:pic>
    </p:spTree>
    <p:extLst>
      <p:ext uri="{BB962C8B-B14F-4D97-AF65-F5344CB8AC3E}">
        <p14:creationId xmlns:p14="http://schemas.microsoft.com/office/powerpoint/2010/main" val="60762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2212" y="2356059"/>
            <a:ext cx="3935694" cy="830997"/>
          </a:xfrm>
          <a:prstGeom prst="rect">
            <a:avLst/>
          </a:prstGeom>
        </p:spPr>
        <p:txBody>
          <a:bodyPr wrap="none">
            <a:spAutoFit/>
          </a:bodyPr>
          <a:lstStyle/>
          <a:p>
            <a:pPr algn="ctr"/>
            <a:r>
              <a:rPr lang="en-GB" sz="4800" dirty="0">
                <a:latin typeface="SassoonPrimaryInfant" pitchFamily="2" charset="0"/>
              </a:rPr>
              <a:t>Any questions?</a:t>
            </a:r>
            <a:endParaRPr lang="en-GB" sz="4800" dirty="0"/>
          </a:p>
        </p:txBody>
      </p:sp>
    </p:spTree>
    <p:extLst>
      <p:ext uri="{BB962C8B-B14F-4D97-AF65-F5344CB8AC3E}">
        <p14:creationId xmlns:p14="http://schemas.microsoft.com/office/powerpoint/2010/main" val="410206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107" y="1975610"/>
            <a:ext cx="9618288" cy="1077218"/>
          </a:xfrm>
          <a:prstGeom prst="rect">
            <a:avLst/>
          </a:prstGeom>
        </p:spPr>
        <p:txBody>
          <a:bodyPr wrap="square">
            <a:spAutoFit/>
          </a:bodyPr>
          <a:lstStyle/>
          <a:p>
            <a:pPr marL="285750" indent="-285750">
              <a:buFont typeface="Arial" panose="020B0604020202020204" pitchFamily="34" charset="0"/>
              <a:buChar char="•"/>
            </a:pPr>
            <a:r>
              <a:rPr lang="en-GB" sz="3200" dirty="0">
                <a:latin typeface="SassoonPrimaryInfant" pitchFamily="2" charset="0"/>
              </a:rPr>
              <a:t>Have a </a:t>
            </a:r>
            <a:r>
              <a:rPr lang="en-GB" sz="3200" b="1" dirty="0">
                <a:latin typeface="SassoonPrimaryInfant" pitchFamily="2" charset="0"/>
              </a:rPr>
              <a:t>deep</a:t>
            </a:r>
            <a:r>
              <a:rPr lang="en-GB" sz="3200" dirty="0">
                <a:latin typeface="SassoonPrimaryInfant" pitchFamily="2" charset="0"/>
              </a:rPr>
              <a:t> understanding of number to 10, including the composition of each number; </a:t>
            </a:r>
          </a:p>
        </p:txBody>
      </p:sp>
      <p:sp>
        <p:nvSpPr>
          <p:cNvPr id="3" name="Rectangle 2"/>
          <p:cNvSpPr/>
          <p:nvPr/>
        </p:nvSpPr>
        <p:spPr>
          <a:xfrm>
            <a:off x="752986" y="3364207"/>
            <a:ext cx="10448021" cy="584775"/>
          </a:xfrm>
          <a:prstGeom prst="rect">
            <a:avLst/>
          </a:prstGeom>
        </p:spPr>
        <p:txBody>
          <a:bodyPr wrap="square">
            <a:spAutoFit/>
          </a:bodyPr>
          <a:lstStyle/>
          <a:p>
            <a:pPr marL="285750" indent="-285750">
              <a:buFont typeface="Arial" panose="020B0604020202020204" pitchFamily="34" charset="0"/>
              <a:buChar char="•"/>
            </a:pPr>
            <a:r>
              <a:rPr lang="en-GB" sz="3200" err="1">
                <a:latin typeface="SassoonPrimaryInfant" pitchFamily="2" charset="0"/>
              </a:rPr>
              <a:t>Subitise</a:t>
            </a:r>
            <a:r>
              <a:rPr lang="en-GB" sz="3200">
                <a:latin typeface="SassoonPrimaryInfant" pitchFamily="2" charset="0"/>
              </a:rPr>
              <a:t> (recognise quantities without counting) up to 5</a:t>
            </a:r>
          </a:p>
        </p:txBody>
      </p:sp>
      <p:sp>
        <p:nvSpPr>
          <p:cNvPr id="4" name="Rectangle 3"/>
          <p:cNvSpPr/>
          <p:nvPr/>
        </p:nvSpPr>
        <p:spPr>
          <a:xfrm>
            <a:off x="762000" y="4571741"/>
            <a:ext cx="10684933" cy="1569660"/>
          </a:xfrm>
          <a:prstGeom prst="rect">
            <a:avLst/>
          </a:prstGeom>
        </p:spPr>
        <p:txBody>
          <a:bodyPr wrap="square">
            <a:spAutoFit/>
          </a:bodyPr>
          <a:lstStyle/>
          <a:p>
            <a:pPr marL="285750" indent="-285750">
              <a:buFont typeface="Arial" panose="020B0604020202020204" pitchFamily="34" charset="0"/>
              <a:buChar char="•"/>
            </a:pPr>
            <a:r>
              <a:rPr lang="en-GB" sz="3200">
                <a:latin typeface="SassoonPrimaryInfant" pitchFamily="2" charset="0"/>
              </a:rPr>
              <a:t>Automatically recall (without reference to rhymes, counting or other aids) number bonds up to 5 (including subtraction facts) and some number bonds to 10, including double facts. </a:t>
            </a:r>
          </a:p>
        </p:txBody>
      </p:sp>
      <p:sp>
        <p:nvSpPr>
          <p:cNvPr id="5" name="Rectangle 4"/>
          <p:cNvSpPr/>
          <p:nvPr/>
        </p:nvSpPr>
        <p:spPr>
          <a:xfrm>
            <a:off x="914640" y="456696"/>
            <a:ext cx="2095445" cy="461665"/>
          </a:xfrm>
          <a:prstGeom prst="rect">
            <a:avLst/>
          </a:prstGeom>
        </p:spPr>
        <p:txBody>
          <a:bodyPr wrap="none">
            <a:spAutoFit/>
          </a:bodyPr>
          <a:lstStyle/>
          <a:p>
            <a:r>
              <a:rPr lang="en-GB" sz="2400" b="1">
                <a:solidFill>
                  <a:srgbClr val="FF0000"/>
                </a:solidFill>
                <a:latin typeface="SassoonPrimaryInfant" pitchFamily="2" charset="0"/>
              </a:rPr>
              <a:t>ELG: Number</a:t>
            </a:r>
          </a:p>
        </p:txBody>
      </p:sp>
      <p:sp>
        <p:nvSpPr>
          <p:cNvPr id="8" name="Rectangle 7"/>
          <p:cNvSpPr/>
          <p:nvPr/>
        </p:nvSpPr>
        <p:spPr>
          <a:xfrm>
            <a:off x="914640" y="1079455"/>
            <a:ext cx="8527591" cy="584775"/>
          </a:xfrm>
          <a:prstGeom prst="rect">
            <a:avLst/>
          </a:prstGeom>
        </p:spPr>
        <p:txBody>
          <a:bodyPr wrap="none">
            <a:spAutoFit/>
          </a:bodyPr>
          <a:lstStyle/>
          <a:p>
            <a:r>
              <a:rPr lang="en-GB" sz="3200">
                <a:latin typeface="SassoonPrimaryInfant" pitchFamily="2" charset="0"/>
              </a:rPr>
              <a:t>Children at the expected level of development will:</a:t>
            </a:r>
          </a:p>
        </p:txBody>
      </p:sp>
    </p:spTree>
    <p:extLst>
      <p:ext uri="{BB962C8B-B14F-4D97-AF65-F5344CB8AC3E}">
        <p14:creationId xmlns:p14="http://schemas.microsoft.com/office/powerpoint/2010/main" val="274427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5360" y="477593"/>
            <a:ext cx="3704027" cy="461665"/>
          </a:xfrm>
          <a:prstGeom prst="rect">
            <a:avLst/>
          </a:prstGeom>
        </p:spPr>
        <p:txBody>
          <a:bodyPr wrap="none">
            <a:spAutoFit/>
          </a:bodyPr>
          <a:lstStyle/>
          <a:p>
            <a:r>
              <a:rPr lang="en-GB" sz="2400" b="1">
                <a:solidFill>
                  <a:srgbClr val="FF0000"/>
                </a:solidFill>
                <a:latin typeface="SassoonPrimaryInfant" pitchFamily="2" charset="0"/>
              </a:rPr>
              <a:t>ELG: Numerical Patterns</a:t>
            </a:r>
          </a:p>
        </p:txBody>
      </p:sp>
      <p:sp>
        <p:nvSpPr>
          <p:cNvPr id="7" name="Rectangle 6"/>
          <p:cNvSpPr/>
          <p:nvPr/>
        </p:nvSpPr>
        <p:spPr>
          <a:xfrm>
            <a:off x="1215360" y="1171537"/>
            <a:ext cx="8527591" cy="584775"/>
          </a:xfrm>
          <a:prstGeom prst="rect">
            <a:avLst/>
          </a:prstGeom>
        </p:spPr>
        <p:txBody>
          <a:bodyPr wrap="none">
            <a:spAutoFit/>
          </a:bodyPr>
          <a:lstStyle/>
          <a:p>
            <a:r>
              <a:rPr lang="en-GB" sz="3200">
                <a:latin typeface="SassoonPrimaryInfant" pitchFamily="2" charset="0"/>
              </a:rPr>
              <a:t>Children at the expected level of development will:</a:t>
            </a:r>
          </a:p>
        </p:txBody>
      </p:sp>
      <p:sp>
        <p:nvSpPr>
          <p:cNvPr id="9" name="Rectangle 8"/>
          <p:cNvSpPr/>
          <p:nvPr/>
        </p:nvSpPr>
        <p:spPr>
          <a:xfrm>
            <a:off x="1215360" y="2016476"/>
            <a:ext cx="8335040" cy="1077218"/>
          </a:xfrm>
          <a:prstGeom prst="rect">
            <a:avLst/>
          </a:prstGeom>
        </p:spPr>
        <p:txBody>
          <a:bodyPr wrap="square">
            <a:spAutoFit/>
          </a:bodyPr>
          <a:lstStyle/>
          <a:p>
            <a:pPr marL="285750" indent="-285750">
              <a:buFont typeface="Arial" panose="020B0604020202020204" pitchFamily="34" charset="0"/>
              <a:buChar char="•"/>
            </a:pPr>
            <a:r>
              <a:rPr lang="en-GB" sz="3200">
                <a:latin typeface="SassoonPrimaryInfant" pitchFamily="2" charset="0"/>
              </a:rPr>
              <a:t>Verbally count beyond 20, recognising the pattern of the counting system;</a:t>
            </a:r>
          </a:p>
        </p:txBody>
      </p:sp>
      <p:sp>
        <p:nvSpPr>
          <p:cNvPr id="10" name="Rectangle 9"/>
          <p:cNvSpPr/>
          <p:nvPr/>
        </p:nvSpPr>
        <p:spPr>
          <a:xfrm>
            <a:off x="1215360" y="3296679"/>
            <a:ext cx="10062240" cy="1569660"/>
          </a:xfrm>
          <a:prstGeom prst="rect">
            <a:avLst/>
          </a:prstGeom>
        </p:spPr>
        <p:txBody>
          <a:bodyPr wrap="square">
            <a:spAutoFit/>
          </a:bodyPr>
          <a:lstStyle/>
          <a:p>
            <a:pPr marL="285750" indent="-285750">
              <a:buFont typeface="Arial" panose="020B0604020202020204" pitchFamily="34" charset="0"/>
              <a:buChar char="•"/>
            </a:pPr>
            <a:r>
              <a:rPr lang="en-GB" sz="3200">
                <a:latin typeface="SassoonPrimaryInfant" pitchFamily="2" charset="0"/>
              </a:rPr>
              <a:t>Compare quantities up to 10 in different contexts, recognising when one quantity is greater than, less than or the same as the other quantity</a:t>
            </a:r>
          </a:p>
        </p:txBody>
      </p:sp>
      <p:sp>
        <p:nvSpPr>
          <p:cNvPr id="11" name="Rectangle 10"/>
          <p:cNvSpPr/>
          <p:nvPr/>
        </p:nvSpPr>
        <p:spPr>
          <a:xfrm>
            <a:off x="1215360" y="5018008"/>
            <a:ext cx="9499755" cy="1569660"/>
          </a:xfrm>
          <a:prstGeom prst="rect">
            <a:avLst/>
          </a:prstGeom>
        </p:spPr>
        <p:txBody>
          <a:bodyPr wrap="square">
            <a:spAutoFit/>
          </a:bodyPr>
          <a:lstStyle/>
          <a:p>
            <a:pPr marL="285750" indent="-285750">
              <a:buFont typeface="Arial" panose="020B0604020202020204" pitchFamily="34" charset="0"/>
              <a:buChar char="•"/>
            </a:pPr>
            <a:r>
              <a:rPr lang="en-GB" sz="3200">
                <a:latin typeface="SassoonPrimaryInfant" pitchFamily="2" charset="0"/>
              </a:rPr>
              <a:t>Explore and represent patterns within numbers up to 10, including evens and odds, double facts and how quantities can be distributed equally.</a:t>
            </a:r>
          </a:p>
        </p:txBody>
      </p:sp>
    </p:spTree>
    <p:extLst>
      <p:ext uri="{BB962C8B-B14F-4D97-AF65-F5344CB8AC3E}">
        <p14:creationId xmlns:p14="http://schemas.microsoft.com/office/powerpoint/2010/main" val="126686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1D0C1D-C005-FE6F-892C-CC2CEF6B1526}"/>
              </a:ext>
            </a:extLst>
          </p:cNvPr>
          <p:cNvSpPr txBox="1"/>
          <p:nvPr/>
        </p:nvSpPr>
        <p:spPr>
          <a:xfrm>
            <a:off x="838200" y="438859"/>
            <a:ext cx="9144000" cy="800219"/>
          </a:xfrm>
          <a:prstGeom prst="rect">
            <a:avLst/>
          </a:prstGeom>
          <a:noFill/>
        </p:spPr>
        <p:txBody>
          <a:bodyPr wrap="square" rtlCol="0">
            <a:spAutoFit/>
          </a:bodyPr>
          <a:lstStyle/>
          <a:p>
            <a:r>
              <a:rPr lang="en-GB" sz="2800">
                <a:latin typeface="SassoonPrimaryInfant" pitchFamily="2" charset="0"/>
              </a:rPr>
              <a:t>You may look at these statements and think…</a:t>
            </a:r>
          </a:p>
          <a:p>
            <a:endParaRPr lang="en-GB"/>
          </a:p>
        </p:txBody>
      </p:sp>
      <p:sp>
        <p:nvSpPr>
          <p:cNvPr id="4" name="Cloud Callout 3">
            <a:extLst>
              <a:ext uri="{FF2B5EF4-FFF2-40B4-BE49-F238E27FC236}">
                <a16:creationId xmlns:a16="http://schemas.microsoft.com/office/drawing/2014/main" id="{7C3C0FB4-C61E-16AD-FFF5-B79BE9801EB6}"/>
              </a:ext>
            </a:extLst>
          </p:cNvPr>
          <p:cNvSpPr/>
          <p:nvPr/>
        </p:nvSpPr>
        <p:spPr>
          <a:xfrm>
            <a:off x="8600662" y="2941982"/>
            <a:ext cx="3326296" cy="2676939"/>
          </a:xfrm>
          <a:prstGeom prst="cloudCallout">
            <a:avLst>
              <a:gd name="adj1" fmla="val 29366"/>
              <a:gd name="adj2" fmla="val 65470"/>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ysClr val="windowText" lastClr="000000"/>
                </a:solidFill>
                <a:latin typeface="SassoonPrimaryInfant" pitchFamily="2" charset="0"/>
              </a:rPr>
              <a:t>These are confusing</a:t>
            </a:r>
          </a:p>
          <a:p>
            <a:pPr algn="ctr"/>
            <a:endParaRPr lang="en-GB"/>
          </a:p>
        </p:txBody>
      </p:sp>
      <p:sp>
        <p:nvSpPr>
          <p:cNvPr id="5" name="Cloud Callout 4">
            <a:extLst>
              <a:ext uri="{FF2B5EF4-FFF2-40B4-BE49-F238E27FC236}">
                <a16:creationId xmlns:a16="http://schemas.microsoft.com/office/drawing/2014/main" id="{B2CC8AE5-68AA-93A0-BD53-CDF7347DE9B8}"/>
              </a:ext>
            </a:extLst>
          </p:cNvPr>
          <p:cNvSpPr/>
          <p:nvPr/>
        </p:nvSpPr>
        <p:spPr>
          <a:xfrm>
            <a:off x="271669" y="1086679"/>
            <a:ext cx="3326296" cy="267693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latin typeface="SassoonPrimaryInfant" pitchFamily="2" charset="0"/>
              </a:rPr>
              <a:t>These are easy</a:t>
            </a:r>
          </a:p>
        </p:txBody>
      </p:sp>
      <p:sp>
        <p:nvSpPr>
          <p:cNvPr id="6" name="Cloud Callout 5">
            <a:extLst>
              <a:ext uri="{FF2B5EF4-FFF2-40B4-BE49-F238E27FC236}">
                <a16:creationId xmlns:a16="http://schemas.microsoft.com/office/drawing/2014/main" id="{D683FCF1-C50C-B5E7-B407-4D019DD98B64}"/>
              </a:ext>
            </a:extLst>
          </p:cNvPr>
          <p:cNvSpPr/>
          <p:nvPr/>
        </p:nvSpPr>
        <p:spPr>
          <a:xfrm>
            <a:off x="3313043" y="2099734"/>
            <a:ext cx="3782024" cy="3002354"/>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accent1">
                    <a:lumMod val="50000"/>
                  </a:schemeClr>
                </a:solidFill>
                <a:latin typeface="SassoonPrimaryInfant" pitchFamily="2" charset="0"/>
              </a:rPr>
              <a:t>My child will never manage that</a:t>
            </a:r>
          </a:p>
          <a:p>
            <a:pPr algn="ctr"/>
            <a:endParaRPr lang="en-GB"/>
          </a:p>
        </p:txBody>
      </p:sp>
      <p:sp>
        <p:nvSpPr>
          <p:cNvPr id="7" name="Cloud Callout 6">
            <a:extLst>
              <a:ext uri="{FF2B5EF4-FFF2-40B4-BE49-F238E27FC236}">
                <a16:creationId xmlns:a16="http://schemas.microsoft.com/office/drawing/2014/main" id="{7E9A2BD5-3B52-1BED-C0D1-5E19E8EC64EF}"/>
              </a:ext>
            </a:extLst>
          </p:cNvPr>
          <p:cNvSpPr/>
          <p:nvPr/>
        </p:nvSpPr>
        <p:spPr>
          <a:xfrm>
            <a:off x="7459502" y="265043"/>
            <a:ext cx="3564098" cy="267693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latin typeface="SassoonPrimaryInfant" pitchFamily="2" charset="0"/>
              </a:rPr>
              <a:t>My child is already doing that</a:t>
            </a:r>
          </a:p>
          <a:p>
            <a:pPr algn="ctr"/>
            <a:endParaRPr lang="en-GB"/>
          </a:p>
        </p:txBody>
      </p:sp>
      <p:sp>
        <p:nvSpPr>
          <p:cNvPr id="8" name="Rounded Rectangular Callout 7">
            <a:extLst>
              <a:ext uri="{FF2B5EF4-FFF2-40B4-BE49-F238E27FC236}">
                <a16:creationId xmlns:a16="http://schemas.microsoft.com/office/drawing/2014/main" id="{B951FFC8-8526-4BF2-2618-03BFF24AC3F6}"/>
              </a:ext>
            </a:extLst>
          </p:cNvPr>
          <p:cNvSpPr/>
          <p:nvPr/>
        </p:nvSpPr>
        <p:spPr>
          <a:xfrm>
            <a:off x="6134284" y="4611019"/>
            <a:ext cx="2650436" cy="1789044"/>
          </a:xfrm>
          <a:prstGeom prst="wedgeRoundRectCallout">
            <a:avLst>
              <a:gd name="adj1" fmla="val 111356"/>
              <a:gd name="adj2" fmla="val 721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latin typeface="SassoonPrimaryInfant" pitchFamily="2" charset="0"/>
              </a:rPr>
              <a:t>What is subitising?</a:t>
            </a:r>
          </a:p>
        </p:txBody>
      </p:sp>
    </p:spTree>
    <p:extLst>
      <p:ext uri="{BB962C8B-B14F-4D97-AF65-F5344CB8AC3E}">
        <p14:creationId xmlns:p14="http://schemas.microsoft.com/office/powerpoint/2010/main" val="240650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3229E-3839-444B-9766-34A26C7B799C}"/>
              </a:ext>
            </a:extLst>
          </p:cNvPr>
          <p:cNvSpPr txBox="1"/>
          <p:nvPr/>
        </p:nvSpPr>
        <p:spPr>
          <a:xfrm>
            <a:off x="1270000" y="711200"/>
            <a:ext cx="9822070" cy="3785652"/>
          </a:xfrm>
          <a:prstGeom prst="rect">
            <a:avLst/>
          </a:prstGeom>
          <a:noFill/>
        </p:spPr>
        <p:txBody>
          <a:bodyPr wrap="square" lIns="91440" tIns="45720" rIns="91440" bIns="45720" rtlCol="0" anchor="t">
            <a:spAutoFit/>
          </a:bodyPr>
          <a:lstStyle/>
          <a:p>
            <a:r>
              <a:rPr lang="en-GB" sz="3200">
                <a:latin typeface="SassoonPrimaryInfant" pitchFamily="2" charset="0"/>
              </a:rPr>
              <a:t>Subitising means to recognise numbers without counting. </a:t>
            </a:r>
          </a:p>
          <a:p>
            <a:endParaRPr lang="en-GB" sz="3200">
              <a:latin typeface="SassoonPrimaryInfant" pitchFamily="2" charset="0"/>
            </a:endParaRPr>
          </a:p>
          <a:p>
            <a:r>
              <a:rPr lang="en-GB" sz="3200">
                <a:latin typeface="SassoonPrimaryInfant" pitchFamily="2" charset="0"/>
              </a:rPr>
              <a:t>Subitising is a skill which we are all born with, we notice that quantities are more or less than one another and we can see the patterns of quantities- we later learn that they are called 1,2 or 3.</a:t>
            </a:r>
          </a:p>
          <a:p>
            <a:endParaRPr lang="en-GB" sz="2400">
              <a:latin typeface="SassoonPrimaryInfant" pitchFamily="2" charset="0"/>
            </a:endParaRPr>
          </a:p>
          <a:p>
            <a:endParaRPr lang="en-GB" sz="2400"/>
          </a:p>
        </p:txBody>
      </p:sp>
      <p:pic>
        <p:nvPicPr>
          <p:cNvPr id="4" name="Picture 3" descr="A close-up of a person&#10;&#10;Description automatically generated">
            <a:extLst>
              <a:ext uri="{FF2B5EF4-FFF2-40B4-BE49-F238E27FC236}">
                <a16:creationId xmlns:a16="http://schemas.microsoft.com/office/drawing/2014/main" id="{6AD1F232-4F9E-930B-195D-491EB62BC820}"/>
              </a:ext>
            </a:extLst>
          </p:cNvPr>
          <p:cNvPicPr>
            <a:picLocks noChangeAspect="1"/>
          </p:cNvPicPr>
          <p:nvPr/>
        </p:nvPicPr>
        <p:blipFill>
          <a:blip r:embed="rId2"/>
          <a:stretch>
            <a:fillRect/>
          </a:stretch>
        </p:blipFill>
        <p:spPr>
          <a:xfrm>
            <a:off x="2636729" y="4458534"/>
            <a:ext cx="6062598" cy="2168466"/>
          </a:xfrm>
          <a:prstGeom prst="rect">
            <a:avLst/>
          </a:prstGeom>
        </p:spPr>
      </p:pic>
    </p:spTree>
    <p:extLst>
      <p:ext uri="{BB962C8B-B14F-4D97-AF65-F5344CB8AC3E}">
        <p14:creationId xmlns:p14="http://schemas.microsoft.com/office/powerpoint/2010/main" val="122910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0338" y="688946"/>
            <a:ext cx="7377699" cy="3060717"/>
          </a:xfrm>
          <a:prstGeom prst="rect">
            <a:avLst/>
          </a:prstGeom>
        </p:spPr>
      </p:pic>
      <p:sp>
        <p:nvSpPr>
          <p:cNvPr id="4" name="Rectangle 3"/>
          <p:cNvSpPr/>
          <p:nvPr/>
        </p:nvSpPr>
        <p:spPr>
          <a:xfrm>
            <a:off x="639395" y="3901233"/>
            <a:ext cx="10957302" cy="2677656"/>
          </a:xfrm>
          <a:prstGeom prst="rect">
            <a:avLst/>
          </a:prstGeom>
        </p:spPr>
        <p:txBody>
          <a:bodyPr wrap="square">
            <a:spAutoFit/>
          </a:bodyPr>
          <a:lstStyle/>
          <a:p>
            <a:r>
              <a:rPr lang="en-GB" sz="2800">
                <a:latin typeface="SassoonPrimaryInfant" pitchFamily="2" charset="0"/>
              </a:rPr>
              <a:t>Why is counting not helpful here?</a:t>
            </a:r>
          </a:p>
          <a:p>
            <a:r>
              <a:rPr lang="en-GB" sz="2800">
                <a:latin typeface="SassoonPrimaryInfant" pitchFamily="2" charset="0"/>
              </a:rPr>
              <a:t>If you ask a child to count how many stones there are and then model- you might say 1,2,3,4,5 pointing from left to right. You might then repeat this counting from right to left. Each time you are naming the stones differently. The children can easily become confused. With </a:t>
            </a:r>
            <a:r>
              <a:rPr lang="en-GB" sz="2800" err="1">
                <a:latin typeface="SassoonPrimaryInfant" pitchFamily="2" charset="0"/>
              </a:rPr>
              <a:t>subitising</a:t>
            </a:r>
            <a:r>
              <a:rPr lang="en-GB" sz="2800">
                <a:latin typeface="SassoonPrimaryInfant" pitchFamily="2" charset="0"/>
              </a:rPr>
              <a:t> they will know there are 5 and within 5 there are 2 and 1 and 1 and 1.</a:t>
            </a:r>
          </a:p>
        </p:txBody>
      </p:sp>
    </p:spTree>
    <p:extLst>
      <p:ext uri="{BB962C8B-B14F-4D97-AF65-F5344CB8AC3E}">
        <p14:creationId xmlns:p14="http://schemas.microsoft.com/office/powerpoint/2010/main" val="329085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778" r="21975"/>
          <a:stretch/>
        </p:blipFill>
        <p:spPr>
          <a:xfrm rot="5400000">
            <a:off x="-218858" y="1097274"/>
            <a:ext cx="5058397" cy="3778250"/>
          </a:xfrm>
          <a:prstGeom prst="rect">
            <a:avLst/>
          </a:prstGeom>
        </p:spPr>
      </p:pic>
      <p:pic>
        <p:nvPicPr>
          <p:cNvPr id="1026" name="Picture 2" descr="Image previ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85" t="12499" r="9331" b="-2131"/>
          <a:stretch/>
        </p:blipFill>
        <p:spPr bwMode="auto">
          <a:xfrm>
            <a:off x="7728662" y="3712754"/>
            <a:ext cx="3565872" cy="2802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asmith%40goringprimary.org/service.svc/s/GetAttachmentThumbnail?id=AAMkAGI2Y2M3ZGViLTQ2NTEtNDQ4MC1iZjBkLTNkNDQ3MTk1YmI5MwBGAAAAAADkkkCqjXWISp9rN7ccPs%2B%2FBwCr32RNe27wQ4ohqpPptTBLAAAAAAEMAACr32RNe27wQ4ohqpPptTBLAALxMi89AAABEgAQAJVTyHE5NMVOtxOrLmyxAvM%3D&amp;token=eyJhbGciOiJSUzI1NiIsImtpZCI6IkQ4OThGN0RDMjk2ODQ1MDk1RUUwREZGQ0MzODBBOTM5NjUwNDNFNjQiLCJ0eXAiOiJKV1QiLCJ4NXQiOiIySmozM0Nsb1JRbGU0Tl84dzRDcE9XVUVQbVEifQ.eyJvcmlnaW4iOiJodHRwczovL291dGxvb2sub2ZmaWNlLmNvbSIsInVjIjoiMzI4MTYzMmY4NmM3NGNlNmJmNTZkMDZjMmQ5OTMwY2IiLCJzaWduaW5fc3RhdGUiOiJbXCJrbXNpXCJdIiwidmVyIjoiRXhjaGFuZ2UuQ2FsbGJhY2suVjEiLCJhcHBjdHhzZW5kZXIiOiJPd2FEb3dubG9hZEA0MWQ5NjUyYS0xNTU2LTQ3YjUtYjg5NC1lYmEyNGU1NDQ5MjIiLCJpc3NyaW5nIjoiV1ciLCJhcHBjdHgiOiJ7XCJtc2V4Y2hwcm90XCI6XCJvd2FcIixcInB1aWRcIjpcIjExNTM4MDExMTUyNjc2ODE1MzJcIixcInNjb3BlXCI6XCJPd2FEb3dubG9hZFwiLFwib2lkXCI6XCI4NDY1ZDJlNS04ZWNmLTQwZTQtOTY5NC0wYTlkMTRkMmY2MDlcIixcInByaW1hcnlzaWRcIjpcIlMtMS01LTIxLTI3ODk3MTIyNTktMjkwMzAwNTcyNy0zNDkzMTU0ODczLTYwOTM5NjBcIn0iLCJuYmYiOjE2NjM5NDQ3MDgsImV4cCI6MTY2Mzk0NTMwOCwiaXNzIjoiMDAwMDAwMDItMDAwMC0wZmYxLWNlMDAtMDAwMDAwMDAwMDAwQDQxZDk2NTJhLTE1NTYtNDdiNS1iODk0LWViYTI0ZTU0NDkyMiIsImF1ZCI6IjAwMDAwMDAyLTAwMDAtMGZmMS1jZTAwLTAwMDAwMDAwMDAwMC9hdHRhY2htZW50cy5vZmZpY2UubmV0QDQxZDk2NTJhLTE1NTYtNDdiNS1iODk0LWViYTI0ZTU0NDkyMiIsImhhcHAiOiJvd2EifQ.MQuQvO9XbZd-5vZveVd7o0Z-dlYFpEsMHx1JZ3wuHlAtVpZ3NyWUXR6foEFTvWtQIWYtkCpKvvIN5kutN4niLfv5AHdLBLPu4S2mSb2yaR5-FNiRMrKxBLo_V6AiIFIR45UAqt1g3Y4byrUbsH5x9xedVyhHJzAz1rdDhja38oclo1ZvbFxo_Xb54NCAw2R0qWLgYgeona4vMo-fshMsamWU67iSmS-KF2qC11eskdKDvQcHDPRvKvTtm_q_cOCInaZMR32GaNTq2eP0X_p6HPbeGSxhWiCMSRxhurs6IPh9ZedZ9YaGFVOAewjTMggDA6Hgqs1NmgPRWdqZx3HyVQ&amp;X-OWA-CANARY=NWDoafzRwESGuPUl7hZkhMBLYEdzndoYaaPaMz5hZt3PDuqPGYS92jN98rcDiaphWkyppxbz1LY.&amp;owa=outlook.office.com&amp;scriptVer=20220909004.07&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12" y="457201"/>
            <a:ext cx="5138422" cy="30226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94CBC00-1799-9AEC-EEFA-722F017C9935}"/>
                  </a:ext>
                </a:extLst>
              </p14:cNvPr>
              <p14:cNvContentPartPr/>
              <p14:nvPr/>
            </p14:nvContentPartPr>
            <p14:xfrm>
              <a:off x="2195202" y="616586"/>
              <a:ext cx="1964520" cy="2122560"/>
            </p14:xfrm>
          </p:contentPart>
        </mc:Choice>
        <mc:Fallback xmlns="">
          <p:pic>
            <p:nvPicPr>
              <p:cNvPr id="5" name="Ink 4">
                <a:extLst>
                  <a:ext uri="{FF2B5EF4-FFF2-40B4-BE49-F238E27FC236}">
                    <a16:creationId xmlns:a16="http://schemas.microsoft.com/office/drawing/2014/main" id="{C94CBC00-1799-9AEC-EEFA-722F017C9935}"/>
                  </a:ext>
                </a:extLst>
              </p:cNvPr>
              <p:cNvPicPr/>
              <p:nvPr/>
            </p:nvPicPr>
            <p:blipFill>
              <a:blip r:embed="rId6"/>
              <a:stretch>
                <a:fillRect/>
              </a:stretch>
            </p:blipFill>
            <p:spPr>
              <a:xfrm>
                <a:off x="2186202" y="607588"/>
                <a:ext cx="1982160" cy="214019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6DA9BB2-35B8-4893-3111-8BA7BC77D614}"/>
                  </a:ext>
                </a:extLst>
              </p14:cNvPr>
              <p14:cNvContentPartPr/>
              <p14:nvPr/>
            </p14:nvContentPartPr>
            <p14:xfrm>
              <a:off x="324642" y="2605586"/>
              <a:ext cx="3571920" cy="3087000"/>
            </p14:xfrm>
          </p:contentPart>
        </mc:Choice>
        <mc:Fallback xmlns="">
          <p:pic>
            <p:nvPicPr>
              <p:cNvPr id="6" name="Ink 5">
                <a:extLst>
                  <a:ext uri="{FF2B5EF4-FFF2-40B4-BE49-F238E27FC236}">
                    <a16:creationId xmlns:a16="http://schemas.microsoft.com/office/drawing/2014/main" id="{F6DA9BB2-35B8-4893-3111-8BA7BC77D614}"/>
                  </a:ext>
                </a:extLst>
              </p:cNvPr>
              <p:cNvPicPr/>
              <p:nvPr/>
            </p:nvPicPr>
            <p:blipFill>
              <a:blip r:embed="rId8"/>
              <a:stretch>
                <a:fillRect/>
              </a:stretch>
            </p:blipFill>
            <p:spPr>
              <a:xfrm>
                <a:off x="315642" y="2596586"/>
                <a:ext cx="3589560" cy="310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011AA49-A8BA-A7E2-1256-9C1FA91B264D}"/>
                  </a:ext>
                </a:extLst>
              </p14:cNvPr>
              <p14:cNvContentPartPr/>
              <p14:nvPr/>
            </p14:nvContentPartPr>
            <p14:xfrm>
              <a:off x="9202602" y="583466"/>
              <a:ext cx="1553400" cy="2192040"/>
            </p14:xfrm>
          </p:contentPart>
        </mc:Choice>
        <mc:Fallback xmlns="">
          <p:pic>
            <p:nvPicPr>
              <p:cNvPr id="7" name="Ink 6">
                <a:extLst>
                  <a:ext uri="{FF2B5EF4-FFF2-40B4-BE49-F238E27FC236}">
                    <a16:creationId xmlns:a16="http://schemas.microsoft.com/office/drawing/2014/main" id="{B011AA49-A8BA-A7E2-1256-9C1FA91B264D}"/>
                  </a:ext>
                </a:extLst>
              </p:cNvPr>
              <p:cNvPicPr/>
              <p:nvPr/>
            </p:nvPicPr>
            <p:blipFill>
              <a:blip r:embed="rId10"/>
              <a:stretch>
                <a:fillRect/>
              </a:stretch>
            </p:blipFill>
            <p:spPr>
              <a:xfrm>
                <a:off x="9193600" y="574466"/>
                <a:ext cx="1571044" cy="220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D74C521-41DC-57F9-D52A-A42F6A03A5CF}"/>
                  </a:ext>
                </a:extLst>
              </p14:cNvPr>
              <p14:cNvContentPartPr/>
              <p14:nvPr/>
            </p14:nvContentPartPr>
            <p14:xfrm>
              <a:off x="6682242" y="1968026"/>
              <a:ext cx="1463040" cy="1149840"/>
            </p14:xfrm>
          </p:contentPart>
        </mc:Choice>
        <mc:Fallback xmlns="">
          <p:pic>
            <p:nvPicPr>
              <p:cNvPr id="8" name="Ink 7">
                <a:extLst>
                  <a:ext uri="{FF2B5EF4-FFF2-40B4-BE49-F238E27FC236}">
                    <a16:creationId xmlns:a16="http://schemas.microsoft.com/office/drawing/2014/main" id="{9D74C521-41DC-57F9-D52A-A42F6A03A5CF}"/>
                  </a:ext>
                </a:extLst>
              </p:cNvPr>
              <p:cNvPicPr/>
              <p:nvPr/>
            </p:nvPicPr>
            <p:blipFill>
              <a:blip r:embed="rId12"/>
              <a:stretch>
                <a:fillRect/>
              </a:stretch>
            </p:blipFill>
            <p:spPr>
              <a:xfrm>
                <a:off x="6673242" y="1959029"/>
                <a:ext cx="1480680" cy="116747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06478CB5-8B85-E861-6E68-32120EBAD339}"/>
                  </a:ext>
                </a:extLst>
              </p14:cNvPr>
              <p14:cNvContentPartPr/>
              <p14:nvPr/>
            </p14:nvContentPartPr>
            <p14:xfrm>
              <a:off x="8089482" y="3930026"/>
              <a:ext cx="3240000" cy="2383200"/>
            </p14:xfrm>
          </p:contentPart>
        </mc:Choice>
        <mc:Fallback xmlns="">
          <p:pic>
            <p:nvPicPr>
              <p:cNvPr id="9" name="Ink 8">
                <a:extLst>
                  <a:ext uri="{FF2B5EF4-FFF2-40B4-BE49-F238E27FC236}">
                    <a16:creationId xmlns:a16="http://schemas.microsoft.com/office/drawing/2014/main" id="{06478CB5-8B85-E861-6E68-32120EBAD339}"/>
                  </a:ext>
                </a:extLst>
              </p:cNvPr>
              <p:cNvPicPr/>
              <p:nvPr/>
            </p:nvPicPr>
            <p:blipFill>
              <a:blip r:embed="rId14"/>
              <a:stretch>
                <a:fillRect/>
              </a:stretch>
            </p:blipFill>
            <p:spPr>
              <a:xfrm>
                <a:off x="8080482" y="3921026"/>
                <a:ext cx="3257640" cy="2400840"/>
              </a:xfrm>
              <a:prstGeom prst="rect">
                <a:avLst/>
              </a:prstGeom>
            </p:spPr>
          </p:pic>
        </mc:Fallback>
      </mc:AlternateContent>
      <p:sp>
        <p:nvSpPr>
          <p:cNvPr id="3" name="TextBox 2">
            <a:extLst>
              <a:ext uri="{FF2B5EF4-FFF2-40B4-BE49-F238E27FC236}">
                <a16:creationId xmlns:a16="http://schemas.microsoft.com/office/drawing/2014/main" id="{73CB5774-5992-D4C6-D2C1-8A756D7A8202}"/>
              </a:ext>
            </a:extLst>
          </p:cNvPr>
          <p:cNvSpPr txBox="1"/>
          <p:nvPr/>
        </p:nvSpPr>
        <p:spPr>
          <a:xfrm>
            <a:off x="4296039" y="3559598"/>
            <a:ext cx="3529196" cy="3108543"/>
          </a:xfrm>
          <a:prstGeom prst="rect">
            <a:avLst/>
          </a:prstGeom>
          <a:noFill/>
        </p:spPr>
        <p:txBody>
          <a:bodyPr wrap="square" rtlCol="0">
            <a:spAutoFit/>
          </a:bodyPr>
          <a:lstStyle/>
          <a:p>
            <a:r>
              <a:rPr lang="en-GB" sz="2800" dirty="0">
                <a:latin typeface="SassoonPrimaryInfant" pitchFamily="2" charset="0"/>
              </a:rPr>
              <a:t>These </a:t>
            </a:r>
            <a:r>
              <a:rPr lang="en-GB" sz="2800" dirty="0" smtClean="0">
                <a:latin typeface="SassoonPrimaryInfant" pitchFamily="2" charset="0"/>
              </a:rPr>
              <a:t>objects have </a:t>
            </a:r>
            <a:r>
              <a:rPr lang="en-GB" sz="2800" dirty="0">
                <a:latin typeface="SassoonPrimaryInfant" pitchFamily="2" charset="0"/>
              </a:rPr>
              <a:t>a low cognitive load which means that the children can focus on the </a:t>
            </a:r>
            <a:r>
              <a:rPr lang="en-GB" sz="2800" dirty="0" err="1" smtClean="0">
                <a:latin typeface="SassoonPrimaryInfant" pitchFamily="2" charset="0"/>
              </a:rPr>
              <a:t>subitising</a:t>
            </a:r>
            <a:r>
              <a:rPr lang="en-GB" sz="2800" dirty="0" smtClean="0">
                <a:latin typeface="SassoonPrimaryInfant" pitchFamily="2" charset="0"/>
              </a:rPr>
              <a:t> </a:t>
            </a:r>
            <a:r>
              <a:rPr lang="en-GB" sz="2800" dirty="0">
                <a:latin typeface="SassoonPrimaryInfant" pitchFamily="2" charset="0"/>
              </a:rPr>
              <a:t>and not get </a:t>
            </a:r>
            <a:r>
              <a:rPr lang="en-GB" sz="2800" dirty="0" smtClean="0">
                <a:latin typeface="SassoonPrimaryInfant" pitchFamily="2" charset="0"/>
              </a:rPr>
              <a:t>distracted </a:t>
            </a:r>
            <a:r>
              <a:rPr lang="en-GB" sz="2800" dirty="0">
                <a:latin typeface="SassoonPrimaryInfant" pitchFamily="2" charset="0"/>
              </a:rPr>
              <a:t>by the objects</a:t>
            </a:r>
            <a:r>
              <a:rPr lang="en-GB" sz="2400" dirty="0">
                <a:latin typeface="SassoonPrimaryInfant" pitchFamily="2" charset="0"/>
              </a:rPr>
              <a:t>.</a:t>
            </a:r>
          </a:p>
        </p:txBody>
      </p:sp>
    </p:spTree>
    <p:extLst>
      <p:ext uri="{BB962C8B-B14F-4D97-AF65-F5344CB8AC3E}">
        <p14:creationId xmlns:p14="http://schemas.microsoft.com/office/powerpoint/2010/main" val="238198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552" y="315562"/>
            <a:ext cx="5003444" cy="29629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776" y="501313"/>
            <a:ext cx="4484158" cy="3681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84638" y="2083114"/>
            <a:ext cx="2742687" cy="60948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 xmlns:aink="http://schemas.microsoft.com/office/drawing/2016/ink" xmlns:p14="http://schemas.microsoft.com/office/powerpoint/2010/main" Requires="p14 aink">
          <p:contentPart p14:bwMode="auto" r:id="rId5">
            <p14:nvContentPartPr>
              <p14:cNvPr id="3" name="Ink 2">
                <a:extLst>
                  <a:ext uri="{FF2B5EF4-FFF2-40B4-BE49-F238E27FC236}">
                    <a16:creationId xmlns:a16="http://schemas.microsoft.com/office/drawing/2014/main" id="{EA7FA9D0-8F2C-1DBF-23EF-86CE99A9334C}"/>
                  </a:ext>
                </a:extLst>
              </p14:cNvPr>
              <p14:cNvContentPartPr/>
              <p14:nvPr/>
            </p14:nvContentPartPr>
            <p14:xfrm>
              <a:off x="2276562" y="5019386"/>
              <a:ext cx="3207960" cy="1587600"/>
            </p14:xfrm>
          </p:contentPart>
        </mc:Choice>
        <mc:Fallback>
          <p:pic>
            <p:nvPicPr>
              <p:cNvPr id="3" name="Ink 2">
                <a:extLst>
                  <a:ext uri="{FF2B5EF4-FFF2-40B4-BE49-F238E27FC236}">
                    <a16:creationId xmlns:a16="http://schemas.microsoft.com/office/drawing/2014/main" id="{EA7FA9D0-8F2C-1DBF-23EF-86CE99A9334C}"/>
                  </a:ext>
                </a:extLst>
              </p:cNvPr>
              <p:cNvPicPr/>
              <p:nvPr/>
            </p:nvPicPr>
            <p:blipFill>
              <a:blip r:embed="rId6"/>
              <a:stretch>
                <a:fillRect/>
              </a:stretch>
            </p:blipFill>
            <p:spPr>
              <a:xfrm>
                <a:off x="2258564" y="5001386"/>
                <a:ext cx="3243596" cy="162324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7">
            <p14:nvContentPartPr>
              <p14:cNvPr id="4" name="Ink 3">
                <a:extLst>
                  <a:ext uri="{FF2B5EF4-FFF2-40B4-BE49-F238E27FC236}">
                    <a16:creationId xmlns:a16="http://schemas.microsoft.com/office/drawing/2014/main" id="{392677C2-2F02-6E57-16F4-19B77E8EFA5B}"/>
                  </a:ext>
                </a:extLst>
              </p14:cNvPr>
              <p14:cNvContentPartPr/>
              <p14:nvPr/>
            </p14:nvContentPartPr>
            <p14:xfrm>
              <a:off x="3019242" y="440906"/>
              <a:ext cx="1662120" cy="2064600"/>
            </p14:xfrm>
          </p:contentPart>
        </mc:Choice>
        <mc:Fallback>
          <p:pic>
            <p:nvPicPr>
              <p:cNvPr id="4" name="Ink 3">
                <a:extLst>
                  <a:ext uri="{FF2B5EF4-FFF2-40B4-BE49-F238E27FC236}">
                    <a16:creationId xmlns:a16="http://schemas.microsoft.com/office/drawing/2014/main" id="{392677C2-2F02-6E57-16F4-19B77E8EFA5B}"/>
                  </a:ext>
                </a:extLst>
              </p:cNvPr>
              <p:cNvPicPr/>
              <p:nvPr/>
            </p:nvPicPr>
            <p:blipFill>
              <a:blip r:embed="rId8"/>
              <a:stretch>
                <a:fillRect/>
              </a:stretch>
            </p:blipFill>
            <p:spPr>
              <a:xfrm>
                <a:off x="3001242" y="422909"/>
                <a:ext cx="1697760" cy="2100234"/>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9">
            <p14:nvContentPartPr>
              <p14:cNvPr id="5" name="Ink 4">
                <a:extLst>
                  <a:ext uri="{FF2B5EF4-FFF2-40B4-BE49-F238E27FC236}">
                    <a16:creationId xmlns:a16="http://schemas.microsoft.com/office/drawing/2014/main" id="{FA6C1C62-8DDB-5E6D-EA7E-52A84F9BAB2D}"/>
                  </a:ext>
                </a:extLst>
              </p14:cNvPr>
              <p14:cNvContentPartPr/>
              <p14:nvPr/>
            </p14:nvContentPartPr>
            <p14:xfrm>
              <a:off x="4583082" y="2620706"/>
              <a:ext cx="778320" cy="730080"/>
            </p14:xfrm>
          </p:contentPart>
        </mc:Choice>
        <mc:Fallback>
          <p:pic>
            <p:nvPicPr>
              <p:cNvPr id="5" name="Ink 4">
                <a:extLst>
                  <a:ext uri="{FF2B5EF4-FFF2-40B4-BE49-F238E27FC236}">
                    <a16:creationId xmlns:a16="http://schemas.microsoft.com/office/drawing/2014/main" id="{FA6C1C62-8DDB-5E6D-EA7E-52A84F9BAB2D}"/>
                  </a:ext>
                </a:extLst>
              </p:cNvPr>
              <p:cNvPicPr/>
              <p:nvPr/>
            </p:nvPicPr>
            <p:blipFill>
              <a:blip r:embed="rId10"/>
              <a:stretch>
                <a:fillRect/>
              </a:stretch>
            </p:blipFill>
            <p:spPr>
              <a:xfrm>
                <a:off x="4565074" y="2602706"/>
                <a:ext cx="813976" cy="76572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11">
            <p14:nvContentPartPr>
              <p14:cNvPr id="6" name="Ink 5">
                <a:extLst>
                  <a:ext uri="{FF2B5EF4-FFF2-40B4-BE49-F238E27FC236}">
                    <a16:creationId xmlns:a16="http://schemas.microsoft.com/office/drawing/2014/main" id="{B44D8E21-A6E1-42B5-43ED-CA015D9ACB51}"/>
                  </a:ext>
                </a:extLst>
              </p14:cNvPr>
              <p14:cNvContentPartPr/>
              <p14:nvPr/>
            </p14:nvContentPartPr>
            <p14:xfrm>
              <a:off x="1096122" y="995306"/>
              <a:ext cx="946440" cy="857520"/>
            </p14:xfrm>
          </p:contentPart>
        </mc:Choice>
        <mc:Fallback>
          <p:pic>
            <p:nvPicPr>
              <p:cNvPr id="6" name="Ink 5">
                <a:extLst>
                  <a:ext uri="{FF2B5EF4-FFF2-40B4-BE49-F238E27FC236}">
                    <a16:creationId xmlns:a16="http://schemas.microsoft.com/office/drawing/2014/main" id="{B44D8E21-A6E1-42B5-43ED-CA015D9ACB51}"/>
                  </a:ext>
                </a:extLst>
              </p:cNvPr>
              <p:cNvPicPr/>
              <p:nvPr/>
            </p:nvPicPr>
            <p:blipFill>
              <a:blip r:embed="rId12"/>
              <a:stretch>
                <a:fillRect/>
              </a:stretch>
            </p:blipFill>
            <p:spPr>
              <a:xfrm>
                <a:off x="1078122" y="977306"/>
                <a:ext cx="982080" cy="89316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13">
            <p14:nvContentPartPr>
              <p14:cNvPr id="7" name="Ink 6">
                <a:extLst>
                  <a:ext uri="{FF2B5EF4-FFF2-40B4-BE49-F238E27FC236}">
                    <a16:creationId xmlns:a16="http://schemas.microsoft.com/office/drawing/2014/main" id="{F09C5BA4-5E75-E78A-1DCC-C67DE7900B02}"/>
                  </a:ext>
                </a:extLst>
              </p14:cNvPr>
              <p14:cNvContentPartPr/>
              <p14:nvPr/>
            </p14:nvContentPartPr>
            <p14:xfrm>
              <a:off x="8590242" y="3105266"/>
              <a:ext cx="1372680" cy="1326600"/>
            </p14:xfrm>
          </p:contentPart>
        </mc:Choice>
        <mc:Fallback>
          <p:pic>
            <p:nvPicPr>
              <p:cNvPr id="7" name="Ink 6">
                <a:extLst>
                  <a:ext uri="{FF2B5EF4-FFF2-40B4-BE49-F238E27FC236}">
                    <a16:creationId xmlns:a16="http://schemas.microsoft.com/office/drawing/2014/main" id="{F09C5BA4-5E75-E78A-1DCC-C67DE7900B02}"/>
                  </a:ext>
                </a:extLst>
              </p:cNvPr>
              <p:cNvPicPr/>
              <p:nvPr/>
            </p:nvPicPr>
            <p:blipFill>
              <a:blip r:embed="rId14"/>
              <a:stretch>
                <a:fillRect/>
              </a:stretch>
            </p:blipFill>
            <p:spPr>
              <a:xfrm>
                <a:off x="8572242" y="3087271"/>
                <a:ext cx="1408320" cy="1362230"/>
              </a:xfrm>
              <a:prstGeom prst="rect">
                <a:avLst/>
              </a:prstGeom>
            </p:spPr>
          </p:pic>
        </mc:Fallback>
      </mc:AlternateContent>
      <mc:AlternateContent xmlns:mc="http://schemas.openxmlformats.org/markup-compatibility/2006">
        <mc:Choice xmlns="" xmlns:aink="http://schemas.microsoft.com/office/drawing/2016/ink" xmlns:p14="http://schemas.microsoft.com/office/powerpoint/2010/main" Requires="p14 aink">
          <p:contentPart p14:bwMode="auto" r:id="rId15">
            <p14:nvContentPartPr>
              <p14:cNvPr id="8" name="Ink 7">
                <a:extLst>
                  <a:ext uri="{FF2B5EF4-FFF2-40B4-BE49-F238E27FC236}">
                    <a16:creationId xmlns:a16="http://schemas.microsoft.com/office/drawing/2014/main" id="{8F417262-E1DB-B4D8-76A4-238B750D1B28}"/>
                  </a:ext>
                </a:extLst>
              </p14:cNvPr>
              <p14:cNvContentPartPr/>
              <p14:nvPr/>
            </p14:nvContentPartPr>
            <p14:xfrm>
              <a:off x="7992642" y="889106"/>
              <a:ext cx="2954880" cy="1746720"/>
            </p14:xfrm>
          </p:contentPart>
        </mc:Choice>
        <mc:Fallback>
          <p:pic>
            <p:nvPicPr>
              <p:cNvPr id="8" name="Ink 7">
                <a:extLst>
                  <a:ext uri="{FF2B5EF4-FFF2-40B4-BE49-F238E27FC236}">
                    <a16:creationId xmlns:a16="http://schemas.microsoft.com/office/drawing/2014/main" id="{8F417262-E1DB-B4D8-76A4-238B750D1B28}"/>
                  </a:ext>
                </a:extLst>
              </p:cNvPr>
              <p:cNvPicPr/>
              <p:nvPr/>
            </p:nvPicPr>
            <p:blipFill>
              <a:blip r:embed="rId16"/>
              <a:stretch>
                <a:fillRect/>
              </a:stretch>
            </p:blipFill>
            <p:spPr>
              <a:xfrm>
                <a:off x="7974640" y="871106"/>
                <a:ext cx="2990524" cy="1782360"/>
              </a:xfrm>
              <a:prstGeom prst="rect">
                <a:avLst/>
              </a:prstGeom>
            </p:spPr>
          </p:pic>
        </mc:Fallback>
      </mc:AlternateContent>
      <p:sp>
        <p:nvSpPr>
          <p:cNvPr id="9" name="TextBox 8">
            <a:extLst>
              <a:ext uri="{FF2B5EF4-FFF2-40B4-BE49-F238E27FC236}">
                <a16:creationId xmlns:a16="http://schemas.microsoft.com/office/drawing/2014/main" id="{D1820BEA-12D5-FA3A-9BE3-7ACCDD8862BA}"/>
              </a:ext>
            </a:extLst>
          </p:cNvPr>
          <p:cNvSpPr txBox="1"/>
          <p:nvPr/>
        </p:nvSpPr>
        <p:spPr>
          <a:xfrm>
            <a:off x="7862755" y="4764412"/>
            <a:ext cx="3215014" cy="1477328"/>
          </a:xfrm>
          <a:prstGeom prst="rect">
            <a:avLst/>
          </a:prstGeom>
          <a:noFill/>
        </p:spPr>
        <p:txBody>
          <a:bodyPr wrap="square" rtlCol="0">
            <a:spAutoFit/>
          </a:bodyPr>
          <a:lstStyle/>
          <a:p>
            <a:r>
              <a:rPr lang="en-GB" sz="3600">
                <a:latin typeface="SassoonPrimaryInfant" pitchFamily="2" charset="0"/>
              </a:rPr>
              <a:t>Move it </a:t>
            </a:r>
          </a:p>
          <a:p>
            <a:r>
              <a:rPr lang="en-GB" sz="3600">
                <a:latin typeface="SassoonPrimaryInfant" pitchFamily="2" charset="0"/>
              </a:rPr>
              <a:t>to prove it.</a:t>
            </a:r>
          </a:p>
          <a:p>
            <a:endParaRPr lang="en-GB"/>
          </a:p>
        </p:txBody>
      </p:sp>
    </p:spTree>
    <p:extLst>
      <p:ext uri="{BB962C8B-B14F-4D97-AF65-F5344CB8AC3E}">
        <p14:creationId xmlns:p14="http://schemas.microsoft.com/office/powerpoint/2010/main" val="2764416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TotalTime>
  <Words>951</Words>
  <Application>Microsoft Office PowerPoint</Application>
  <PresentationFormat>Widescreen</PresentationFormat>
  <Paragraphs>84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SassoonPrimaryInfant</vt:lpstr>
      <vt:lpstr>Office Theme</vt:lpstr>
      <vt:lpstr>Aims of the session to help you understand: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Goring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Smith</dc:creator>
  <cp:lastModifiedBy>Alison Smith</cp:lastModifiedBy>
  <cp:revision>9</cp:revision>
  <cp:lastPrinted>2023-10-03T14:58:48Z</cp:lastPrinted>
  <dcterms:created xsi:type="dcterms:W3CDTF">2022-09-23T13:25:17Z</dcterms:created>
  <dcterms:modified xsi:type="dcterms:W3CDTF">2023-10-03T15:39:49Z</dcterms:modified>
</cp:coreProperties>
</file>