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1" r:id="rId7"/>
    <p:sldId id="262" r:id="rId8"/>
    <p:sldId id="265" r:id="rId9"/>
    <p:sldId id="263" r:id="rId10"/>
    <p:sldId id="264" r:id="rId11"/>
    <p:sldId id="258" r:id="rId12"/>
    <p:sldId id="266" r:id="rId13"/>
    <p:sldId id="259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ain Hire" userId="b88c4b04-a07c-4ecc-9b25-944cc47a1ed1" providerId="ADAL" clId="{B99DBB2F-78C0-4EBC-9F7B-4C34F82B6B47}"/>
    <pc:docChg chg="custSel addSld modSld sldOrd">
      <pc:chgData name="Owain Hire" userId="b88c4b04-a07c-4ecc-9b25-944cc47a1ed1" providerId="ADAL" clId="{B99DBB2F-78C0-4EBC-9F7B-4C34F82B6B47}" dt="2025-01-29T13:47:48.800" v="427" actId="1076"/>
      <pc:docMkLst>
        <pc:docMk/>
      </pc:docMkLst>
      <pc:sldChg chg="modSp mod">
        <pc:chgData name="Owain Hire" userId="b88c4b04-a07c-4ecc-9b25-944cc47a1ed1" providerId="ADAL" clId="{B99DBB2F-78C0-4EBC-9F7B-4C34F82B6B47}" dt="2025-01-29T13:20:06.502" v="7" actId="20577"/>
        <pc:sldMkLst>
          <pc:docMk/>
          <pc:sldMk cId="1728004089" sldId="257"/>
        </pc:sldMkLst>
        <pc:spChg chg="mod">
          <ac:chgData name="Owain Hire" userId="b88c4b04-a07c-4ecc-9b25-944cc47a1ed1" providerId="ADAL" clId="{B99DBB2F-78C0-4EBC-9F7B-4C34F82B6B47}" dt="2025-01-29T13:20:06.502" v="7" actId="20577"/>
          <ac:spMkLst>
            <pc:docMk/>
            <pc:sldMk cId="1728004089" sldId="257"/>
            <ac:spMk id="5" creationId="{C3C56053-E025-4AE2-8BDF-77A5EF604554}"/>
          </ac:spMkLst>
        </pc:spChg>
      </pc:sldChg>
      <pc:sldChg chg="modSp mod">
        <pc:chgData name="Owain Hire" userId="b88c4b04-a07c-4ecc-9b25-944cc47a1ed1" providerId="ADAL" clId="{B99DBB2F-78C0-4EBC-9F7B-4C34F82B6B47}" dt="2025-01-29T13:21:51.905" v="40" actId="20577"/>
        <pc:sldMkLst>
          <pc:docMk/>
          <pc:sldMk cId="1716343183" sldId="260"/>
        </pc:sldMkLst>
        <pc:spChg chg="mod">
          <ac:chgData name="Owain Hire" userId="b88c4b04-a07c-4ecc-9b25-944cc47a1ed1" providerId="ADAL" clId="{B99DBB2F-78C0-4EBC-9F7B-4C34F82B6B47}" dt="2025-01-29T13:21:51.905" v="40" actId="20577"/>
          <ac:spMkLst>
            <pc:docMk/>
            <pc:sldMk cId="1716343183" sldId="260"/>
            <ac:spMk id="5" creationId="{C3C56053-E025-4AE2-8BDF-77A5EF604554}"/>
          </ac:spMkLst>
        </pc:spChg>
      </pc:sldChg>
      <pc:sldChg chg="ord">
        <pc:chgData name="Owain Hire" userId="b88c4b04-a07c-4ecc-9b25-944cc47a1ed1" providerId="ADAL" clId="{B99DBB2F-78C0-4EBC-9F7B-4C34F82B6B47}" dt="2025-01-29T13:22:47.564" v="42"/>
        <pc:sldMkLst>
          <pc:docMk/>
          <pc:sldMk cId="240277371" sldId="261"/>
        </pc:sldMkLst>
      </pc:sldChg>
      <pc:sldChg chg="addSp delSp modSp add mod">
        <pc:chgData name="Owain Hire" userId="b88c4b04-a07c-4ecc-9b25-944cc47a1ed1" providerId="ADAL" clId="{B99DBB2F-78C0-4EBC-9F7B-4C34F82B6B47}" dt="2025-01-29T13:32:37.520" v="200" actId="14100"/>
        <pc:sldMkLst>
          <pc:docMk/>
          <pc:sldMk cId="370349092" sldId="262"/>
        </pc:sldMkLst>
        <pc:spChg chg="mod">
          <ac:chgData name="Owain Hire" userId="b88c4b04-a07c-4ecc-9b25-944cc47a1ed1" providerId="ADAL" clId="{B99DBB2F-78C0-4EBC-9F7B-4C34F82B6B47}" dt="2025-01-29T13:26:02.576" v="85" actId="20577"/>
          <ac:spMkLst>
            <pc:docMk/>
            <pc:sldMk cId="370349092" sldId="262"/>
            <ac:spMk id="5" creationId="{C3C56053-E025-4AE2-8BDF-77A5EF604554}"/>
          </ac:spMkLst>
        </pc:spChg>
        <pc:picChg chg="add del mod">
          <ac:chgData name="Owain Hire" userId="b88c4b04-a07c-4ecc-9b25-944cc47a1ed1" providerId="ADAL" clId="{B99DBB2F-78C0-4EBC-9F7B-4C34F82B6B47}" dt="2025-01-29T13:26:10.807" v="87" actId="478"/>
          <ac:picMkLst>
            <pc:docMk/>
            <pc:sldMk cId="370349092" sldId="262"/>
            <ac:picMk id="3" creationId="{8A4C3338-5174-4E9A-9848-A3D7D1083B94}"/>
          </ac:picMkLst>
        </pc:picChg>
        <pc:picChg chg="add mod">
          <ac:chgData name="Owain Hire" userId="b88c4b04-a07c-4ecc-9b25-944cc47a1ed1" providerId="ADAL" clId="{B99DBB2F-78C0-4EBC-9F7B-4C34F82B6B47}" dt="2025-01-29T13:31:55.896" v="195" actId="1076"/>
          <ac:picMkLst>
            <pc:docMk/>
            <pc:sldMk cId="370349092" sldId="262"/>
            <ac:picMk id="6" creationId="{82870525-693A-448C-80C1-6F39EE2B5DC3}"/>
          </ac:picMkLst>
        </pc:picChg>
        <pc:picChg chg="add mod">
          <ac:chgData name="Owain Hire" userId="b88c4b04-a07c-4ecc-9b25-944cc47a1ed1" providerId="ADAL" clId="{B99DBB2F-78C0-4EBC-9F7B-4C34F82B6B47}" dt="2025-01-29T13:32:37.520" v="200" actId="14100"/>
          <ac:picMkLst>
            <pc:docMk/>
            <pc:sldMk cId="370349092" sldId="262"/>
            <ac:picMk id="8" creationId="{48633FA3-B25F-45B1-9E7B-E8875791EFB5}"/>
          </ac:picMkLst>
        </pc:picChg>
      </pc:sldChg>
      <pc:sldChg chg="addSp modSp add mod">
        <pc:chgData name="Owain Hire" userId="b88c4b04-a07c-4ecc-9b25-944cc47a1ed1" providerId="ADAL" clId="{B99DBB2F-78C0-4EBC-9F7B-4C34F82B6B47}" dt="2025-01-29T13:27:44.704" v="139" actId="1076"/>
        <pc:sldMkLst>
          <pc:docMk/>
          <pc:sldMk cId="535887008" sldId="263"/>
        </pc:sldMkLst>
        <pc:spChg chg="mod">
          <ac:chgData name="Owain Hire" userId="b88c4b04-a07c-4ecc-9b25-944cc47a1ed1" providerId="ADAL" clId="{B99DBB2F-78C0-4EBC-9F7B-4C34F82B6B47}" dt="2025-01-29T13:27:08.164" v="131" actId="1076"/>
          <ac:spMkLst>
            <pc:docMk/>
            <pc:sldMk cId="535887008" sldId="263"/>
            <ac:spMk id="5" creationId="{C3C56053-E025-4AE2-8BDF-77A5EF604554}"/>
          </ac:spMkLst>
        </pc:spChg>
        <pc:picChg chg="mod">
          <ac:chgData name="Owain Hire" userId="b88c4b04-a07c-4ecc-9b25-944cc47a1ed1" providerId="ADAL" clId="{B99DBB2F-78C0-4EBC-9F7B-4C34F82B6B47}" dt="2025-01-29T13:27:18.649" v="135" actId="1076"/>
          <ac:picMkLst>
            <pc:docMk/>
            <pc:sldMk cId="535887008" sldId="263"/>
            <ac:picMk id="3" creationId="{8A4C3338-5174-4E9A-9848-A3D7D1083B94}"/>
          </ac:picMkLst>
        </pc:picChg>
        <pc:picChg chg="add mod">
          <ac:chgData name="Owain Hire" userId="b88c4b04-a07c-4ecc-9b25-944cc47a1ed1" providerId="ADAL" clId="{B99DBB2F-78C0-4EBC-9F7B-4C34F82B6B47}" dt="2025-01-29T13:27:44.704" v="139" actId="1076"/>
          <ac:picMkLst>
            <pc:docMk/>
            <pc:sldMk cId="535887008" sldId="263"/>
            <ac:picMk id="4" creationId="{7C5AC4FD-8873-47A3-907E-7DC92CE4A24A}"/>
          </ac:picMkLst>
        </pc:picChg>
      </pc:sldChg>
      <pc:sldChg chg="addSp delSp modSp add mod">
        <pc:chgData name="Owain Hire" userId="b88c4b04-a07c-4ecc-9b25-944cc47a1ed1" providerId="ADAL" clId="{B99DBB2F-78C0-4EBC-9F7B-4C34F82B6B47}" dt="2025-01-29T13:28:41.874" v="158" actId="1076"/>
        <pc:sldMkLst>
          <pc:docMk/>
          <pc:sldMk cId="773201152" sldId="264"/>
        </pc:sldMkLst>
        <pc:spChg chg="mod">
          <ac:chgData name="Owain Hire" userId="b88c4b04-a07c-4ecc-9b25-944cc47a1ed1" providerId="ADAL" clId="{B99DBB2F-78C0-4EBC-9F7B-4C34F82B6B47}" dt="2025-01-29T13:28:20.843" v="154" actId="20577"/>
          <ac:spMkLst>
            <pc:docMk/>
            <pc:sldMk cId="773201152" sldId="264"/>
            <ac:spMk id="5" creationId="{C3C56053-E025-4AE2-8BDF-77A5EF604554}"/>
          </ac:spMkLst>
        </pc:spChg>
        <pc:picChg chg="del">
          <ac:chgData name="Owain Hire" userId="b88c4b04-a07c-4ecc-9b25-944cc47a1ed1" providerId="ADAL" clId="{B99DBB2F-78C0-4EBC-9F7B-4C34F82B6B47}" dt="2025-01-29T13:28:24.476" v="156" actId="478"/>
          <ac:picMkLst>
            <pc:docMk/>
            <pc:sldMk cId="773201152" sldId="264"/>
            <ac:picMk id="3" creationId="{8A4C3338-5174-4E9A-9848-A3D7D1083B94}"/>
          </ac:picMkLst>
        </pc:picChg>
        <pc:picChg chg="del">
          <ac:chgData name="Owain Hire" userId="b88c4b04-a07c-4ecc-9b25-944cc47a1ed1" providerId="ADAL" clId="{B99DBB2F-78C0-4EBC-9F7B-4C34F82B6B47}" dt="2025-01-29T13:28:22.875" v="155" actId="478"/>
          <ac:picMkLst>
            <pc:docMk/>
            <pc:sldMk cId="773201152" sldId="264"/>
            <ac:picMk id="4" creationId="{7C5AC4FD-8873-47A3-907E-7DC92CE4A24A}"/>
          </ac:picMkLst>
        </pc:picChg>
        <pc:picChg chg="add mod">
          <ac:chgData name="Owain Hire" userId="b88c4b04-a07c-4ecc-9b25-944cc47a1ed1" providerId="ADAL" clId="{B99DBB2F-78C0-4EBC-9F7B-4C34F82B6B47}" dt="2025-01-29T13:28:41.874" v="158" actId="1076"/>
          <ac:picMkLst>
            <pc:docMk/>
            <pc:sldMk cId="773201152" sldId="264"/>
            <ac:picMk id="6" creationId="{0EE9F03A-7BE8-41A7-9511-2C4AD8900DFD}"/>
          </ac:picMkLst>
        </pc:picChg>
      </pc:sldChg>
      <pc:sldChg chg="addSp modSp add mod">
        <pc:chgData name="Owain Hire" userId="b88c4b04-a07c-4ecc-9b25-944cc47a1ed1" providerId="ADAL" clId="{B99DBB2F-78C0-4EBC-9F7B-4C34F82B6B47}" dt="2025-01-29T13:31:09.455" v="190" actId="14100"/>
        <pc:sldMkLst>
          <pc:docMk/>
          <pc:sldMk cId="555222261" sldId="265"/>
        </pc:sldMkLst>
        <pc:spChg chg="mod">
          <ac:chgData name="Owain Hire" userId="b88c4b04-a07c-4ecc-9b25-944cc47a1ed1" providerId="ADAL" clId="{B99DBB2F-78C0-4EBC-9F7B-4C34F82B6B47}" dt="2025-01-29T13:29:14.131" v="180" actId="20577"/>
          <ac:spMkLst>
            <pc:docMk/>
            <pc:sldMk cId="555222261" sldId="265"/>
            <ac:spMk id="5" creationId="{C3C56053-E025-4AE2-8BDF-77A5EF604554}"/>
          </ac:spMkLst>
        </pc:spChg>
        <pc:picChg chg="add mod">
          <ac:chgData name="Owain Hire" userId="b88c4b04-a07c-4ecc-9b25-944cc47a1ed1" providerId="ADAL" clId="{B99DBB2F-78C0-4EBC-9F7B-4C34F82B6B47}" dt="2025-01-29T13:30:27.948" v="185" actId="1076"/>
          <ac:picMkLst>
            <pc:docMk/>
            <pc:sldMk cId="555222261" sldId="265"/>
            <ac:picMk id="3" creationId="{5AA3BBF1-F4F2-4E40-A123-76806B849103}"/>
          </ac:picMkLst>
        </pc:picChg>
        <pc:picChg chg="add mod">
          <ac:chgData name="Owain Hire" userId="b88c4b04-a07c-4ecc-9b25-944cc47a1ed1" providerId="ADAL" clId="{B99DBB2F-78C0-4EBC-9F7B-4C34F82B6B47}" dt="2025-01-29T13:31:09.455" v="190" actId="14100"/>
          <ac:picMkLst>
            <pc:docMk/>
            <pc:sldMk cId="555222261" sldId="265"/>
            <ac:picMk id="6" creationId="{8C4EBCAD-9267-46C1-87E0-0C8F5B14D01A}"/>
          </ac:picMkLst>
        </pc:picChg>
      </pc:sldChg>
      <pc:sldChg chg="modSp add mod">
        <pc:chgData name="Owain Hire" userId="b88c4b04-a07c-4ecc-9b25-944cc47a1ed1" providerId="ADAL" clId="{B99DBB2F-78C0-4EBC-9F7B-4C34F82B6B47}" dt="2025-01-29T13:47:48.800" v="427" actId="1076"/>
        <pc:sldMkLst>
          <pc:docMk/>
          <pc:sldMk cId="1576415469" sldId="266"/>
        </pc:sldMkLst>
        <pc:spChg chg="mod">
          <ac:chgData name="Owain Hire" userId="b88c4b04-a07c-4ecc-9b25-944cc47a1ed1" providerId="ADAL" clId="{B99DBB2F-78C0-4EBC-9F7B-4C34F82B6B47}" dt="2025-01-29T13:47:48.800" v="427" actId="1076"/>
          <ac:spMkLst>
            <pc:docMk/>
            <pc:sldMk cId="1576415469" sldId="266"/>
            <ac:spMk id="5" creationId="{C3C56053-E025-4AE2-8BDF-77A5EF604554}"/>
          </ac:spMkLst>
        </pc:spChg>
      </pc:sldChg>
    </pc:docChg>
  </pc:docChgLst>
  <pc:docChgLst>
    <pc:chgData name="Owain Hire" userId="b88c4b04-a07c-4ecc-9b25-944cc47a1ed1" providerId="ADAL" clId="{FCE9A810-F532-4BD2-ACDD-FDCE5446CCDB}"/>
    <pc:docChg chg="modSld">
      <pc:chgData name="Owain Hire" userId="b88c4b04-a07c-4ecc-9b25-944cc47a1ed1" providerId="ADAL" clId="{FCE9A810-F532-4BD2-ACDD-FDCE5446CCDB}" dt="2024-04-25T12:38:57.651" v="5" actId="20577"/>
      <pc:docMkLst>
        <pc:docMk/>
      </pc:docMkLst>
      <pc:sldChg chg="modSp">
        <pc:chgData name="Owain Hire" userId="b88c4b04-a07c-4ecc-9b25-944cc47a1ed1" providerId="ADAL" clId="{FCE9A810-F532-4BD2-ACDD-FDCE5446CCDB}" dt="2024-04-25T12:38:57.651" v="5" actId="20577"/>
        <pc:sldMkLst>
          <pc:docMk/>
          <pc:sldMk cId="3933996062" sldId="258"/>
        </pc:sldMkLst>
        <pc:spChg chg="mod">
          <ac:chgData name="Owain Hire" userId="b88c4b04-a07c-4ecc-9b25-944cc47a1ed1" providerId="ADAL" clId="{FCE9A810-F532-4BD2-ACDD-FDCE5446CCDB}" dt="2024-04-25T12:38:57.651" v="5" actId="20577"/>
          <ac:spMkLst>
            <pc:docMk/>
            <pc:sldMk cId="3933996062" sldId="258"/>
            <ac:spMk id="5" creationId="{C3C56053-E025-4AE2-8BDF-77A5EF6045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3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013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330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0134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818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626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41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18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3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21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1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9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86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39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23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8605E-43A7-460F-A240-66F255773E29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81693C-FCDC-4573-9BB5-2E74FC92E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C6A2E-1F48-4998-8FC0-38B4EFD6F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346" y="2187390"/>
            <a:ext cx="7766936" cy="1646302"/>
          </a:xfrm>
        </p:spPr>
        <p:txBody>
          <a:bodyPr/>
          <a:lstStyle/>
          <a:p>
            <a:r>
              <a:rPr lang="en-GB" sz="9600" dirty="0"/>
              <a:t>KS2 SATS</a:t>
            </a:r>
          </a:p>
        </p:txBody>
      </p:sp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47459"/>
            <a:ext cx="8160821" cy="346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rse Hill Primary School and Nursery">
            <a:extLst>
              <a:ext uri="{FF2B5EF4-FFF2-40B4-BE49-F238E27FC236}">
                <a16:creationId xmlns:a16="http://schemas.microsoft.com/office/drawing/2014/main" id="{86742B7C-3BE6-4170-83D2-AC42C3E52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0"/>
            <a:ext cx="1524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067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49356" y="1004359"/>
            <a:ext cx="900963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SATS week: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Ensure your children get an early bed time!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Please do not cram last minute work the night before or morning of.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Minimise screen time.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Encourage exercise and time outside.</a:t>
            </a:r>
          </a:p>
        </p:txBody>
      </p:sp>
    </p:spTree>
    <p:extLst>
      <p:ext uri="{BB962C8B-B14F-4D97-AF65-F5344CB8AC3E}">
        <p14:creationId xmlns:p14="http://schemas.microsoft.com/office/powerpoint/2010/main" val="13382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49357" y="898341"/>
            <a:ext cx="90096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SATS week: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Your children must come to school in school uniform except Wednesday – PE kit.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The day will end at the normal time of 3:30pm.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We will be hosting a breakfast at 8am from Monday to Friday. 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    Friday will be a celebration breakfast!</a:t>
            </a:r>
          </a:p>
        </p:txBody>
      </p:sp>
    </p:spTree>
    <p:extLst>
      <p:ext uri="{BB962C8B-B14F-4D97-AF65-F5344CB8AC3E}">
        <p14:creationId xmlns:p14="http://schemas.microsoft.com/office/powerpoint/2010/main" val="171634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49357" y="1004359"/>
            <a:ext cx="1034994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Dates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Monday 12</a:t>
            </a:r>
            <a:r>
              <a:rPr lang="en-GB" sz="3200" baseline="30000" dirty="0">
                <a:latin typeface="Comic Sans MS" panose="030F0702030302020204" pitchFamily="66" charset="0"/>
              </a:rPr>
              <a:t>th</a:t>
            </a:r>
            <a:r>
              <a:rPr lang="en-GB" sz="3200" dirty="0">
                <a:latin typeface="Comic Sans MS" panose="030F0702030302020204" pitchFamily="66" charset="0"/>
              </a:rPr>
              <a:t> May –       </a:t>
            </a:r>
            <a:r>
              <a:rPr lang="en-GB" sz="3200" dirty="0" err="1">
                <a:latin typeface="Comic Sans MS" panose="030F0702030302020204" pitchFamily="66" charset="0"/>
              </a:rPr>
              <a:t>SPaG</a:t>
            </a:r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Tuesday 13</a:t>
            </a:r>
            <a:r>
              <a:rPr lang="en-GB" sz="3200" baseline="30000" dirty="0">
                <a:latin typeface="Comic Sans MS" panose="030F0702030302020204" pitchFamily="66" charset="0"/>
              </a:rPr>
              <a:t>th</a:t>
            </a:r>
            <a:r>
              <a:rPr lang="en-GB" sz="3200" dirty="0">
                <a:latin typeface="Comic Sans MS" panose="030F0702030302020204" pitchFamily="66" charset="0"/>
              </a:rPr>
              <a:t> May –      Reading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Wednesday 14</a:t>
            </a:r>
            <a:r>
              <a:rPr lang="en-GB" sz="3200" baseline="30000" dirty="0">
                <a:latin typeface="Comic Sans MS" panose="030F0702030302020204" pitchFamily="66" charset="0"/>
              </a:rPr>
              <a:t>th</a:t>
            </a:r>
            <a:r>
              <a:rPr lang="en-GB" sz="3200" dirty="0">
                <a:latin typeface="Comic Sans MS" panose="030F0702030302020204" pitchFamily="66" charset="0"/>
              </a:rPr>
              <a:t> May – Arithmetic 1 and Reasoning 2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Thursday 15</a:t>
            </a:r>
            <a:r>
              <a:rPr lang="en-GB" sz="3200" baseline="30000" dirty="0">
                <a:latin typeface="Comic Sans MS" panose="030F0702030302020204" pitchFamily="66" charset="0"/>
              </a:rPr>
              <a:t>th</a:t>
            </a:r>
            <a:r>
              <a:rPr lang="en-GB" sz="3200" dirty="0">
                <a:latin typeface="Comic Sans MS" panose="030F0702030302020204" pitchFamily="66" charset="0"/>
              </a:rPr>
              <a:t> May –    Reasoning 3</a:t>
            </a:r>
          </a:p>
        </p:txBody>
      </p:sp>
    </p:spTree>
    <p:extLst>
      <p:ext uri="{BB962C8B-B14F-4D97-AF65-F5344CB8AC3E}">
        <p14:creationId xmlns:p14="http://schemas.microsoft.com/office/powerpoint/2010/main" val="172800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75861" y="1322411"/>
            <a:ext cx="874643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The Tests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Children know what to expect.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Children will be working in different areas of the school which they have practised and are familiar with.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Legal administration of the tests.</a:t>
            </a:r>
          </a:p>
        </p:txBody>
      </p:sp>
    </p:spTree>
    <p:extLst>
      <p:ext uri="{BB962C8B-B14F-4D97-AF65-F5344CB8AC3E}">
        <p14:creationId xmlns:p14="http://schemas.microsoft.com/office/powerpoint/2010/main" val="240277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1457739" y="1183311"/>
            <a:ext cx="8746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Monday 12</a:t>
            </a:r>
            <a:r>
              <a:rPr lang="en-GB" sz="4000" u="sng" baseline="30000" dirty="0">
                <a:latin typeface="Comic Sans MS" panose="030F0702030302020204" pitchFamily="66" charset="0"/>
              </a:rPr>
              <a:t>th</a:t>
            </a:r>
            <a:r>
              <a:rPr lang="en-GB" sz="4000" u="sng" dirty="0">
                <a:latin typeface="Comic Sans MS" panose="030F0702030302020204" pitchFamily="66" charset="0"/>
              </a:rPr>
              <a:t> May - </a:t>
            </a:r>
            <a:r>
              <a:rPr lang="en-GB" sz="4000" u="sng" dirty="0" err="1">
                <a:latin typeface="Comic Sans MS" panose="030F0702030302020204" pitchFamily="66" charset="0"/>
              </a:rPr>
              <a:t>SPaG</a:t>
            </a:r>
            <a:r>
              <a:rPr lang="en-GB" sz="4000" u="sng" dirty="0">
                <a:latin typeface="Comic Sans MS" panose="030F0702030302020204" pitchFamily="66" charset="0"/>
              </a:rPr>
              <a:t>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870525-693A-448C-80C1-6F39EE2B5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79" y="2027584"/>
            <a:ext cx="4919519" cy="44129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633FA3-B25F-45B1-9E7B-E8875791EF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2018" y="2027584"/>
            <a:ext cx="3929684" cy="441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4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1457739" y="1183311"/>
            <a:ext cx="8746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Tuesday 13</a:t>
            </a:r>
            <a:r>
              <a:rPr lang="en-GB" sz="4000" u="sng" baseline="30000" dirty="0">
                <a:latin typeface="Comic Sans MS" panose="030F0702030302020204" pitchFamily="66" charset="0"/>
              </a:rPr>
              <a:t>th</a:t>
            </a:r>
            <a:r>
              <a:rPr lang="en-GB" sz="4000" u="sng" dirty="0">
                <a:latin typeface="Comic Sans MS" panose="030F0702030302020204" pitchFamily="66" charset="0"/>
              </a:rPr>
              <a:t> May - Reading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A3BBF1-F4F2-4E40-A123-76806B849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846" y="2173358"/>
            <a:ext cx="4304763" cy="42009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4EBCAD-9267-46C1-87E0-0C8F5B14D0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8924" y="2173358"/>
            <a:ext cx="4618668" cy="420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2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89113" y="1105515"/>
            <a:ext cx="87464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Wednesday 14</a:t>
            </a:r>
            <a:r>
              <a:rPr lang="en-GB" sz="4000" u="sng" baseline="30000" dirty="0">
                <a:latin typeface="Comic Sans MS" panose="030F0702030302020204" pitchFamily="66" charset="0"/>
              </a:rPr>
              <a:t>th</a:t>
            </a:r>
            <a:r>
              <a:rPr lang="en-GB" sz="4000" u="sng" dirty="0">
                <a:latin typeface="Comic Sans MS" panose="030F0702030302020204" pitchFamily="66" charset="0"/>
              </a:rPr>
              <a:t> May – Arithmetic &amp; Reasoning 2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4C3338-5174-4E9A-9848-A3D7D1083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0832" y="2574729"/>
            <a:ext cx="2954879" cy="39453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5AC4FD-8873-47A3-907E-7DC92CE4A2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330" y="2574729"/>
            <a:ext cx="5455982" cy="394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88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89113" y="1105515"/>
            <a:ext cx="8746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Thursday 15</a:t>
            </a:r>
            <a:r>
              <a:rPr lang="en-GB" sz="4000" u="sng" baseline="30000" dirty="0">
                <a:latin typeface="Comic Sans MS" panose="030F0702030302020204" pitchFamily="66" charset="0"/>
              </a:rPr>
              <a:t>th</a:t>
            </a:r>
            <a:r>
              <a:rPr lang="en-GB" sz="4000" u="sng" dirty="0">
                <a:latin typeface="Comic Sans MS" panose="030F0702030302020204" pitchFamily="66" charset="0"/>
              </a:rPr>
              <a:t> May – Reasoning 3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EE9F03A-7BE8-41A7-9511-2C4AD8900D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999" y="2139397"/>
            <a:ext cx="676275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20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649357" y="1004359"/>
            <a:ext cx="87464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Well Being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Do not apply too  much pressure on your children.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Please reassure and build confidence in your children’s ability.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Encourage conversations about any worries or anxieties.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99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White Horse Federation">
            <a:extLst>
              <a:ext uri="{FF2B5EF4-FFF2-40B4-BE49-F238E27FC236}">
                <a16:creationId xmlns:a16="http://schemas.microsoft.com/office/drawing/2014/main" id="{11D8AF40-4537-400C-B2E0-6B7F289C4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09" y="-234210"/>
            <a:ext cx="4424379" cy="187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C56053-E025-4AE2-8BDF-77A5EF604554}"/>
              </a:ext>
            </a:extLst>
          </p:cNvPr>
          <p:cNvSpPr txBox="1"/>
          <p:nvPr/>
        </p:nvSpPr>
        <p:spPr>
          <a:xfrm>
            <a:off x="503583" y="951349"/>
            <a:ext cx="874643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>
                <a:latin typeface="Comic Sans MS" panose="030F0702030302020204" pitchFamily="66" charset="0"/>
              </a:rPr>
              <a:t>At home preparation:</a:t>
            </a: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Read 4 times a week!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Complete homework to a high standard!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Practise year 5/6 spellings.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>
                <a:latin typeface="Comic Sans MS" panose="030F0702030302020204" pitchFamily="66" charset="0"/>
              </a:rPr>
              <a:t>You could: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Practise previous SATS papers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Comic Sans MS" panose="030F0702030302020204" pitchFamily="66" charset="0"/>
              </a:rPr>
              <a:t>Practise arithmetic style 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4154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3B43C6BFA84489C956BF578340D2E" ma:contentTypeVersion="18" ma:contentTypeDescription="Create a new document." ma:contentTypeScope="" ma:versionID="c03ea891c01a8bad458f267c38418009">
  <xsd:schema xmlns:xsd="http://www.w3.org/2001/XMLSchema" xmlns:xs="http://www.w3.org/2001/XMLSchema" xmlns:p="http://schemas.microsoft.com/office/2006/metadata/properties" xmlns:ns3="d0efb859-845d-426e-bae9-bf7e4de156ee" xmlns:ns4="8fb826d4-2289-495f-8cb2-d3e3da7e0036" targetNamespace="http://schemas.microsoft.com/office/2006/metadata/properties" ma:root="true" ma:fieldsID="9b892b3f35aa0a8453f27673fd9333a5" ns3:_="" ns4:_="">
    <xsd:import namespace="d0efb859-845d-426e-bae9-bf7e4de156ee"/>
    <xsd:import namespace="8fb826d4-2289-495f-8cb2-d3e3da7e00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OCR" minOccurs="0"/>
                <xsd:element ref="ns3:MediaLengthInSecond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efb859-845d-426e-bae9-bf7e4de156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826d4-2289-495f-8cb2-d3e3da7e003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0efb859-845d-426e-bae9-bf7e4de156ee" xsi:nil="true"/>
  </documentManagement>
</p:properties>
</file>

<file path=customXml/itemProps1.xml><?xml version="1.0" encoding="utf-8"?>
<ds:datastoreItem xmlns:ds="http://schemas.openxmlformats.org/officeDocument/2006/customXml" ds:itemID="{AA4AA9B1-7A5A-4033-B5F1-A0718F5FC0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9EC40A-DB6F-4D7E-B137-B8B3F187D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efb859-845d-426e-bae9-bf7e4de156ee"/>
    <ds:schemaRef ds:uri="8fb826d4-2289-495f-8cb2-d3e3da7e0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92D478-C321-48F6-B897-980354DC3C4A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8fb826d4-2289-495f-8cb2-d3e3da7e0036"/>
    <ds:schemaRef ds:uri="d0efb859-845d-426e-bae9-bf7e4de156ee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1512</TotalTime>
  <Words>234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Trebuchet MS</vt:lpstr>
      <vt:lpstr>Wingdings 3</vt:lpstr>
      <vt:lpstr>Facet</vt:lpstr>
      <vt:lpstr>KS2 SATS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KS2 SATS</dc:title>
  <dc:creator>Owain Hire</dc:creator>
  <cp:lastModifiedBy>Owain Hire</cp:lastModifiedBy>
  <cp:revision>7</cp:revision>
  <dcterms:created xsi:type="dcterms:W3CDTF">2024-04-24T12:02:59Z</dcterms:created>
  <dcterms:modified xsi:type="dcterms:W3CDTF">2025-01-29T13:47:53Z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0x010100AD73B43C6BFA84489C956BF578340D2E</vt:lpwstr>
  </property>
</Properties>
</file>