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4343"/>
    <a:srgbClr val="54BCEB"/>
    <a:srgbClr val="FFF0D2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2AEC3-041F-4983-B13D-96A5AC962498}" v="29" dt="2024-02-28T07:02:36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02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an Lacey" userId="503abc19-7250-42b8-8e5b-0fdf4b1a9d02" providerId="ADAL" clId="{28F2AEC3-041F-4983-B13D-96A5AC962498}"/>
    <pc:docChg chg="modSld">
      <pc:chgData name="Gillian Lacey" userId="503abc19-7250-42b8-8e5b-0fdf4b1a9d02" providerId="ADAL" clId="{28F2AEC3-041F-4983-B13D-96A5AC962498}" dt="2024-02-28T07:06:19.939" v="293" actId="14100"/>
      <pc:docMkLst>
        <pc:docMk/>
      </pc:docMkLst>
      <pc:sldChg chg="modSp mod">
        <pc:chgData name="Gillian Lacey" userId="503abc19-7250-42b8-8e5b-0fdf4b1a9d02" providerId="ADAL" clId="{28F2AEC3-041F-4983-B13D-96A5AC962498}" dt="2024-02-28T06:59:12.239" v="244" actId="14100"/>
        <pc:sldMkLst>
          <pc:docMk/>
          <pc:sldMk cId="3271526439" sldId="272"/>
        </pc:sldMkLst>
        <pc:spChg chg="mod">
          <ac:chgData name="Gillian Lacey" userId="503abc19-7250-42b8-8e5b-0fdf4b1a9d02" providerId="ADAL" clId="{28F2AEC3-041F-4983-B13D-96A5AC962498}" dt="2024-02-28T06:29:49.885" v="36" actId="20577"/>
          <ac:spMkLst>
            <pc:docMk/>
            <pc:sldMk cId="3271526439" sldId="272"/>
            <ac:spMk id="8" creationId="{B29E33D7-3F3C-9A80-3D40-A79924EB47DF}"/>
          </ac:spMkLst>
        </pc:spChg>
        <pc:spChg chg="mod">
          <ac:chgData name="Gillian Lacey" userId="503abc19-7250-42b8-8e5b-0fdf4b1a9d02" providerId="ADAL" clId="{28F2AEC3-041F-4983-B13D-96A5AC962498}" dt="2024-02-28T06:30:02.234" v="41" actId="20577"/>
          <ac:spMkLst>
            <pc:docMk/>
            <pc:sldMk cId="3271526439" sldId="272"/>
            <ac:spMk id="37" creationId="{F74E61BB-DE14-C023-FD90-2515DE616512}"/>
          </ac:spMkLst>
        </pc:spChg>
        <pc:spChg chg="mod">
          <ac:chgData name="Gillian Lacey" userId="503abc19-7250-42b8-8e5b-0fdf4b1a9d02" providerId="ADAL" clId="{28F2AEC3-041F-4983-B13D-96A5AC962498}" dt="2024-02-28T06:30:26.944" v="81" actId="20577"/>
          <ac:spMkLst>
            <pc:docMk/>
            <pc:sldMk cId="3271526439" sldId="272"/>
            <ac:spMk id="39" creationId="{C39926EA-E518-36F8-4CF9-D08EBC08FA07}"/>
          </ac:spMkLst>
        </pc:spChg>
        <pc:graphicFrameChg chg="mod">
          <ac:chgData name="Gillian Lacey" userId="503abc19-7250-42b8-8e5b-0fdf4b1a9d02" providerId="ADAL" clId="{28F2AEC3-041F-4983-B13D-96A5AC962498}" dt="2024-02-28T06:31:51.720" v="118"/>
          <ac:graphicFrameMkLst>
            <pc:docMk/>
            <pc:sldMk cId="3271526439" sldId="272"/>
            <ac:graphicFrameMk id="3" creationId="{F3D7B340-B940-FCF6-32EB-7529ADACE324}"/>
          </ac:graphicFrameMkLst>
        </pc:graphicFrameChg>
        <pc:graphicFrameChg chg="mod modGraphic">
          <ac:chgData name="Gillian Lacey" userId="503abc19-7250-42b8-8e5b-0fdf4b1a9d02" providerId="ADAL" clId="{28F2AEC3-041F-4983-B13D-96A5AC962498}" dt="2024-02-28T06:33:56.439" v="149" actId="20577"/>
          <ac:graphicFrameMkLst>
            <pc:docMk/>
            <pc:sldMk cId="3271526439" sldId="272"/>
            <ac:graphicFrameMk id="35" creationId="{B4EF5B37-74E9-65EC-1C4E-D4CFFBE15956}"/>
          </ac:graphicFrameMkLst>
        </pc:graphicFrameChg>
        <pc:graphicFrameChg chg="mod modGraphic">
          <ac:chgData name="Gillian Lacey" userId="503abc19-7250-42b8-8e5b-0fdf4b1a9d02" providerId="ADAL" clId="{28F2AEC3-041F-4983-B13D-96A5AC962498}" dt="2024-02-28T06:59:12.239" v="244" actId="14100"/>
          <ac:graphicFrameMkLst>
            <pc:docMk/>
            <pc:sldMk cId="3271526439" sldId="272"/>
            <ac:graphicFrameMk id="107" creationId="{F2750E4D-049E-9DD6-ED5E-F19CFB9B975F}"/>
          </ac:graphicFrameMkLst>
        </pc:graphicFrameChg>
      </pc:sldChg>
      <pc:sldChg chg="modSp mod">
        <pc:chgData name="Gillian Lacey" userId="503abc19-7250-42b8-8e5b-0fdf4b1a9d02" providerId="ADAL" clId="{28F2AEC3-041F-4983-B13D-96A5AC962498}" dt="2024-02-28T07:06:19.939" v="293" actId="14100"/>
        <pc:sldMkLst>
          <pc:docMk/>
          <pc:sldMk cId="2929899716" sldId="273"/>
        </pc:sldMkLst>
        <pc:spChg chg="mod">
          <ac:chgData name="Gillian Lacey" userId="503abc19-7250-42b8-8e5b-0fdf4b1a9d02" providerId="ADAL" clId="{28F2AEC3-041F-4983-B13D-96A5AC962498}" dt="2024-02-28T06:58:10.508" v="235"/>
          <ac:spMkLst>
            <pc:docMk/>
            <pc:sldMk cId="2929899716" sldId="273"/>
            <ac:spMk id="8" creationId="{B29E33D7-3F3C-9A80-3D40-A79924EB47DF}"/>
          </ac:spMkLst>
        </pc:spChg>
        <pc:spChg chg="mod">
          <ac:chgData name="Gillian Lacey" userId="503abc19-7250-42b8-8e5b-0fdf4b1a9d02" providerId="ADAL" clId="{28F2AEC3-041F-4983-B13D-96A5AC962498}" dt="2024-02-28T06:58:14.511" v="236"/>
          <ac:spMkLst>
            <pc:docMk/>
            <pc:sldMk cId="2929899716" sldId="273"/>
            <ac:spMk id="37" creationId="{F74E61BB-DE14-C023-FD90-2515DE616512}"/>
          </ac:spMkLst>
        </pc:spChg>
        <pc:spChg chg="mod">
          <ac:chgData name="Gillian Lacey" userId="503abc19-7250-42b8-8e5b-0fdf4b1a9d02" providerId="ADAL" clId="{28F2AEC3-041F-4983-B13D-96A5AC962498}" dt="2024-02-28T06:58:18.619" v="237"/>
          <ac:spMkLst>
            <pc:docMk/>
            <pc:sldMk cId="2929899716" sldId="273"/>
            <ac:spMk id="39" creationId="{C39926EA-E518-36F8-4CF9-D08EBC08FA07}"/>
          </ac:spMkLst>
        </pc:spChg>
        <pc:graphicFrameChg chg="mod modGraphic">
          <ac:chgData name="Gillian Lacey" userId="503abc19-7250-42b8-8e5b-0fdf4b1a9d02" providerId="ADAL" clId="{28F2AEC3-041F-4983-B13D-96A5AC962498}" dt="2024-02-28T07:03:35.935" v="283" actId="14100"/>
          <ac:graphicFrameMkLst>
            <pc:docMk/>
            <pc:sldMk cId="2929899716" sldId="273"/>
            <ac:graphicFrameMk id="3" creationId="{F3D7B340-B940-FCF6-32EB-7529ADACE324}"/>
          </ac:graphicFrameMkLst>
        </pc:graphicFrameChg>
        <pc:graphicFrameChg chg="mod modGraphic">
          <ac:chgData name="Gillian Lacey" userId="503abc19-7250-42b8-8e5b-0fdf4b1a9d02" providerId="ADAL" clId="{28F2AEC3-041F-4983-B13D-96A5AC962498}" dt="2024-02-28T07:02:36.495" v="281"/>
          <ac:graphicFrameMkLst>
            <pc:docMk/>
            <pc:sldMk cId="2929899716" sldId="273"/>
            <ac:graphicFrameMk id="35" creationId="{B4EF5B37-74E9-65EC-1C4E-D4CFFBE15956}"/>
          </ac:graphicFrameMkLst>
        </pc:graphicFrameChg>
        <pc:graphicFrameChg chg="mod modGraphic">
          <ac:chgData name="Gillian Lacey" userId="503abc19-7250-42b8-8e5b-0fdf4b1a9d02" providerId="ADAL" clId="{28F2AEC3-041F-4983-B13D-96A5AC962498}" dt="2024-02-28T07:06:19.939" v="293" actId="14100"/>
          <ac:graphicFrameMkLst>
            <pc:docMk/>
            <pc:sldMk cId="2929899716" sldId="273"/>
            <ac:graphicFrameMk id="107" creationId="{F2750E4D-049E-9DD6-ED5E-F19CFB9B975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501419"/>
              </p:ext>
            </p:extLst>
          </p:nvPr>
        </p:nvGraphicFramePr>
        <p:xfrm>
          <a:off x="2523160" y="550307"/>
          <a:ext cx="7039520" cy="17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378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17263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81429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2241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036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5008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Roast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Rice, Tzatziki &amp;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Tzatziki &amp;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17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Sausages,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92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964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Filled Baguette/Wrap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2" y="5440500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93028" y="54530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21/10/2024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149378"/>
              </p:ext>
            </p:extLst>
          </p:nvPr>
        </p:nvGraphicFramePr>
        <p:xfrm>
          <a:off x="2498306" y="2217349"/>
          <a:ext cx="6995186" cy="164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790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Pasta Kitchen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Tomato Pasta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cheese &amp; croutons or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Carbonara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with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croutons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Potato Wedges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Wellington, Stuffing, Roast Potatoes &amp; 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Sausage Roll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212119"/>
              </p:ext>
            </p:extLst>
          </p:nvPr>
        </p:nvGraphicFramePr>
        <p:xfrm>
          <a:off x="2305606" y="3749153"/>
          <a:ext cx="71306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 Mashed Potatoes &amp; 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Chef 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Curry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Parsnip &amp; Sweet Potato Loaf with New Potatoes </a:t>
                      </a: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or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Mashed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Cheese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97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Fruit with 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Treacle Tart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Filled Baguette/Wrap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440446" y="3727386"/>
            <a:ext cx="980694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Filled  Baguette/Wrap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6" y="3850127"/>
            <a:ext cx="200695" cy="207749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0F26CD6-6B8D-B13A-1C95-BE8C728AD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1251" y="2979706"/>
            <a:ext cx="247427" cy="151432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3476" y="2979706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24987" y="2804813"/>
            <a:ext cx="247427" cy="15143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B94044C-9C72-3609-3B02-93B5F369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7" y="2971779"/>
            <a:ext cx="247427" cy="15143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C6EAC2C-B4DF-FD1C-F1E2-59C471985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461255" y="2781169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9919" y="1384995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10442" y="4647858"/>
            <a:ext cx="247427" cy="15143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CC146-33EC-B93B-9CF0-138C64C16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5693" y="4450697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1276767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66" y="1894482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0A80F50-BB01-215B-5E90-4DF1D2CEA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98" y="4012988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7E5817A-4E52-A98F-5361-6A87BDEDA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7" y="2902674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8" y="3395024"/>
            <a:ext cx="171798" cy="17047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38658F-AA40-1561-409A-B67558BE7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3" y="4433516"/>
            <a:ext cx="171798" cy="170477"/>
          </a:xfrm>
          <a:prstGeom prst="rect">
            <a:avLst/>
          </a:prstGeom>
        </p:spPr>
      </p:pic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60" y="2109444"/>
            <a:ext cx="409666" cy="409666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1BD9A50-D2E3-BFC2-36A3-44DD870F7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45383" y="1901798"/>
            <a:ext cx="247427" cy="151432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424" y="3601316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21" y="553269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055505" y="3543902"/>
            <a:ext cx="247427" cy="12436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9A2A1-4BAC-1987-1E4C-4A7F0879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011" y="5183429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52187" y="5171571"/>
            <a:ext cx="247427" cy="12436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0639A69D-AC11-E2CD-1920-F0DF83CA7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09725" y="5144476"/>
            <a:ext cx="247427" cy="12436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2D1A0C-AD9E-EF13-1DBF-370D8399B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5" y="1286288"/>
            <a:ext cx="247427" cy="1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2527296-3056-ED9D-AA81-BC0B65335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91664"/>
              </p:ext>
            </p:extLst>
          </p:nvPr>
        </p:nvGraphicFramePr>
        <p:xfrm>
          <a:off x="2471376" y="612390"/>
          <a:ext cx="71306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615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9305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4755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9328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369890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3931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V250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B48 SD125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Penne 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P3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Yamas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GR2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Cheese Whirl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19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V231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SB9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V233 SD125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Vegan Penne 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V238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V205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EggPL1 P20 V89 PL17 V57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EggPL1 P20 V89 PL17 V57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 Egg PL1 P20 V89 PL17 V57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EggPL1 P20 V89 PL17 V57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EggPL1 P20 V89 PL17 V57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D223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D242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 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D248 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D177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D57 </a:t>
                      </a: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Filled Baguette/Wrap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9" y="5457978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2" y="5441441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425390" y="5421364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66645" y="5425583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262501" y="5442691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57472" y="54326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62743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21/10/2024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087201"/>
              </p:ext>
            </p:extLst>
          </p:nvPr>
        </p:nvGraphicFramePr>
        <p:xfrm>
          <a:off x="2612507" y="2136682"/>
          <a:ext cx="6936578" cy="181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43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7456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63589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56680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387316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5290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Kitchen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V225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PK2</a:t>
                      </a:r>
                      <a:r>
                        <a:rPr kumimoji="0" lang="en-GB" sz="7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Carbonara Pasta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PK3 V85 V216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Codes: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SD9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BB1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B52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2907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V236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V251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Vegan Sausage Roll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308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EggPL1 P20 V89 PL17 V57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EggPL1 P20 V89 PL17 V57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EggPL1 P20 V89 PL17 V57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EggPL1 P20 V89 PL17 V57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EggPL1 P20 V89 PL17 V57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963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D249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D250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D224 </a:t>
                      </a: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D235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D85 </a:t>
                      </a: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84415"/>
              </p:ext>
            </p:extLst>
          </p:nvPr>
        </p:nvGraphicFramePr>
        <p:xfrm>
          <a:off x="2471376" y="3733497"/>
          <a:ext cx="7130644" cy="1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V249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Fiesta Espanol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FE1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FE2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P5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>
                          <a:solidFill>
                            <a:prstClr val="black"/>
                          </a:solidFill>
                          <a:latin typeface="Century Gothic"/>
                        </a:rPr>
                        <a:t>, 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Mashed Potatoes &amp;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C86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curry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172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V239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TD56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Parsnip &amp; Sweet Potato Loaf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SD2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Mashed Potatoes &amp;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V11 </a:t>
                      </a: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V191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33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EggPL1 P20 V89 PL17 V57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EggPL1 P20 V89 PL17 V57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EggPL1 P20 V89 PL17 V57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EggPL1 P20 V89 PL17 V57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Ham, Cheese, Tuna or EggPL1 P20 V89 PL17 V57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D166 </a:t>
                      </a:r>
                      <a:r>
                        <a:rPr lang="en-GB" sz="750" b="0" dirty="0">
                          <a:latin typeface="Century Gothic"/>
                        </a:rPr>
                        <a:t>Fruit with </a:t>
                      </a:r>
                      <a:r>
                        <a:rPr lang="en-GB" sz="750" b="1" dirty="0">
                          <a:latin typeface="Century Gothic"/>
                        </a:rPr>
                        <a:t>D13 </a:t>
                      </a:r>
                      <a:r>
                        <a:rPr lang="en-GB" sz="750" b="0" dirty="0">
                          <a:latin typeface="Century Gothic"/>
                        </a:rPr>
                        <a:t>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D221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Cornflake Tart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D80 </a:t>
                      </a: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D168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Filled Baguette/Wrap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Filled Baguette/Wrap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</p:spTree>
    <p:extLst>
      <p:ext uri="{BB962C8B-B14F-4D97-AF65-F5344CB8AC3E}">
        <p14:creationId xmlns:p14="http://schemas.microsoft.com/office/powerpoint/2010/main" val="292989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6a85c3-00c5-4018-a1c9-fead38b7c589">
      <Terms xmlns="http://schemas.microsoft.com/office/infopath/2007/PartnerControls"/>
    </lcf76f155ced4ddcb4097134ff3c332f>
    <TaxCatchAll xmlns="99a64167-60e4-4aee-a7ec-d64746c9ced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2401221AF9340B18BA7AEC5A2CBC7" ma:contentTypeVersion="12" ma:contentTypeDescription="Create a new document." ma:contentTypeScope="" ma:versionID="8c3c0836271c285228b2768b49a2aafd">
  <xsd:schema xmlns:xsd="http://www.w3.org/2001/XMLSchema" xmlns:xs="http://www.w3.org/2001/XMLSchema" xmlns:p="http://schemas.microsoft.com/office/2006/metadata/properties" xmlns:ns2="f76a85c3-00c5-4018-a1c9-fead38b7c589" xmlns:ns3="99a64167-60e4-4aee-a7ec-d64746c9ced5" targetNamespace="http://schemas.microsoft.com/office/2006/metadata/properties" ma:root="true" ma:fieldsID="6e0122b57c670d143d850ca274337dfe" ns2:_="" ns3:_="">
    <xsd:import namespace="f76a85c3-00c5-4018-a1c9-fead38b7c589"/>
    <xsd:import namespace="99a64167-60e4-4aee-a7ec-d64746c9ce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a85c3-00c5-4018-a1c9-fead38b7c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64167-60e4-4aee-a7ec-d64746c9ce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701e94c-83d6-4eb1-afe7-e2ba4af2cd60}" ma:internalName="TaxCatchAll" ma:showField="CatchAllData" ma:web="99a64167-60e4-4aee-a7ec-d64746c9ce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66E6EE-D942-4FCB-AA67-E1CC0900AC74}"/>
</file>

<file path=docProps/app.xml><?xml version="1.0" encoding="utf-8"?>
<Properties xmlns="http://schemas.openxmlformats.org/officeDocument/2006/extended-properties" xmlns:vt="http://schemas.openxmlformats.org/officeDocument/2006/docPropsVTypes">
  <TotalTime>5333</TotalTime>
  <Words>994</Words>
  <Application>Microsoft Office PowerPoint</Application>
  <PresentationFormat>A4 Paper (210x297 mm)</PresentationFormat>
  <Paragraphs>286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Gillian Lacey</cp:lastModifiedBy>
  <cp:revision>20</cp:revision>
  <cp:lastPrinted>2020-03-11T16:56:56Z</cp:lastPrinted>
  <dcterms:created xsi:type="dcterms:W3CDTF">2014-08-19T19:35:20Z</dcterms:created>
  <dcterms:modified xsi:type="dcterms:W3CDTF">2024-02-28T07:06:22Z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