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6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A2416-F2A8-4A97-9691-E48DA4F5562E}" v="6" dt="2025-02-24T13:01:04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5" autoAdjust="0"/>
    <p:restoredTop sz="93410" autoAdjust="0"/>
  </p:normalViewPr>
  <p:slideViewPr>
    <p:cSldViewPr snapToGrid="0">
      <p:cViewPr varScale="1">
        <p:scale>
          <a:sx n="103" d="100"/>
          <a:sy n="103" d="100"/>
        </p:scale>
        <p:origin x="114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A3A39-A7D1-A76C-97D4-11CD2662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48E51-EA42-391C-2AAF-ED1C54488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EE59B-5E1B-7785-5B27-53BF45664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C855-A97F-7F98-9096-D8237FBA0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5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105F5-D45B-5030-D854-95DD538B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70F6EC6F-C1B5-570F-8B14-5F09395C70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98DE4-0F33-D954-EFC6-A4741E5F479B}"/>
              </a:ext>
            </a:extLst>
          </p:cNvPr>
          <p:cNvSpPr txBox="1"/>
          <p:nvPr/>
        </p:nvSpPr>
        <p:spPr>
          <a:xfrm>
            <a:off x="1519101" y="538305"/>
            <a:ext cx="98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Century Gothic"/>
              </a:rPr>
              <a:t>Filled Baguette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76ED871-5998-CA8F-B349-3F26BF295AB6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2C76341-D98E-8935-869B-13EE822FABC7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ADFBE25-DB19-085A-F1A2-E64458261E4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1BBD0D8-99C8-78B9-815A-61520B10A6A8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6F0BE66-5787-8AB6-ED1C-F0E82B7610F4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1DAB-30B3-E836-9AE7-E71413D76A34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6DDBF5-09C1-4F8F-6605-51C2B6D1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59187"/>
              </p:ext>
            </p:extLst>
          </p:nvPr>
        </p:nvGraphicFramePr>
        <p:xfrm>
          <a:off x="2474520" y="488071"/>
          <a:ext cx="7138390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10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93137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2972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64654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5976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2153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Sausage, Roast Potatoes &amp;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Chefs Special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Chickpea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27386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Baguette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287115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Chocolate Drizzle Cake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with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12457A05-D0B6-0DC5-D07C-59F34BF36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5E4234-6F23-D24C-5679-42F0D8131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22515"/>
              </p:ext>
            </p:extLst>
          </p:nvPr>
        </p:nvGraphicFramePr>
        <p:xfrm>
          <a:off x="2458306" y="2149199"/>
          <a:ext cx="7138390" cy="165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678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686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57402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9895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7497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90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Hot Dog with Wedges &amp; 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Potatoes, &amp;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Chicken </a:t>
                      </a: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 and 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&amp;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Vegetable Soya Roast, Stuffing, Roast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Potatoes 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4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155487"/>
                  </a:ext>
                </a:extLst>
              </a:tr>
              <a:tr h="1848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24266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Cinnamon Swirl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4EF94F-C1F2-8C63-53DE-63551766B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15261"/>
              </p:ext>
            </p:extLst>
          </p:nvPr>
        </p:nvGraphicFramePr>
        <p:xfrm>
          <a:off x="2469763" y="3761472"/>
          <a:ext cx="715584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47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4189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62324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338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7799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Potato Wedges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&amp;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Pastitsio with Greek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 and 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 &amp; Tomato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56344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vegetable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Rice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Roasted Quorn, Stuffing,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 and Tzatziki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Chips &amp; Tomato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Ham, Cheese or Tuna Baguette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Baguette 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Baguette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858573"/>
                  </a:ext>
                </a:extLst>
              </a:tr>
              <a:tr h="186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6344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Chocolate Orange Brownie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Apple Cinnamon Sponge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14352050-8946-0368-D2A4-47AEB0A87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76" y="3839313"/>
            <a:ext cx="353101" cy="234908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8DB8418-44E0-9C26-E0E1-721638B1D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54864" y="738094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4588215C-1EB7-1510-3E86-23DE65FA8C5D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2007DC4B-57BB-4658-02C0-6824BD99E975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BF8F2FAB-F3CA-68D5-3741-C9A18F0CBADA}"/>
              </a:ext>
            </a:extLst>
          </p:cNvPr>
          <p:cNvGrpSpPr/>
          <p:nvPr/>
        </p:nvGrpSpPr>
        <p:grpSpPr>
          <a:xfrm>
            <a:off x="7726414" y="5207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23C78C76-DAE8-889A-7FD5-65EFF9428A8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7BCEE285-9A91-1402-439C-1355FF78CEA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15F25D72-D9AA-4DC4-193C-3F1D0F34208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D2234998-FBB5-9D07-8727-3DF2711DA9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850773B-F8AA-8101-C8B4-9B5B720ADA1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A3EB5C4B-2AE2-4561-1A27-E81928E0B2F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9BC508FB-75A3-0C22-E56D-2EC3140CFCB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EF18C4BB-BD34-6819-380C-3424AC4137B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004BEF53-2975-6222-00D7-18B5F6E0E0EE}"/>
              </a:ext>
            </a:extLst>
          </p:cNvPr>
          <p:cNvSpPr/>
          <p:nvPr/>
        </p:nvSpPr>
        <p:spPr>
          <a:xfrm>
            <a:off x="2458306" y="1824746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7515060-18AB-BD0F-5915-CE7E6E0D49EA}"/>
              </a:ext>
            </a:extLst>
          </p:cNvPr>
          <p:cNvSpPr/>
          <p:nvPr/>
        </p:nvSpPr>
        <p:spPr>
          <a:xfrm flipH="1">
            <a:off x="3543792" y="17672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A9EE19A-1C80-527D-C59D-3D3072803258}"/>
              </a:ext>
            </a:extLst>
          </p:cNvPr>
          <p:cNvSpPr/>
          <p:nvPr/>
        </p:nvSpPr>
        <p:spPr>
          <a:xfrm>
            <a:off x="5393499" y="1818219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E812E90C-BAF1-1A43-621F-2E59BD3DD506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C194DF6B-03BC-A8BC-7709-59BA972F3F27}"/>
              </a:ext>
            </a:extLst>
          </p:cNvPr>
          <p:cNvSpPr/>
          <p:nvPr/>
        </p:nvSpPr>
        <p:spPr>
          <a:xfrm>
            <a:off x="2824006" y="1067729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03CC55DC-8BE7-881A-63E9-56628C0C1FDA}"/>
              </a:ext>
            </a:extLst>
          </p:cNvPr>
          <p:cNvSpPr/>
          <p:nvPr/>
        </p:nvSpPr>
        <p:spPr>
          <a:xfrm>
            <a:off x="3942530" y="1013816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E060628F-8638-A5B5-C0FB-CB3BBA188C3F}"/>
              </a:ext>
            </a:extLst>
          </p:cNvPr>
          <p:cNvSpPr/>
          <p:nvPr/>
        </p:nvSpPr>
        <p:spPr>
          <a:xfrm flipH="1">
            <a:off x="4949608" y="97573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D23B0F08-8094-70D1-F85D-51DFD2B4E662}"/>
              </a:ext>
            </a:extLst>
          </p:cNvPr>
          <p:cNvSpPr/>
          <p:nvPr/>
        </p:nvSpPr>
        <p:spPr>
          <a:xfrm flipH="1">
            <a:off x="4992113" y="52401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90495926-8D7E-B5C6-04C5-B91AC5B03897}"/>
              </a:ext>
            </a:extLst>
          </p:cNvPr>
          <p:cNvSpPr/>
          <p:nvPr/>
        </p:nvSpPr>
        <p:spPr>
          <a:xfrm>
            <a:off x="5292948" y="103493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FAE9E92E-2339-2254-D739-39CF8C846B6A}"/>
              </a:ext>
            </a:extLst>
          </p:cNvPr>
          <p:cNvSpPr/>
          <p:nvPr/>
        </p:nvSpPr>
        <p:spPr>
          <a:xfrm>
            <a:off x="6703565" y="1121097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FF20EC9-9055-EC17-80B0-572F0ADEC582}"/>
              </a:ext>
            </a:extLst>
          </p:cNvPr>
          <p:cNvSpPr/>
          <p:nvPr/>
        </p:nvSpPr>
        <p:spPr>
          <a:xfrm flipH="1">
            <a:off x="7873389" y="97062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A05F191F-E12E-7AFE-CF60-A248F08E940E}"/>
              </a:ext>
            </a:extLst>
          </p:cNvPr>
          <p:cNvSpPr/>
          <p:nvPr/>
        </p:nvSpPr>
        <p:spPr>
          <a:xfrm>
            <a:off x="2474520" y="234889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842BC54D-E843-8621-12F8-91306B2E0285}"/>
              </a:ext>
            </a:extLst>
          </p:cNvPr>
          <p:cNvSpPr/>
          <p:nvPr/>
        </p:nvSpPr>
        <p:spPr>
          <a:xfrm>
            <a:off x="3891387" y="2774656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430F7F59-1A55-17D6-33AA-20BA014400F6}"/>
              </a:ext>
            </a:extLst>
          </p:cNvPr>
          <p:cNvSpPr/>
          <p:nvPr/>
        </p:nvSpPr>
        <p:spPr>
          <a:xfrm>
            <a:off x="6726103" y="2714622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696A9CDF-40FA-7DC7-C56B-713B7CA72C5C}"/>
              </a:ext>
            </a:extLst>
          </p:cNvPr>
          <p:cNvSpPr/>
          <p:nvPr/>
        </p:nvSpPr>
        <p:spPr>
          <a:xfrm flipH="1">
            <a:off x="3590899" y="223183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60151528-9620-3939-D0EA-E1EDD66A7F2A}"/>
              </a:ext>
            </a:extLst>
          </p:cNvPr>
          <p:cNvSpPr/>
          <p:nvPr/>
        </p:nvSpPr>
        <p:spPr>
          <a:xfrm flipH="1">
            <a:off x="3581767" y="271462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980D241E-D6D2-0002-A02C-8C493F2DC1DA}"/>
              </a:ext>
            </a:extLst>
          </p:cNvPr>
          <p:cNvSpPr/>
          <p:nvPr/>
        </p:nvSpPr>
        <p:spPr>
          <a:xfrm>
            <a:off x="5209028" y="3479988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9ADEB28-0462-72E3-7DF6-794DA452239E}"/>
              </a:ext>
            </a:extLst>
          </p:cNvPr>
          <p:cNvSpPr/>
          <p:nvPr/>
        </p:nvSpPr>
        <p:spPr>
          <a:xfrm>
            <a:off x="8227797" y="3481206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0" name="Freeform 23">
            <a:extLst>
              <a:ext uri="{FF2B5EF4-FFF2-40B4-BE49-F238E27FC236}">
                <a16:creationId xmlns:a16="http://schemas.microsoft.com/office/drawing/2014/main" id="{92ED706E-E2C9-6C3E-D82E-D13DE537C03F}"/>
              </a:ext>
            </a:extLst>
          </p:cNvPr>
          <p:cNvSpPr/>
          <p:nvPr/>
        </p:nvSpPr>
        <p:spPr>
          <a:xfrm flipH="1">
            <a:off x="8011098" y="22750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3F1039FE-69FB-95D2-B66B-806C2594CBB3}"/>
              </a:ext>
            </a:extLst>
          </p:cNvPr>
          <p:cNvSpPr/>
          <p:nvPr/>
        </p:nvSpPr>
        <p:spPr>
          <a:xfrm flipH="1">
            <a:off x="3767990" y="347350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3" name="Freeform 23">
            <a:extLst>
              <a:ext uri="{FF2B5EF4-FFF2-40B4-BE49-F238E27FC236}">
                <a16:creationId xmlns:a16="http://schemas.microsoft.com/office/drawing/2014/main" id="{463B93C2-66C2-8ECE-99CD-71578AB52A8A}"/>
              </a:ext>
            </a:extLst>
          </p:cNvPr>
          <p:cNvSpPr/>
          <p:nvPr/>
        </p:nvSpPr>
        <p:spPr>
          <a:xfrm flipH="1">
            <a:off x="5082781" y="391816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31D13E98-4BFF-2F27-C043-9001D9E5E971}"/>
              </a:ext>
            </a:extLst>
          </p:cNvPr>
          <p:cNvSpPr/>
          <p:nvPr/>
        </p:nvSpPr>
        <p:spPr>
          <a:xfrm>
            <a:off x="3872698" y="4345089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F6AF2F65-2DCB-EE89-C172-BC9877977C9E}"/>
              </a:ext>
            </a:extLst>
          </p:cNvPr>
          <p:cNvSpPr/>
          <p:nvPr/>
        </p:nvSpPr>
        <p:spPr>
          <a:xfrm>
            <a:off x="2474520" y="4363649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869482E4-DB39-2782-A819-7F4FD76ED304}"/>
              </a:ext>
            </a:extLst>
          </p:cNvPr>
          <p:cNvSpPr/>
          <p:nvPr/>
        </p:nvSpPr>
        <p:spPr>
          <a:xfrm>
            <a:off x="2377617" y="3887740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F91A587A-DA1A-7AA8-5D8F-3D45FC4E3D6E}"/>
              </a:ext>
            </a:extLst>
          </p:cNvPr>
          <p:cNvSpPr/>
          <p:nvPr/>
        </p:nvSpPr>
        <p:spPr>
          <a:xfrm flipH="1">
            <a:off x="9213020" y="503833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AA5EA849-2C61-98B9-6649-4828D39C75F5}"/>
              </a:ext>
            </a:extLst>
          </p:cNvPr>
          <p:cNvSpPr/>
          <p:nvPr/>
        </p:nvSpPr>
        <p:spPr>
          <a:xfrm>
            <a:off x="8228021" y="5112961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BFBC5A0D-A0FC-10F9-D702-F799828EF72B}"/>
              </a:ext>
            </a:extLst>
          </p:cNvPr>
          <p:cNvGrpSpPr/>
          <p:nvPr/>
        </p:nvGrpSpPr>
        <p:grpSpPr>
          <a:xfrm>
            <a:off x="7926899" y="3625636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1CE8FE76-F7FC-6D3A-E17F-1C852F30A565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08028C14-50A6-C6AE-D199-6C20E9CCCEB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34D33583-7DD6-1541-B1FA-26806F63ADE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A9956E3F-19F5-53A9-E4F5-985FFD9D34B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58AE3E2A-84B9-885A-B2D2-074A7A047A4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56AE4D0D-BA0E-34CF-7E33-686B2566308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670C4CD4-FA4B-C3A4-A863-77D5708A8F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FF2BE7F2-EB90-02B8-E0E3-689953FC7CB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EF729F8F-A1B1-3AFA-8674-A0C5FF021387}"/>
              </a:ext>
            </a:extLst>
          </p:cNvPr>
          <p:cNvSpPr/>
          <p:nvPr/>
        </p:nvSpPr>
        <p:spPr>
          <a:xfrm flipH="1">
            <a:off x="7917594" y="438672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2C6535-B08D-AFB2-05A3-1D0E867756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0A2E7A90-599C-AD9C-583F-2932DCBB2E5B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3A66EC58-EE89-EA72-1184-E56AFAFF4CC1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9ED12B10-D5F8-239A-9D84-9882F6E5970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31D0392B-2A93-7777-2441-D1AD629AB9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0E4BD1F2-C152-6B6D-08F8-CE5243CCCC7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92B2DF1-AB04-7B05-1BBA-8CA6C31B4B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A3BEAC1C-5DD1-35AF-088C-3224AE162ED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525B55F3-F9D0-E98E-835F-ABFC8488834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EF2B667C-AD70-6E96-53E9-2FDC502139C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9D9D5196-0BDF-90C0-2BAA-47FD0071B7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5B8D9446-C026-5B8E-EF48-B40223A06282}"/>
              </a:ext>
            </a:extLst>
          </p:cNvPr>
          <p:cNvSpPr/>
          <p:nvPr/>
        </p:nvSpPr>
        <p:spPr>
          <a:xfrm>
            <a:off x="5225026" y="275040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14402EF6-628F-E4DF-0610-C01E8EFABB44}"/>
              </a:ext>
            </a:extLst>
          </p:cNvPr>
          <p:cNvSpPr/>
          <p:nvPr/>
        </p:nvSpPr>
        <p:spPr>
          <a:xfrm>
            <a:off x="8031976" y="2700822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9356C313-C768-151F-CBBA-C199266EEEFF}"/>
              </a:ext>
            </a:extLst>
          </p:cNvPr>
          <p:cNvSpPr/>
          <p:nvPr/>
        </p:nvSpPr>
        <p:spPr>
          <a:xfrm flipH="1">
            <a:off x="9350729" y="436364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D0706-C230-FB5F-8E0B-DC299321112A}"/>
              </a:ext>
            </a:extLst>
          </p:cNvPr>
          <p:cNvSpPr txBox="1"/>
          <p:nvPr/>
        </p:nvSpPr>
        <p:spPr>
          <a:xfrm>
            <a:off x="1519101" y="2152043"/>
            <a:ext cx="98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Century Gothic"/>
              </a:rPr>
              <a:t>Filled Baguette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E6719-36AE-A91A-CFC0-E09D835A06B4}"/>
              </a:ext>
            </a:extLst>
          </p:cNvPr>
          <p:cNvSpPr txBox="1"/>
          <p:nvPr/>
        </p:nvSpPr>
        <p:spPr>
          <a:xfrm>
            <a:off x="1482610" y="3757073"/>
            <a:ext cx="98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Century Gothic"/>
              </a:rPr>
              <a:t>Filled Baguette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86ED8E1-9B69-CB1F-2F93-D703FF13AF3F}"/>
              </a:ext>
            </a:extLst>
          </p:cNvPr>
          <p:cNvSpPr/>
          <p:nvPr/>
        </p:nvSpPr>
        <p:spPr>
          <a:xfrm flipH="1">
            <a:off x="4992113" y="4359550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B45422-1780-440D-1B74-740B0C448D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7539" y="2200566"/>
            <a:ext cx="414564" cy="280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7BB15D-2D91-D829-3C7F-6CBD0969A2BF}"/>
              </a:ext>
            </a:extLst>
          </p:cNvPr>
          <p:cNvSpPr txBox="1"/>
          <p:nvPr/>
        </p:nvSpPr>
        <p:spPr>
          <a:xfrm>
            <a:off x="970384" y="1297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B46DA8-EDB4-7AD3-9A68-00DF0EBB66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206" y="866797"/>
            <a:ext cx="926672" cy="1188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8A1570-F540-DB6D-EE4E-0C63AAD5EE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060" y="2456043"/>
            <a:ext cx="932769" cy="1188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F962CD-E80F-4AE0-3BF4-077F473A6A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367" y="4166683"/>
            <a:ext cx="93276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18839"/>
              </p:ext>
            </p:extLst>
          </p:nvPr>
        </p:nvGraphicFramePr>
        <p:xfrm>
          <a:off x="2520340" y="561208"/>
          <a:ext cx="7086213" cy="157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71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2391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061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724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15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6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salmon 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50158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/>
                        </a:rPr>
                        <a:t>V318 </a:t>
                      </a:r>
                      <a:r>
                        <a:rPr lang="en-GB" sz="650" dirty="0">
                          <a:latin typeface="Century Gothic"/>
                        </a:rPr>
                        <a:t>Macaroni Cheese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ctr"/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6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51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339611"/>
                  </a:ext>
                </a:extLst>
              </a:tr>
              <a:tr h="315143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/>
                        </a:rPr>
                        <a:t>D198 </a:t>
                      </a:r>
                      <a:r>
                        <a:rPr lang="en-US" sz="650" dirty="0">
                          <a:latin typeface="Century Gothic"/>
                        </a:rPr>
                        <a:t>Chocolate Drizzle Cake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59325"/>
              </p:ext>
            </p:extLst>
          </p:nvPr>
        </p:nvGraphicFramePr>
        <p:xfrm>
          <a:off x="2424601" y="2118300"/>
          <a:ext cx="7224375" cy="167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7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39525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1296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26404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4487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93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C6 </a:t>
                      </a:r>
                      <a:r>
                        <a:rPr lang="en-US" sz="650" b="1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SD187 </a:t>
                      </a:r>
                      <a:r>
                        <a:rPr lang="en-US" sz="65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 Dog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Chicken,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C102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Caribbean Chicken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SD188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 and 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147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6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V161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Mexican Bean Roll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147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06508"/>
                  </a:ext>
                </a:extLst>
              </a:tr>
              <a:tr h="157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244278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65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Strawberry and Apple Crumble with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D244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Cinnamon Swirl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598001"/>
              </p:ext>
            </p:extLst>
          </p:nvPr>
        </p:nvGraphicFramePr>
        <p:xfrm>
          <a:off x="2520340" y="3780481"/>
          <a:ext cx="7020000" cy="166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33717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74283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</a:t>
                      </a:r>
                      <a:r>
                        <a:rPr lang="en-GB" sz="65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650" b="0">
                          <a:solidFill>
                            <a:schemeClr val="tx1"/>
                          </a:solidFill>
                          <a:latin typeface="Century Gothic"/>
                        </a:rPr>
                        <a:t>Bean Burger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V324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Fajitas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 </a:t>
                      </a: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>
                          <a:latin typeface="Century Gothic" panose="020B0502020202020204" pitchFamily="34" charset="0"/>
                        </a:rPr>
                        <a:t>Ham, Cheese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PL1, P20, V85, F11</a:t>
                      </a:r>
                      <a:endParaRPr lang="en-GB" sz="6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15220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D170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Chocolate Orange Brownie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D191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Apple Sponge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999946-9B0E-CF17-3CF0-66961C3ACE2E}"/>
              </a:ext>
            </a:extLst>
          </p:cNvPr>
          <p:cNvSpPr txBox="1"/>
          <p:nvPr/>
        </p:nvSpPr>
        <p:spPr>
          <a:xfrm>
            <a:off x="1539646" y="528272"/>
            <a:ext cx="98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Century Gothic"/>
              </a:rPr>
              <a:t>Filled Baguette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9008E-A544-DC03-D5CB-DD6DA01BD33D}"/>
              </a:ext>
            </a:extLst>
          </p:cNvPr>
          <p:cNvSpPr txBox="1"/>
          <p:nvPr/>
        </p:nvSpPr>
        <p:spPr>
          <a:xfrm>
            <a:off x="1546094" y="2135423"/>
            <a:ext cx="98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Century Gothic"/>
              </a:rPr>
              <a:t>Filled Baguette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13A73-8B90-E322-7BD2-0F2226F17914}"/>
              </a:ext>
            </a:extLst>
          </p:cNvPr>
          <p:cNvSpPr txBox="1"/>
          <p:nvPr/>
        </p:nvSpPr>
        <p:spPr>
          <a:xfrm>
            <a:off x="1546094" y="3775581"/>
            <a:ext cx="98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Century Gothic"/>
              </a:rPr>
              <a:t>Filled Baguette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89669-3F44-A46D-AC0B-8F390ACA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8" y="837837"/>
            <a:ext cx="926672" cy="1188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FC376-25DA-0FE8-2F1C-3522B385D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3" y="2493501"/>
            <a:ext cx="932769" cy="1188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249663-5461-3377-63CA-4A67E725D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78" y="4092985"/>
            <a:ext cx="93276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7C2F77188BA24C9508937E947CEFAB" ma:contentTypeVersion="18" ma:contentTypeDescription="Create a new document." ma:contentTypeScope="" ma:versionID="97a25dfcac753080eae7983e72242322">
  <xsd:schema xmlns:xsd="http://www.w3.org/2001/XMLSchema" xmlns:xs="http://www.w3.org/2001/XMLSchema" xmlns:p="http://schemas.microsoft.com/office/2006/metadata/properties" xmlns:ns2="2b0f1d12-2c9f-4d2c-a36f-03c463bf0cdc" xmlns:ns3="4cae2b65-1028-4a96-bcdc-5de0c0aef361" targetNamespace="http://schemas.microsoft.com/office/2006/metadata/properties" ma:root="true" ma:fieldsID="969050b76c6480e372e38260ef07c2ee" ns2:_="" ns3:_="">
    <xsd:import namespace="2b0f1d12-2c9f-4d2c-a36f-03c463bf0cdc"/>
    <xsd:import namespace="4cae2b65-1028-4a96-bcdc-5de0c0aef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f1d12-2c9f-4d2c-a36f-03c463bf0c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e2b65-1028-4a96-bcdc-5de0c0aef3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888fff6-8f04-423f-a39b-df72408e0e16}" ma:internalName="TaxCatchAll" ma:showField="CatchAllData" ma:web="4cae2b65-1028-4a96-bcdc-5de0c0aef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0f1d12-2c9f-4d2c-a36f-03c463bf0cdc">
      <Terms xmlns="http://schemas.microsoft.com/office/infopath/2007/PartnerControls"/>
    </lcf76f155ced4ddcb4097134ff3c332f>
    <TaxCatchAll xmlns="4cae2b65-1028-4a96-bcdc-5de0c0aef361" xsi:nil="true"/>
  </documentManagement>
</p:properties>
</file>

<file path=customXml/itemProps1.xml><?xml version="1.0" encoding="utf-8"?>
<ds:datastoreItem xmlns:ds="http://schemas.openxmlformats.org/officeDocument/2006/customXml" ds:itemID="{F3418928-409C-4204-A89B-FE15181FD56D}"/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6e1e0a47-ab42-4430-94e8-3d4d86c1f956"/>
    <ds:schemaRef ds:uri="http://purl.org/dc/dcmitype/"/>
    <ds:schemaRef ds:uri="4ff6cdd7-f66e-47e1-87c6-2be81c84d476"/>
    <ds:schemaRef ds:uri="http://schemas.microsoft.com/office/2006/metadata/properties"/>
    <ds:schemaRef ds:uri="http://www.w3.org/XML/1998/namespace"/>
    <ds:schemaRef ds:uri="cfcc8f99-6edd-417c-8b08-e4af51aa64dc"/>
    <ds:schemaRef ds:uri="93f07fc0-f3cc-4d0b-9a4f-54b5dee9d1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15766</TotalTime>
  <Words>1089</Words>
  <Application>Microsoft Office PowerPoint</Application>
  <PresentationFormat>A4 Paper (210x297 mm)</PresentationFormat>
  <Paragraphs>294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Gillian Lacey</cp:lastModifiedBy>
  <cp:revision>36</cp:revision>
  <cp:lastPrinted>2020-03-11T16:56:56Z</cp:lastPrinted>
  <dcterms:created xsi:type="dcterms:W3CDTF">2014-08-19T19:35:20Z</dcterms:created>
  <dcterms:modified xsi:type="dcterms:W3CDTF">2025-02-27T14:54:51Z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0x010100FB7C2F77188BA24C9508937E947CEFAB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