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6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Lacey" userId="503abc19-7250-42b8-8e5b-0fdf4b1a9d02" providerId="ADAL" clId="{B85C058F-E254-4632-8240-072A11A93324}"/>
    <pc:docChg chg="custSel modSld">
      <pc:chgData name="Gillian Lacey" userId="503abc19-7250-42b8-8e5b-0fdf4b1a9d02" providerId="ADAL" clId="{B85C058F-E254-4632-8240-072A11A93324}" dt="2024-06-10T20:49:04.776" v="51" actId="20577"/>
      <pc:docMkLst>
        <pc:docMk/>
      </pc:docMkLst>
      <pc:sldChg chg="modSp mod">
        <pc:chgData name="Gillian Lacey" userId="503abc19-7250-42b8-8e5b-0fdf4b1a9d02" providerId="ADAL" clId="{B85C058F-E254-4632-8240-072A11A93324}" dt="2024-06-10T20:48:15.366" v="34" actId="20577"/>
        <pc:sldMkLst>
          <pc:docMk/>
          <pc:sldMk cId="3271526439" sldId="272"/>
        </pc:sldMkLst>
        <pc:graphicFrameChg chg="modGraphic">
          <ac:chgData name="Gillian Lacey" userId="503abc19-7250-42b8-8e5b-0fdf4b1a9d02" providerId="ADAL" clId="{B85C058F-E254-4632-8240-072A11A93324}" dt="2024-06-10T20:48:15.366" v="34" actId="20577"/>
          <ac:graphicFrameMkLst>
            <pc:docMk/>
            <pc:sldMk cId="3271526439" sldId="272"/>
            <ac:graphicFrameMk id="3" creationId="{F3D7B340-B940-FCF6-32EB-7529ADACE324}"/>
          </ac:graphicFrameMkLst>
        </pc:graphicFrameChg>
      </pc:sldChg>
      <pc:sldChg chg="modSp mod">
        <pc:chgData name="Gillian Lacey" userId="503abc19-7250-42b8-8e5b-0fdf4b1a9d02" providerId="ADAL" clId="{B85C058F-E254-4632-8240-072A11A93324}" dt="2024-06-10T20:49:04.776" v="51" actId="20577"/>
        <pc:sldMkLst>
          <pc:docMk/>
          <pc:sldMk cId="2929899716" sldId="273"/>
        </pc:sldMkLst>
        <pc:graphicFrameChg chg="modGraphic">
          <ac:chgData name="Gillian Lacey" userId="503abc19-7250-42b8-8e5b-0fdf4b1a9d02" providerId="ADAL" clId="{B85C058F-E254-4632-8240-072A11A93324}" dt="2024-06-10T20:49:04.776" v="51" actId="20577"/>
          <ac:graphicFrameMkLst>
            <pc:docMk/>
            <pc:sldMk cId="2929899716" sldId="273"/>
            <ac:graphicFrameMk id="3" creationId="{F3D7B340-B940-FCF6-32EB-7529ADACE32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76928"/>
              </p:ext>
            </p:extLst>
          </p:nvPr>
        </p:nvGraphicFramePr>
        <p:xfrm>
          <a:off x="2480553" y="550307"/>
          <a:ext cx="7121467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95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85893"/>
              </p:ext>
            </p:extLst>
          </p:nvPr>
        </p:nvGraphicFramePr>
        <p:xfrm>
          <a:off x="2498306" y="2217349"/>
          <a:ext cx="6995186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90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cheese &amp; croutons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 &amp; Cheese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cheese &amp; crouton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850146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61255" y="278116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60" y="2109444"/>
            <a:ext cx="409666" cy="40966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89540"/>
              </p:ext>
            </p:extLst>
          </p:nvPr>
        </p:nvGraphicFramePr>
        <p:xfrm>
          <a:off x="2471376" y="612390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90856"/>
              </p:ext>
            </p:extLst>
          </p:nvPr>
        </p:nvGraphicFramePr>
        <p:xfrm>
          <a:off x="2524309" y="2071491"/>
          <a:ext cx="7024778" cy="182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 &amp; Cheese V11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SD9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01003"/>
              </p:ext>
            </p:extLst>
          </p:nvPr>
        </p:nvGraphicFramePr>
        <p:xfrm>
          <a:off x="2471376" y="3733497"/>
          <a:ext cx="7130644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>
                          <a:solidFill>
                            <a:prstClr val="black"/>
                          </a:solidFill>
                          <a:latin typeface="Century Gothic"/>
                        </a:rPr>
                        <a:t>, 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or Cheese Or Tuna PL1, P21,V1,F11,V4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0f1d12-2c9f-4d2c-a36f-03c463bf0cdc">
      <Terms xmlns="http://schemas.microsoft.com/office/infopath/2007/PartnerControls"/>
    </lcf76f155ced4ddcb4097134ff3c332f>
    <TaxCatchAll xmlns="4cae2b65-1028-4a96-bcdc-5de0c0aef3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C2F77188BA24C9508937E947CEFAB" ma:contentTypeVersion="18" ma:contentTypeDescription="Create a new document." ma:contentTypeScope="" ma:versionID="97a25dfcac753080eae7983e72242322">
  <xsd:schema xmlns:xsd="http://www.w3.org/2001/XMLSchema" xmlns:xs="http://www.w3.org/2001/XMLSchema" xmlns:p="http://schemas.microsoft.com/office/2006/metadata/properties" xmlns:ns2="2b0f1d12-2c9f-4d2c-a36f-03c463bf0cdc" xmlns:ns3="4cae2b65-1028-4a96-bcdc-5de0c0aef361" targetNamespace="http://schemas.microsoft.com/office/2006/metadata/properties" ma:root="true" ma:fieldsID="969050b76c6480e372e38260ef07c2ee" ns2:_="" ns3:_="">
    <xsd:import namespace="2b0f1d12-2c9f-4d2c-a36f-03c463bf0cdc"/>
    <xsd:import namespace="4cae2b65-1028-4a96-bcdc-5de0c0aef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f1d12-2c9f-4d2c-a36f-03c463bf0c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e2b65-1028-4a96-bcdc-5de0c0aef3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888fff6-8f04-423f-a39b-df72408e0e16}" ma:internalName="TaxCatchAll" ma:showField="CatchAllData" ma:web="4cae2b65-1028-4a96-bcdc-5de0c0aef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82632A6E-3EB5-4D7A-8634-E7803D160997}"/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1001</Words>
  <Application>Microsoft Office PowerPoint</Application>
  <PresentationFormat>A4 Paper (210x297 mm)</PresentationFormat>
  <Paragraphs>285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Gillian Lacey</cp:lastModifiedBy>
  <cp:revision>21</cp:revision>
  <cp:lastPrinted>2020-03-11T16:56:56Z</cp:lastPrinted>
  <dcterms:created xsi:type="dcterms:W3CDTF">2014-08-19T19:35:20Z</dcterms:created>
  <dcterms:modified xsi:type="dcterms:W3CDTF">2024-06-10T20:49:10Z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