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02416-82DA-261D-8226-56F115E0D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CB4F11-C4CC-BFDF-B2A1-5353B518DC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C7205-DE99-865E-D99E-B1B78AF46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244C-BDDA-479E-8AE6-4CF081F8A797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6621F-B17A-67F1-F50C-14305FD0F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74DD5-52C3-0ABA-31DF-883364A10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0D03-464E-4298-B988-FB6DB9068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2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F173D-512E-490D-F115-BBF71620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9C8B19-A50E-B7F4-9EAF-AD5E04320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8C090-25AF-9CCF-66FE-FA3AA6165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244C-BDDA-479E-8AE6-4CF081F8A797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735FC-46F3-2DD4-0930-74607F162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0F886-0B39-547A-407B-311667B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0D03-464E-4298-B988-FB6DB9068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888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7DDBEC-B66D-04C2-7E3C-73B3BCC5A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BF19D4-396A-D2D4-54A6-E1C4C4CE1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CD97C-958F-019C-ED36-EF4DD8E77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244C-BDDA-479E-8AE6-4CF081F8A797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D6D55-850D-3681-DF95-5D30F650C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D4B0D-5BC2-B6A2-7F48-3183A03C9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0D03-464E-4298-B988-FB6DB9068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144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69373-304E-1488-0FFF-AC7051C75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F9531-0737-7429-E436-3C9DD67E9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2453-DE87-6C6C-FA08-9D09F30C3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244C-BDDA-479E-8AE6-4CF081F8A797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4CE1F-DDC3-7AAC-1EF6-4E729FDE5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C60FE-E9A4-0EC9-E99D-F1CEABEF2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0D03-464E-4298-B988-FB6DB9068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440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F01B-156B-61DE-E0D4-EB098FADB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03404-5C34-E298-65BE-9179AB091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EA89B-D84F-AE06-737A-DE65E51B0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244C-BDDA-479E-8AE6-4CF081F8A797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D25A8-7DB0-2CC4-E485-1033F0C91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1D41B-DA14-8901-11A5-293CCB6D9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0D03-464E-4298-B988-FB6DB9068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27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B3AF8-9B1F-5F39-7B2E-D537397FF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5DF09-966D-79FF-25D0-F19EA76318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D79BD3-720D-A7DD-F399-0E9B7C96C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0C160B-CC20-06EA-24D1-9C5E5E08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244C-BDDA-479E-8AE6-4CF081F8A797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0F2C6-75D4-5C69-08A9-A9159115E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CF017-B963-65F5-4961-C98E4763E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0D03-464E-4298-B988-FB6DB9068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45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02D96-5E38-4A01-98B6-DBB719C40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29663-EA83-F4B7-13B7-405F57D86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5E4C6-A260-5798-24C0-30EDF0466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50D6C5-2957-D284-4A47-1E0DA77A70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34692C-1E9B-A260-454E-D15CD0BD8E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A34FA7-3B24-3AFE-B60C-474969E97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244C-BDDA-479E-8AE6-4CF081F8A797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1CD656-08F8-B076-2A73-E41E9769E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BE498-455F-9778-1FBA-C92C8F245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0D03-464E-4298-B988-FB6DB9068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801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B3502-F003-CCA6-D31A-02221B4DE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A50F29-6131-A482-B307-69B1ADB08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244C-BDDA-479E-8AE6-4CF081F8A797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C298C5-401E-CD82-015D-F89C3613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F2CE8-A390-3BC8-3633-145D216E9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0D03-464E-4298-B988-FB6DB9068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45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7AB027-7665-A2AE-7809-C6E47F8C4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244C-BDDA-479E-8AE6-4CF081F8A797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82C21E-98DA-F60B-62E3-F8E1AC771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1EB4A-EFCB-112C-C94A-7282AED3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0D03-464E-4298-B988-FB6DB9068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29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47A9A-1AC3-6E07-AE86-49FBDDE5B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967A2-7683-37E7-498A-3C368C747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19A161-EA91-C084-598C-73FD7763D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D190A-B246-5274-A3EE-D0A1F8F46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244C-BDDA-479E-8AE6-4CF081F8A797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19DC7-668D-5EAE-6535-9E3F764A5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AD549-8C77-1936-23BA-0BABE439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0D03-464E-4298-B988-FB6DB9068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6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79475-213E-60E5-EAE8-639ABE870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4B318D-0CAA-CB5D-08DF-F0DEA4E787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7309F-E472-307A-3FF1-F588E296C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DBFCC-B252-301D-8A59-B37AA3F2C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244C-BDDA-479E-8AE6-4CF081F8A797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D0E8F-45F1-A1E4-70A5-D1121EB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916DE-A026-832B-6177-8E739E498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0D03-464E-4298-B988-FB6DB9068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88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AF7E5D-4727-4287-5A37-55BC28838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F61F9-EC2B-27D5-B4A1-D7CACF29A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F706C-0DE8-8FF5-CF7D-67482495EF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C244C-BDDA-479E-8AE6-4CF081F8A797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E9655-6091-5EE0-F883-DADA0265E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91A7A-206E-3360-FB53-A54BEEFED3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0D03-464E-4298-B988-FB6DB9068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10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BF4F-8B93-AB34-CBB5-382DD03F42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3A3D7F-CB34-1520-0294-045ED8E399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AD8699-5F21-948D-CFB0-3DAD542EA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72" y="156411"/>
            <a:ext cx="11889255" cy="665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28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890C-0B3F-8980-ED5D-A87912E2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ED6B3-E9B0-6CB7-0638-4FA696DFC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CC9E8-BECC-05E4-BC8A-D22CE7322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60" y="899759"/>
            <a:ext cx="10774279" cy="50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26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C1F2A-F4F7-E4DD-B9EE-4D66D3787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4C785-257D-7D72-425E-471B59B42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42AB9-454E-B670-6D68-C413456BF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03" y="647312"/>
            <a:ext cx="10526594" cy="55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91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9B53F-C572-4886-5592-0207AD946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05D41-AC65-4E17-6D3E-0342E5107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EBF09-429E-989D-5986-126BAB8D6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76" y="675891"/>
            <a:ext cx="10726647" cy="550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9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958-D0A8-2D22-5AA4-C8FC2DE6B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6B404-EF58-32DF-A865-FD6C8D9D4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CEF6CB-FBBC-8DB1-5C5A-B921AD6D5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03" y="628259"/>
            <a:ext cx="10526594" cy="560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92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6441-F422-EADF-8321-9496E1B1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7FB78-7986-871F-545D-DE1A679EF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C207CB-C200-BEFB-4A71-965AF8474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03" y="937865"/>
            <a:ext cx="10707594" cy="498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8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DAA767-1E6E-3BA9-8246-4E118AA95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9000"/>
          </a:blip>
          <a:srcRect l="427" r="2" b="2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37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164E12-E915-84A0-D549-608D36101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885" y="702366"/>
            <a:ext cx="11708229" cy="6029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598DF5-4ED7-4B4D-BA76-1E86C6A57C13}"/>
              </a:ext>
            </a:extLst>
          </p:cNvPr>
          <p:cNvSpPr txBox="1"/>
          <p:nvPr/>
        </p:nvSpPr>
        <p:spPr>
          <a:xfrm>
            <a:off x="241885" y="265043"/>
            <a:ext cx="5365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Letter-join Plus 4" panose="02000505000000020003" pitchFamily="50" charset="0"/>
              </a:rPr>
              <a:t>We will send you a paper copy of the kit list to you. </a:t>
            </a:r>
          </a:p>
        </p:txBody>
      </p:sp>
    </p:spTree>
    <p:extLst>
      <p:ext uri="{BB962C8B-B14F-4D97-AF65-F5344CB8AC3E}">
        <p14:creationId xmlns:p14="http://schemas.microsoft.com/office/powerpoint/2010/main" val="3755540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8D2BA-014D-6DAE-0B36-94987466F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Letter-join Plus 4" panose="02000505000000020003" pitchFamily="50" charset="0"/>
              </a:rPr>
              <a:t>10</a:t>
            </a:r>
            <a:r>
              <a:rPr lang="en-GB" b="1" u="sng" baseline="30000" dirty="0">
                <a:latin typeface="Letter-join Plus 4" panose="02000505000000020003" pitchFamily="50" charset="0"/>
              </a:rPr>
              <a:t>th</a:t>
            </a:r>
            <a:r>
              <a:rPr lang="en-GB" b="1" u="sng" dirty="0">
                <a:latin typeface="Letter-join Plus 4" panose="02000505000000020003" pitchFamily="50" charset="0"/>
              </a:rPr>
              <a:t> – 14</a:t>
            </a:r>
            <a:r>
              <a:rPr lang="en-GB" b="1" u="sng" baseline="30000" dirty="0">
                <a:latin typeface="Letter-join Plus 4" panose="02000505000000020003" pitchFamily="50" charset="0"/>
              </a:rPr>
              <a:t>th</a:t>
            </a:r>
            <a:r>
              <a:rPr lang="en-GB" b="1" u="sng" dirty="0">
                <a:latin typeface="Letter-join Plus 4" panose="02000505000000020003" pitchFamily="50" charset="0"/>
              </a:rPr>
              <a:t> June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A86EA-5EFE-4432-9A2D-477B6BF8D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649" y="1825625"/>
            <a:ext cx="11108151" cy="4351338"/>
          </a:xfrm>
        </p:spPr>
        <p:txBody>
          <a:bodyPr/>
          <a:lstStyle/>
          <a:p>
            <a:r>
              <a:rPr lang="en-GB" sz="3600" dirty="0">
                <a:latin typeface="Letter-join Plus 4" panose="02000505000000020003" pitchFamily="50" charset="0"/>
              </a:rPr>
              <a:t>Mendip Activity Centre</a:t>
            </a:r>
          </a:p>
          <a:p>
            <a:endParaRPr lang="en-GB" sz="3600" dirty="0">
              <a:latin typeface="Letter-join Plus 4" panose="02000505000000020003" pitchFamily="50" charset="0"/>
            </a:endParaRPr>
          </a:p>
          <a:p>
            <a:r>
              <a:rPr lang="en-US" sz="3600" dirty="0" err="1">
                <a:latin typeface="Letter-join Plus 4" panose="02000505000000020003" pitchFamily="50" charset="0"/>
              </a:rPr>
              <a:t>Lyncombe</a:t>
            </a:r>
            <a:r>
              <a:rPr lang="en-US" sz="3600" dirty="0">
                <a:latin typeface="Letter-join Plus 4" panose="02000505000000020003" pitchFamily="50" charset="0"/>
              </a:rPr>
              <a:t> Drive, </a:t>
            </a:r>
          </a:p>
          <a:p>
            <a:pPr marL="0" indent="0">
              <a:buNone/>
            </a:pPr>
            <a:r>
              <a:rPr lang="en-US" sz="3600" dirty="0">
                <a:latin typeface="Letter-join Plus 4" panose="02000505000000020003" pitchFamily="50" charset="0"/>
              </a:rPr>
              <a:t>Churchill</a:t>
            </a:r>
          </a:p>
          <a:p>
            <a:endParaRPr lang="en-US" sz="3600" dirty="0">
              <a:latin typeface="Letter-join Plus 4" panose="02000505000000020003" pitchFamily="50" charset="0"/>
            </a:endParaRPr>
          </a:p>
          <a:p>
            <a:r>
              <a:rPr lang="en-US" sz="3600" dirty="0">
                <a:latin typeface="Letter-join Plus 4" panose="02000505000000020003" pitchFamily="50" charset="0"/>
              </a:rPr>
              <a:t>BS25 5PQ. </a:t>
            </a:r>
            <a:endParaRPr lang="en-GB" sz="3600" dirty="0">
              <a:latin typeface="Letter-join Plus 4" panose="02000505000000020003" pitchFamily="50" charset="0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318B5A-B03A-82EF-DEF3-37F0F5550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139" y="1825625"/>
            <a:ext cx="6878212" cy="409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70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store&#10;&#10;Description automatically generated">
            <a:extLst>
              <a:ext uri="{FF2B5EF4-FFF2-40B4-BE49-F238E27FC236}">
                <a16:creationId xmlns:a16="http://schemas.microsoft.com/office/drawing/2014/main" id="{085809C1-0E1F-9310-C938-5E4ECB0F8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879940"/>
            <a:ext cx="10905066" cy="509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86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EB267E-B512-AED0-9590-12B2D0767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48097"/>
            <a:ext cx="10905066" cy="496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6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C29CB5-E8AE-BB78-2FAA-9F6841E77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930" y="643466"/>
            <a:ext cx="1022214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E40960-7FEB-2B55-9C75-7986A5E70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392" y="643466"/>
            <a:ext cx="1012921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08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7EE53-7430-BAA2-0BB7-4B3DDB640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B0AF5-DCBB-1F80-B077-E7671B009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95BAE5-52F6-9703-7AE1-9E069B7B3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97" y="437732"/>
            <a:ext cx="10783805" cy="598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0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B83A-5699-11B2-7F11-6A351D30B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77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dirty="0">
                <a:latin typeface="Letter-join Plus 4" panose="02000505000000020003" pitchFamily="50" charset="0"/>
              </a:rPr>
              <a:t>On Day 1 – 10</a:t>
            </a:r>
            <a:r>
              <a:rPr lang="en-GB" sz="3600" b="1" baseline="30000" dirty="0">
                <a:latin typeface="Letter-join Plus 4" panose="02000505000000020003" pitchFamily="50" charset="0"/>
              </a:rPr>
              <a:t>th</a:t>
            </a:r>
            <a:r>
              <a:rPr lang="en-GB" sz="3600" b="1" dirty="0">
                <a:latin typeface="Letter-join Plus 4" panose="02000505000000020003" pitchFamily="50" charset="0"/>
              </a:rPr>
              <a:t> June all children will need a packed lunch.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22A88-7578-2186-5EBB-8FF7FF693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CAF050-AE22-734E-0FFC-5F0C87A18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71" y="887896"/>
            <a:ext cx="10498015" cy="5649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BEA9A6-965C-CF5E-AAAD-9D506E63BD3B}"/>
              </a:ext>
            </a:extLst>
          </p:cNvPr>
          <p:cNvSpPr txBox="1"/>
          <p:nvPr/>
        </p:nvSpPr>
        <p:spPr>
          <a:xfrm>
            <a:off x="2460355" y="5515453"/>
            <a:ext cx="5332517" cy="10215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Letter-join Plus 4" panose="02000505000000020003" pitchFamily="50" charset="0"/>
              </a:rPr>
              <a:t>Grange Junior School need to be notified of any allergies and these will be communicated with Mendip Activity Centre.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AC48F-DCF0-7866-1780-E58121254E05}"/>
              </a:ext>
            </a:extLst>
          </p:cNvPr>
          <p:cNvSpPr txBox="1"/>
          <p:nvPr/>
        </p:nvSpPr>
        <p:spPr>
          <a:xfrm>
            <a:off x="4012442" y="794905"/>
            <a:ext cx="3070747" cy="11237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Letter-join Plus 4" panose="02000505000000020003" pitchFamily="50" charset="0"/>
              </a:rPr>
              <a:t>Breakfast is a continental breakfast including cereals, toast and pastries.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6496A-1D6E-66C9-1F86-48BB42E487EA}"/>
              </a:ext>
            </a:extLst>
          </p:cNvPr>
          <p:cNvSpPr txBox="1"/>
          <p:nvPr/>
        </p:nvSpPr>
        <p:spPr>
          <a:xfrm>
            <a:off x="9430603" y="2871640"/>
            <a:ext cx="2595350" cy="146423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Letter-join Plus 4" panose="02000505000000020003" pitchFamily="50" charset="0"/>
              </a:rPr>
              <a:t>Lunch is a packed lunch including a baguette, crisps, fruit etc.</a:t>
            </a:r>
          </a:p>
        </p:txBody>
      </p:sp>
    </p:spTree>
    <p:extLst>
      <p:ext uri="{BB962C8B-B14F-4D97-AF65-F5344CB8AC3E}">
        <p14:creationId xmlns:p14="http://schemas.microsoft.com/office/powerpoint/2010/main" val="3911903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9808-2DD1-A3BC-E3EA-B5258C5A1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B6867-DEB6-E6E5-D993-F45FEAB4F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A83BD-E117-D1EB-DF2E-5624454D1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66"/>
          <a:stretch/>
        </p:blipFill>
        <p:spPr>
          <a:xfrm>
            <a:off x="980361" y="537759"/>
            <a:ext cx="10231278" cy="55184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8B570B-A636-C1AA-C5BA-C657650EBE51}"/>
              </a:ext>
            </a:extLst>
          </p:cNvPr>
          <p:cNvSpPr txBox="1"/>
          <p:nvPr/>
        </p:nvSpPr>
        <p:spPr>
          <a:xfrm>
            <a:off x="76768" y="2579427"/>
            <a:ext cx="1665026" cy="208901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Letter-join Plus 4" panose="02000505000000020003" pitchFamily="50" charset="0"/>
              </a:rPr>
              <a:t>On Day 1, the first activity will begin at 1:30pm.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91732-65C7-3A3E-FAE5-10BDE54EA951}"/>
              </a:ext>
            </a:extLst>
          </p:cNvPr>
          <p:cNvSpPr txBox="1"/>
          <p:nvPr/>
        </p:nvSpPr>
        <p:spPr>
          <a:xfrm>
            <a:off x="9936952" y="3429000"/>
            <a:ext cx="1665026" cy="283303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Letter-join Plus 4" panose="02000505000000020003" pitchFamily="50" charset="0"/>
              </a:rPr>
              <a:t>On Day 5, children will be a given a packed lunch on the return.</a:t>
            </a:r>
          </a:p>
        </p:txBody>
      </p:sp>
    </p:spTree>
    <p:extLst>
      <p:ext uri="{BB962C8B-B14F-4D97-AF65-F5344CB8AC3E}">
        <p14:creationId xmlns:p14="http://schemas.microsoft.com/office/powerpoint/2010/main" val="4182931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ae2b65-1028-4a96-bcdc-5de0c0aef361" xsi:nil="true"/>
    <lcf76f155ced4ddcb4097134ff3c332f xmlns="2b0f1d12-2c9f-4d2c-a36f-03c463bf0cd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7C2F77188BA24C9508937E947CEFAB" ma:contentTypeVersion="17" ma:contentTypeDescription="Create a new document." ma:contentTypeScope="" ma:versionID="bf720fb9468e523eb1908b5a42e719a2">
  <xsd:schema xmlns:xsd="http://www.w3.org/2001/XMLSchema" xmlns:xs="http://www.w3.org/2001/XMLSchema" xmlns:p="http://schemas.microsoft.com/office/2006/metadata/properties" xmlns:ns2="2b0f1d12-2c9f-4d2c-a36f-03c463bf0cdc" xmlns:ns3="4cae2b65-1028-4a96-bcdc-5de0c0aef361" targetNamespace="http://schemas.microsoft.com/office/2006/metadata/properties" ma:root="true" ma:fieldsID="eecc63fea4acf0838c17680d95abe361" ns2:_="" ns3:_="">
    <xsd:import namespace="2b0f1d12-2c9f-4d2c-a36f-03c463bf0cdc"/>
    <xsd:import namespace="4cae2b65-1028-4a96-bcdc-5de0c0aef3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f1d12-2c9f-4d2c-a36f-03c463bf0c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b46dcdf8-7a79-49d3-b65a-4ec6d3b637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ae2b65-1028-4a96-bcdc-5de0c0aef36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db42b2d-2e6a-4f66-bbcd-e14a9f071229}" ma:internalName="TaxCatchAll" ma:showField="CatchAllData" ma:web="4cae2b65-1028-4a96-bcdc-5de0c0aef3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0269A0-3131-4ADD-9C6D-2D44EB126929}">
  <ds:schemaRefs>
    <ds:schemaRef ds:uri="4cae2b65-1028-4a96-bcdc-5de0c0aef361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2b0f1d12-2c9f-4d2c-a36f-03c463bf0cdc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5EB2314-31A1-4287-BA31-3FD6FF7F36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0BAE85-19A3-4D79-BDEC-59FC6DC3E7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0f1d12-2c9f-4d2c-a36f-03c463bf0cdc"/>
    <ds:schemaRef ds:uri="4cae2b65-1028-4a96-bcdc-5de0c0aef3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117</Words>
  <Application>Microsoft Office PowerPoint</Application>
  <PresentationFormat>Widescreen</PresentationFormat>
  <Paragraphs>14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Letter-join Plus 4</vt:lpstr>
      <vt:lpstr>Office Theme</vt:lpstr>
      <vt:lpstr>PowerPoint Presentation</vt:lpstr>
      <vt:lpstr>10th – 14th June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 Day 1 – 10th June all children will need a packed lunch.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White Horse Federation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 Pound</dc:creator>
  <cp:lastModifiedBy>Laura Anne Bilton</cp:lastModifiedBy>
  <cp:revision>2</cp:revision>
  <dcterms:created xsi:type="dcterms:W3CDTF">2023-11-14T13:10:24Z</dcterms:created>
  <dcterms:modified xsi:type="dcterms:W3CDTF">2023-11-17T11:34:11Z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0x010100FB7C2F77188BA24C9508937E947CEFAB</vt:lpwstr>
  </property>
  <property fmtid="{D5CDD505-2E9C-101B-9397-08002B2CF9AE}" pid="3" name="MediaServiceImageTags">
    <vt:lpwstr/>
  </property>
</Properties>
</file>