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02416-82DA-261D-8226-56F115E0DAF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CB4F11-C4CC-BFDF-B2A1-5353B518DC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17C7205-DE99-865E-D99E-B1B78AF463CA}"/>
              </a:ext>
            </a:extLst>
          </p:cNvPr>
          <p:cNvSpPr>
            <a:spLocks noGrp="1"/>
          </p:cNvSpPr>
          <p:nvPr>
            <p:ph type="dt" sz="half" idx="10"/>
          </p:nvPr>
        </p:nvSpPr>
        <p:spPr/>
        <p:txBody>
          <a:bodyPr/>
          <a:lstStyle/>
          <a:p>
            <a:fld id="{213C244C-BDDA-479E-8AE6-4CF081F8A797}" type="datetimeFigureOut">
              <a:rPr lang="en-GB" smtClean="0"/>
              <a:t>18/07/2025</a:t>
            </a:fld>
            <a:endParaRPr lang="en-GB"/>
          </a:p>
        </p:txBody>
      </p:sp>
      <p:sp>
        <p:nvSpPr>
          <p:cNvPr id="5" name="Footer Placeholder 4">
            <a:extLst>
              <a:ext uri="{FF2B5EF4-FFF2-40B4-BE49-F238E27FC236}">
                <a16:creationId xmlns:a16="http://schemas.microsoft.com/office/drawing/2014/main" id="{1526621F-B17A-67F1-F50C-14305FD0F0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274DD5-52C3-0ABA-31DF-883364A1093A}"/>
              </a:ext>
            </a:extLst>
          </p:cNvPr>
          <p:cNvSpPr>
            <a:spLocks noGrp="1"/>
          </p:cNvSpPr>
          <p:nvPr>
            <p:ph type="sldNum" sz="quarter" idx="12"/>
          </p:nvPr>
        </p:nvSpPr>
        <p:spPr/>
        <p:txBody>
          <a:bodyPr/>
          <a:lstStyle/>
          <a:p>
            <a:fld id="{A2D50D03-464E-4298-B988-FB6DB9068BA9}" type="slidenum">
              <a:rPr lang="en-GB" smtClean="0"/>
              <a:t>‹#›</a:t>
            </a:fld>
            <a:endParaRPr lang="en-GB"/>
          </a:p>
        </p:txBody>
      </p:sp>
    </p:spTree>
    <p:extLst>
      <p:ext uri="{BB962C8B-B14F-4D97-AF65-F5344CB8AC3E}">
        <p14:creationId xmlns:p14="http://schemas.microsoft.com/office/powerpoint/2010/main" val="109727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F173D-512E-490D-F115-BBF71620A04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39C8B19-A50E-B7F4-9EAF-AD5E043209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148C090-25AF-9CCF-66FE-FA3AA6165257}"/>
              </a:ext>
            </a:extLst>
          </p:cNvPr>
          <p:cNvSpPr>
            <a:spLocks noGrp="1"/>
          </p:cNvSpPr>
          <p:nvPr>
            <p:ph type="dt" sz="half" idx="10"/>
          </p:nvPr>
        </p:nvSpPr>
        <p:spPr/>
        <p:txBody>
          <a:bodyPr/>
          <a:lstStyle/>
          <a:p>
            <a:fld id="{213C244C-BDDA-479E-8AE6-4CF081F8A797}" type="datetimeFigureOut">
              <a:rPr lang="en-GB" smtClean="0"/>
              <a:t>18/07/2025</a:t>
            </a:fld>
            <a:endParaRPr lang="en-GB"/>
          </a:p>
        </p:txBody>
      </p:sp>
      <p:sp>
        <p:nvSpPr>
          <p:cNvPr id="5" name="Footer Placeholder 4">
            <a:extLst>
              <a:ext uri="{FF2B5EF4-FFF2-40B4-BE49-F238E27FC236}">
                <a16:creationId xmlns:a16="http://schemas.microsoft.com/office/drawing/2014/main" id="{B76735FC-46F3-2DD4-0930-74607F162D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0F0F886-0B39-547A-407B-311667B520F8}"/>
              </a:ext>
            </a:extLst>
          </p:cNvPr>
          <p:cNvSpPr>
            <a:spLocks noGrp="1"/>
          </p:cNvSpPr>
          <p:nvPr>
            <p:ph type="sldNum" sz="quarter" idx="12"/>
          </p:nvPr>
        </p:nvSpPr>
        <p:spPr/>
        <p:txBody>
          <a:bodyPr/>
          <a:lstStyle/>
          <a:p>
            <a:fld id="{A2D50D03-464E-4298-B988-FB6DB9068BA9}" type="slidenum">
              <a:rPr lang="en-GB" smtClean="0"/>
              <a:t>‹#›</a:t>
            </a:fld>
            <a:endParaRPr lang="en-GB"/>
          </a:p>
        </p:txBody>
      </p:sp>
    </p:spTree>
    <p:extLst>
      <p:ext uri="{BB962C8B-B14F-4D97-AF65-F5344CB8AC3E}">
        <p14:creationId xmlns:p14="http://schemas.microsoft.com/office/powerpoint/2010/main" val="2419888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DDBEC-B66D-04C2-7E3C-73B3BCC5AA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2BF19D4-396A-D2D4-54A6-E1C4C4CE131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5CD97C-958F-019C-ED36-EF4DD8E7723C}"/>
              </a:ext>
            </a:extLst>
          </p:cNvPr>
          <p:cNvSpPr>
            <a:spLocks noGrp="1"/>
          </p:cNvSpPr>
          <p:nvPr>
            <p:ph type="dt" sz="half" idx="10"/>
          </p:nvPr>
        </p:nvSpPr>
        <p:spPr/>
        <p:txBody>
          <a:bodyPr/>
          <a:lstStyle/>
          <a:p>
            <a:fld id="{213C244C-BDDA-479E-8AE6-4CF081F8A797}" type="datetimeFigureOut">
              <a:rPr lang="en-GB" smtClean="0"/>
              <a:t>18/07/2025</a:t>
            </a:fld>
            <a:endParaRPr lang="en-GB"/>
          </a:p>
        </p:txBody>
      </p:sp>
      <p:sp>
        <p:nvSpPr>
          <p:cNvPr id="5" name="Footer Placeholder 4">
            <a:extLst>
              <a:ext uri="{FF2B5EF4-FFF2-40B4-BE49-F238E27FC236}">
                <a16:creationId xmlns:a16="http://schemas.microsoft.com/office/drawing/2014/main" id="{4E8D6D55-850D-3681-DF95-5D30F650C5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2D4B0D-5BC2-B6A2-7F48-3183A03C97A5}"/>
              </a:ext>
            </a:extLst>
          </p:cNvPr>
          <p:cNvSpPr>
            <a:spLocks noGrp="1"/>
          </p:cNvSpPr>
          <p:nvPr>
            <p:ph type="sldNum" sz="quarter" idx="12"/>
          </p:nvPr>
        </p:nvSpPr>
        <p:spPr/>
        <p:txBody>
          <a:bodyPr/>
          <a:lstStyle/>
          <a:p>
            <a:fld id="{A2D50D03-464E-4298-B988-FB6DB9068BA9}" type="slidenum">
              <a:rPr lang="en-GB" smtClean="0"/>
              <a:t>‹#›</a:t>
            </a:fld>
            <a:endParaRPr lang="en-GB"/>
          </a:p>
        </p:txBody>
      </p:sp>
    </p:spTree>
    <p:extLst>
      <p:ext uri="{BB962C8B-B14F-4D97-AF65-F5344CB8AC3E}">
        <p14:creationId xmlns:p14="http://schemas.microsoft.com/office/powerpoint/2010/main" val="2729144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69373-304E-1488-0FFF-AC7051C7537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5F9531-0737-7429-E436-3C9DD67E9A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FC2453-DE87-6C6C-FA08-9D09F30C3024}"/>
              </a:ext>
            </a:extLst>
          </p:cNvPr>
          <p:cNvSpPr>
            <a:spLocks noGrp="1"/>
          </p:cNvSpPr>
          <p:nvPr>
            <p:ph type="dt" sz="half" idx="10"/>
          </p:nvPr>
        </p:nvSpPr>
        <p:spPr/>
        <p:txBody>
          <a:bodyPr/>
          <a:lstStyle/>
          <a:p>
            <a:fld id="{213C244C-BDDA-479E-8AE6-4CF081F8A797}" type="datetimeFigureOut">
              <a:rPr lang="en-GB" smtClean="0"/>
              <a:t>18/07/2025</a:t>
            </a:fld>
            <a:endParaRPr lang="en-GB"/>
          </a:p>
        </p:txBody>
      </p:sp>
      <p:sp>
        <p:nvSpPr>
          <p:cNvPr id="5" name="Footer Placeholder 4">
            <a:extLst>
              <a:ext uri="{FF2B5EF4-FFF2-40B4-BE49-F238E27FC236}">
                <a16:creationId xmlns:a16="http://schemas.microsoft.com/office/drawing/2014/main" id="{78E4CE1F-DDC3-7AAC-1EF6-4E729FDE54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EC60FE-E9A4-0EC9-E99D-F1CEABEF2A68}"/>
              </a:ext>
            </a:extLst>
          </p:cNvPr>
          <p:cNvSpPr>
            <a:spLocks noGrp="1"/>
          </p:cNvSpPr>
          <p:nvPr>
            <p:ph type="sldNum" sz="quarter" idx="12"/>
          </p:nvPr>
        </p:nvSpPr>
        <p:spPr/>
        <p:txBody>
          <a:bodyPr/>
          <a:lstStyle/>
          <a:p>
            <a:fld id="{A2D50D03-464E-4298-B988-FB6DB9068BA9}" type="slidenum">
              <a:rPr lang="en-GB" smtClean="0"/>
              <a:t>‹#›</a:t>
            </a:fld>
            <a:endParaRPr lang="en-GB"/>
          </a:p>
        </p:txBody>
      </p:sp>
    </p:spTree>
    <p:extLst>
      <p:ext uri="{BB962C8B-B14F-4D97-AF65-F5344CB8AC3E}">
        <p14:creationId xmlns:p14="http://schemas.microsoft.com/office/powerpoint/2010/main" val="4178440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9F01B-156B-61DE-E0D4-EB098FADB7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8D03404-5C34-E298-65BE-9179AB0919B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BEA89B-D84F-AE06-737A-DE65E51B0F1A}"/>
              </a:ext>
            </a:extLst>
          </p:cNvPr>
          <p:cNvSpPr>
            <a:spLocks noGrp="1"/>
          </p:cNvSpPr>
          <p:nvPr>
            <p:ph type="dt" sz="half" idx="10"/>
          </p:nvPr>
        </p:nvSpPr>
        <p:spPr/>
        <p:txBody>
          <a:bodyPr/>
          <a:lstStyle/>
          <a:p>
            <a:fld id="{213C244C-BDDA-479E-8AE6-4CF081F8A797}" type="datetimeFigureOut">
              <a:rPr lang="en-GB" smtClean="0"/>
              <a:t>18/07/2025</a:t>
            </a:fld>
            <a:endParaRPr lang="en-GB"/>
          </a:p>
        </p:txBody>
      </p:sp>
      <p:sp>
        <p:nvSpPr>
          <p:cNvPr id="5" name="Footer Placeholder 4">
            <a:extLst>
              <a:ext uri="{FF2B5EF4-FFF2-40B4-BE49-F238E27FC236}">
                <a16:creationId xmlns:a16="http://schemas.microsoft.com/office/drawing/2014/main" id="{F24D25A8-7DB0-2CC4-E485-1033F0C910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641D41B-DA14-8901-11A5-293CCB6D9B33}"/>
              </a:ext>
            </a:extLst>
          </p:cNvPr>
          <p:cNvSpPr>
            <a:spLocks noGrp="1"/>
          </p:cNvSpPr>
          <p:nvPr>
            <p:ph type="sldNum" sz="quarter" idx="12"/>
          </p:nvPr>
        </p:nvSpPr>
        <p:spPr/>
        <p:txBody>
          <a:bodyPr/>
          <a:lstStyle/>
          <a:p>
            <a:fld id="{A2D50D03-464E-4298-B988-FB6DB9068BA9}" type="slidenum">
              <a:rPr lang="en-GB" smtClean="0"/>
              <a:t>‹#›</a:t>
            </a:fld>
            <a:endParaRPr lang="en-GB"/>
          </a:p>
        </p:txBody>
      </p:sp>
    </p:spTree>
    <p:extLst>
      <p:ext uri="{BB962C8B-B14F-4D97-AF65-F5344CB8AC3E}">
        <p14:creationId xmlns:p14="http://schemas.microsoft.com/office/powerpoint/2010/main" val="1280276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B3AF8-9B1F-5F39-7B2E-D537397FFC2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E5DF09-966D-79FF-25D0-F19EA76318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2D79BD3-720D-A7DD-F399-0E9B7C96C5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0C160B-CC20-06EA-24D1-9C5E5E084736}"/>
              </a:ext>
            </a:extLst>
          </p:cNvPr>
          <p:cNvSpPr>
            <a:spLocks noGrp="1"/>
          </p:cNvSpPr>
          <p:nvPr>
            <p:ph type="dt" sz="half" idx="10"/>
          </p:nvPr>
        </p:nvSpPr>
        <p:spPr/>
        <p:txBody>
          <a:bodyPr/>
          <a:lstStyle/>
          <a:p>
            <a:fld id="{213C244C-BDDA-479E-8AE6-4CF081F8A797}" type="datetimeFigureOut">
              <a:rPr lang="en-GB" smtClean="0"/>
              <a:t>18/07/2025</a:t>
            </a:fld>
            <a:endParaRPr lang="en-GB"/>
          </a:p>
        </p:txBody>
      </p:sp>
      <p:sp>
        <p:nvSpPr>
          <p:cNvPr id="6" name="Footer Placeholder 5">
            <a:extLst>
              <a:ext uri="{FF2B5EF4-FFF2-40B4-BE49-F238E27FC236}">
                <a16:creationId xmlns:a16="http://schemas.microsoft.com/office/drawing/2014/main" id="{2260F2C6-75D4-5C69-08A9-A9159115E3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DCF017-B963-65F5-4961-C98E4763EA61}"/>
              </a:ext>
            </a:extLst>
          </p:cNvPr>
          <p:cNvSpPr>
            <a:spLocks noGrp="1"/>
          </p:cNvSpPr>
          <p:nvPr>
            <p:ph type="sldNum" sz="quarter" idx="12"/>
          </p:nvPr>
        </p:nvSpPr>
        <p:spPr/>
        <p:txBody>
          <a:bodyPr/>
          <a:lstStyle/>
          <a:p>
            <a:fld id="{A2D50D03-464E-4298-B988-FB6DB9068BA9}" type="slidenum">
              <a:rPr lang="en-GB" smtClean="0"/>
              <a:t>‹#›</a:t>
            </a:fld>
            <a:endParaRPr lang="en-GB"/>
          </a:p>
        </p:txBody>
      </p:sp>
    </p:spTree>
    <p:extLst>
      <p:ext uri="{BB962C8B-B14F-4D97-AF65-F5344CB8AC3E}">
        <p14:creationId xmlns:p14="http://schemas.microsoft.com/office/powerpoint/2010/main" val="356245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02D96-5E38-4A01-98B6-DBB719C40B3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5629663-EA83-F4B7-13B7-405F57D863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C5E4C6-A260-5798-24C0-30EDF04662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650D6C5-2957-D284-4A47-1E0DA77A70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34692C-1E9B-A260-454E-D15CD0BD8E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CA34FA7-3B24-3AFE-B60C-474969E9789B}"/>
              </a:ext>
            </a:extLst>
          </p:cNvPr>
          <p:cNvSpPr>
            <a:spLocks noGrp="1"/>
          </p:cNvSpPr>
          <p:nvPr>
            <p:ph type="dt" sz="half" idx="10"/>
          </p:nvPr>
        </p:nvSpPr>
        <p:spPr/>
        <p:txBody>
          <a:bodyPr/>
          <a:lstStyle/>
          <a:p>
            <a:fld id="{213C244C-BDDA-479E-8AE6-4CF081F8A797}" type="datetimeFigureOut">
              <a:rPr lang="en-GB" smtClean="0"/>
              <a:t>18/07/2025</a:t>
            </a:fld>
            <a:endParaRPr lang="en-GB"/>
          </a:p>
        </p:txBody>
      </p:sp>
      <p:sp>
        <p:nvSpPr>
          <p:cNvPr id="8" name="Footer Placeholder 7">
            <a:extLst>
              <a:ext uri="{FF2B5EF4-FFF2-40B4-BE49-F238E27FC236}">
                <a16:creationId xmlns:a16="http://schemas.microsoft.com/office/drawing/2014/main" id="{CA1CD656-08F8-B076-2A73-E41E9769E04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FCBE498-455F-9778-1FBA-C92C8F2453EE}"/>
              </a:ext>
            </a:extLst>
          </p:cNvPr>
          <p:cNvSpPr>
            <a:spLocks noGrp="1"/>
          </p:cNvSpPr>
          <p:nvPr>
            <p:ph type="sldNum" sz="quarter" idx="12"/>
          </p:nvPr>
        </p:nvSpPr>
        <p:spPr/>
        <p:txBody>
          <a:bodyPr/>
          <a:lstStyle/>
          <a:p>
            <a:fld id="{A2D50D03-464E-4298-B988-FB6DB9068BA9}" type="slidenum">
              <a:rPr lang="en-GB" smtClean="0"/>
              <a:t>‹#›</a:t>
            </a:fld>
            <a:endParaRPr lang="en-GB"/>
          </a:p>
        </p:txBody>
      </p:sp>
    </p:spTree>
    <p:extLst>
      <p:ext uri="{BB962C8B-B14F-4D97-AF65-F5344CB8AC3E}">
        <p14:creationId xmlns:p14="http://schemas.microsoft.com/office/powerpoint/2010/main" val="1674801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B3502-F003-CCA6-D31A-02221B4DEFC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4A50F29-6131-A482-B307-69B1ADB08058}"/>
              </a:ext>
            </a:extLst>
          </p:cNvPr>
          <p:cNvSpPr>
            <a:spLocks noGrp="1"/>
          </p:cNvSpPr>
          <p:nvPr>
            <p:ph type="dt" sz="half" idx="10"/>
          </p:nvPr>
        </p:nvSpPr>
        <p:spPr/>
        <p:txBody>
          <a:bodyPr/>
          <a:lstStyle/>
          <a:p>
            <a:fld id="{213C244C-BDDA-479E-8AE6-4CF081F8A797}" type="datetimeFigureOut">
              <a:rPr lang="en-GB" smtClean="0"/>
              <a:t>18/07/2025</a:t>
            </a:fld>
            <a:endParaRPr lang="en-GB"/>
          </a:p>
        </p:txBody>
      </p:sp>
      <p:sp>
        <p:nvSpPr>
          <p:cNvPr id="4" name="Footer Placeholder 3">
            <a:extLst>
              <a:ext uri="{FF2B5EF4-FFF2-40B4-BE49-F238E27FC236}">
                <a16:creationId xmlns:a16="http://schemas.microsoft.com/office/drawing/2014/main" id="{D1C298C5-401E-CD82-015D-F89C3613543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B4F2CE8-A390-3BC8-3633-145D216E90D3}"/>
              </a:ext>
            </a:extLst>
          </p:cNvPr>
          <p:cNvSpPr>
            <a:spLocks noGrp="1"/>
          </p:cNvSpPr>
          <p:nvPr>
            <p:ph type="sldNum" sz="quarter" idx="12"/>
          </p:nvPr>
        </p:nvSpPr>
        <p:spPr/>
        <p:txBody>
          <a:bodyPr/>
          <a:lstStyle/>
          <a:p>
            <a:fld id="{A2D50D03-464E-4298-B988-FB6DB9068BA9}" type="slidenum">
              <a:rPr lang="en-GB" smtClean="0"/>
              <a:t>‹#›</a:t>
            </a:fld>
            <a:endParaRPr lang="en-GB"/>
          </a:p>
        </p:txBody>
      </p:sp>
    </p:spTree>
    <p:extLst>
      <p:ext uri="{BB962C8B-B14F-4D97-AF65-F5344CB8AC3E}">
        <p14:creationId xmlns:p14="http://schemas.microsoft.com/office/powerpoint/2010/main" val="2589454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7AB027-7665-A2AE-7809-C6E47F8C4E1D}"/>
              </a:ext>
            </a:extLst>
          </p:cNvPr>
          <p:cNvSpPr>
            <a:spLocks noGrp="1"/>
          </p:cNvSpPr>
          <p:nvPr>
            <p:ph type="dt" sz="half" idx="10"/>
          </p:nvPr>
        </p:nvSpPr>
        <p:spPr/>
        <p:txBody>
          <a:bodyPr/>
          <a:lstStyle/>
          <a:p>
            <a:fld id="{213C244C-BDDA-479E-8AE6-4CF081F8A797}" type="datetimeFigureOut">
              <a:rPr lang="en-GB" smtClean="0"/>
              <a:t>18/07/2025</a:t>
            </a:fld>
            <a:endParaRPr lang="en-GB"/>
          </a:p>
        </p:txBody>
      </p:sp>
      <p:sp>
        <p:nvSpPr>
          <p:cNvPr id="3" name="Footer Placeholder 2">
            <a:extLst>
              <a:ext uri="{FF2B5EF4-FFF2-40B4-BE49-F238E27FC236}">
                <a16:creationId xmlns:a16="http://schemas.microsoft.com/office/drawing/2014/main" id="{2782C21E-98DA-F60B-62E3-F8E1AC7712F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591EB4A-EFCB-112C-C94A-7282AED3E942}"/>
              </a:ext>
            </a:extLst>
          </p:cNvPr>
          <p:cNvSpPr>
            <a:spLocks noGrp="1"/>
          </p:cNvSpPr>
          <p:nvPr>
            <p:ph type="sldNum" sz="quarter" idx="12"/>
          </p:nvPr>
        </p:nvSpPr>
        <p:spPr/>
        <p:txBody>
          <a:bodyPr/>
          <a:lstStyle/>
          <a:p>
            <a:fld id="{A2D50D03-464E-4298-B988-FB6DB9068BA9}" type="slidenum">
              <a:rPr lang="en-GB" smtClean="0"/>
              <a:t>‹#›</a:t>
            </a:fld>
            <a:endParaRPr lang="en-GB"/>
          </a:p>
        </p:txBody>
      </p:sp>
    </p:spTree>
    <p:extLst>
      <p:ext uri="{BB962C8B-B14F-4D97-AF65-F5344CB8AC3E}">
        <p14:creationId xmlns:p14="http://schemas.microsoft.com/office/powerpoint/2010/main" val="745295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47A9A-1AC3-6E07-AE86-49FBDDE5B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EF967A2-7683-37E7-498A-3C368C747D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719A161-EA91-C084-598C-73FD7763D8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4D190A-B246-5274-A3EE-D0A1F8F46B2A}"/>
              </a:ext>
            </a:extLst>
          </p:cNvPr>
          <p:cNvSpPr>
            <a:spLocks noGrp="1"/>
          </p:cNvSpPr>
          <p:nvPr>
            <p:ph type="dt" sz="half" idx="10"/>
          </p:nvPr>
        </p:nvSpPr>
        <p:spPr/>
        <p:txBody>
          <a:bodyPr/>
          <a:lstStyle/>
          <a:p>
            <a:fld id="{213C244C-BDDA-479E-8AE6-4CF081F8A797}" type="datetimeFigureOut">
              <a:rPr lang="en-GB" smtClean="0"/>
              <a:t>18/07/2025</a:t>
            </a:fld>
            <a:endParaRPr lang="en-GB"/>
          </a:p>
        </p:txBody>
      </p:sp>
      <p:sp>
        <p:nvSpPr>
          <p:cNvPr id="6" name="Footer Placeholder 5">
            <a:extLst>
              <a:ext uri="{FF2B5EF4-FFF2-40B4-BE49-F238E27FC236}">
                <a16:creationId xmlns:a16="http://schemas.microsoft.com/office/drawing/2014/main" id="{DC819DC7-668D-5EAE-6535-9E3F764A5B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BAD549-8C77-1936-23BA-0BABE439126C}"/>
              </a:ext>
            </a:extLst>
          </p:cNvPr>
          <p:cNvSpPr>
            <a:spLocks noGrp="1"/>
          </p:cNvSpPr>
          <p:nvPr>
            <p:ph type="sldNum" sz="quarter" idx="12"/>
          </p:nvPr>
        </p:nvSpPr>
        <p:spPr/>
        <p:txBody>
          <a:bodyPr/>
          <a:lstStyle/>
          <a:p>
            <a:fld id="{A2D50D03-464E-4298-B988-FB6DB9068BA9}" type="slidenum">
              <a:rPr lang="en-GB" smtClean="0"/>
              <a:t>‹#›</a:t>
            </a:fld>
            <a:endParaRPr lang="en-GB"/>
          </a:p>
        </p:txBody>
      </p:sp>
    </p:spTree>
    <p:extLst>
      <p:ext uri="{BB962C8B-B14F-4D97-AF65-F5344CB8AC3E}">
        <p14:creationId xmlns:p14="http://schemas.microsoft.com/office/powerpoint/2010/main" val="105096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79475-213E-60E5-EAE8-639ABE870B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04B318D-0CAA-CB5D-08DF-F0DEA4E787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777309F-E472-307A-3FF1-F588E296C3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DBFCC-B252-301D-8A59-B37AA3F2CC86}"/>
              </a:ext>
            </a:extLst>
          </p:cNvPr>
          <p:cNvSpPr>
            <a:spLocks noGrp="1"/>
          </p:cNvSpPr>
          <p:nvPr>
            <p:ph type="dt" sz="half" idx="10"/>
          </p:nvPr>
        </p:nvSpPr>
        <p:spPr/>
        <p:txBody>
          <a:bodyPr/>
          <a:lstStyle/>
          <a:p>
            <a:fld id="{213C244C-BDDA-479E-8AE6-4CF081F8A797}" type="datetimeFigureOut">
              <a:rPr lang="en-GB" smtClean="0"/>
              <a:t>18/07/2025</a:t>
            </a:fld>
            <a:endParaRPr lang="en-GB"/>
          </a:p>
        </p:txBody>
      </p:sp>
      <p:sp>
        <p:nvSpPr>
          <p:cNvPr id="6" name="Footer Placeholder 5">
            <a:extLst>
              <a:ext uri="{FF2B5EF4-FFF2-40B4-BE49-F238E27FC236}">
                <a16:creationId xmlns:a16="http://schemas.microsoft.com/office/drawing/2014/main" id="{A13D0E8F-45F1-A1E4-70A5-D1121EB4C14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07916DE-A026-832B-6177-8E739E4985CF}"/>
              </a:ext>
            </a:extLst>
          </p:cNvPr>
          <p:cNvSpPr>
            <a:spLocks noGrp="1"/>
          </p:cNvSpPr>
          <p:nvPr>
            <p:ph type="sldNum" sz="quarter" idx="12"/>
          </p:nvPr>
        </p:nvSpPr>
        <p:spPr/>
        <p:txBody>
          <a:bodyPr/>
          <a:lstStyle/>
          <a:p>
            <a:fld id="{A2D50D03-464E-4298-B988-FB6DB9068BA9}" type="slidenum">
              <a:rPr lang="en-GB" smtClean="0"/>
              <a:t>‹#›</a:t>
            </a:fld>
            <a:endParaRPr lang="en-GB"/>
          </a:p>
        </p:txBody>
      </p:sp>
    </p:spTree>
    <p:extLst>
      <p:ext uri="{BB962C8B-B14F-4D97-AF65-F5344CB8AC3E}">
        <p14:creationId xmlns:p14="http://schemas.microsoft.com/office/powerpoint/2010/main" val="4249886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AF7E5D-4727-4287-5A37-55BC28838D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8F61F9-EC2B-27D5-B4A1-D7CACF29AF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CFF706C-0DE8-8FF5-CF7D-67482495EF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3C244C-BDDA-479E-8AE6-4CF081F8A797}" type="datetimeFigureOut">
              <a:rPr lang="en-GB" smtClean="0"/>
              <a:t>18/07/2025</a:t>
            </a:fld>
            <a:endParaRPr lang="en-GB"/>
          </a:p>
        </p:txBody>
      </p:sp>
      <p:sp>
        <p:nvSpPr>
          <p:cNvPr id="5" name="Footer Placeholder 4">
            <a:extLst>
              <a:ext uri="{FF2B5EF4-FFF2-40B4-BE49-F238E27FC236}">
                <a16:creationId xmlns:a16="http://schemas.microsoft.com/office/drawing/2014/main" id="{F9DE9655-6091-5EE0-F883-DADA0265E1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E891A7A-206E-3360-FB53-A54BEEFED3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D50D03-464E-4298-B988-FB6DB9068BA9}" type="slidenum">
              <a:rPr lang="en-GB" smtClean="0"/>
              <a:t>‹#›</a:t>
            </a:fld>
            <a:endParaRPr lang="en-GB"/>
          </a:p>
        </p:txBody>
      </p:sp>
    </p:spTree>
    <p:extLst>
      <p:ext uri="{BB962C8B-B14F-4D97-AF65-F5344CB8AC3E}">
        <p14:creationId xmlns:p14="http://schemas.microsoft.com/office/powerpoint/2010/main" val="33251078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FBF4F-8B93-AB34-CBB5-382DD03F4287}"/>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A03A3D7F-CB34-1520-0294-045ED8E39923}"/>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ABAD8699-5F21-948D-CFB0-3DAD542EAA53}"/>
              </a:ext>
            </a:extLst>
          </p:cNvPr>
          <p:cNvPicPr>
            <a:picLocks noChangeAspect="1"/>
          </p:cNvPicPr>
          <p:nvPr/>
        </p:nvPicPr>
        <p:blipFill>
          <a:blip r:embed="rId2"/>
          <a:stretch>
            <a:fillRect/>
          </a:stretch>
        </p:blipFill>
        <p:spPr>
          <a:xfrm>
            <a:off x="151372" y="156411"/>
            <a:ext cx="11889255" cy="6651332"/>
          </a:xfrm>
          <a:prstGeom prst="rect">
            <a:avLst/>
          </a:prstGeom>
        </p:spPr>
      </p:pic>
    </p:spTree>
    <p:extLst>
      <p:ext uri="{BB962C8B-B14F-4D97-AF65-F5344CB8AC3E}">
        <p14:creationId xmlns:p14="http://schemas.microsoft.com/office/powerpoint/2010/main" val="31877281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890C-0B3F-8980-ED5D-A87912E2FF7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AAED6B3-E9B0-6CB7-0638-4FA696DFC120}"/>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39CC9E8-BECC-05E4-BC8A-D22CE732224C}"/>
              </a:ext>
            </a:extLst>
          </p:cNvPr>
          <p:cNvPicPr>
            <a:picLocks noChangeAspect="1"/>
          </p:cNvPicPr>
          <p:nvPr/>
        </p:nvPicPr>
        <p:blipFill>
          <a:blip r:embed="rId2"/>
          <a:stretch>
            <a:fillRect/>
          </a:stretch>
        </p:blipFill>
        <p:spPr>
          <a:xfrm>
            <a:off x="708860" y="899759"/>
            <a:ext cx="10774279" cy="5058481"/>
          </a:xfrm>
          <a:prstGeom prst="rect">
            <a:avLst/>
          </a:prstGeom>
        </p:spPr>
      </p:pic>
    </p:spTree>
    <p:extLst>
      <p:ext uri="{BB962C8B-B14F-4D97-AF65-F5344CB8AC3E}">
        <p14:creationId xmlns:p14="http://schemas.microsoft.com/office/powerpoint/2010/main" val="3959026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C1F2A-F4F7-E4DD-B9EE-4D66D3787DE4}"/>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AD4C785-257D-7D72-425E-471B59B428F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86F42AB9-454E-B670-6D68-C413456BF1B8}"/>
              </a:ext>
            </a:extLst>
          </p:cNvPr>
          <p:cNvPicPr>
            <a:picLocks noChangeAspect="1"/>
          </p:cNvPicPr>
          <p:nvPr/>
        </p:nvPicPr>
        <p:blipFill>
          <a:blip r:embed="rId2"/>
          <a:stretch>
            <a:fillRect/>
          </a:stretch>
        </p:blipFill>
        <p:spPr>
          <a:xfrm>
            <a:off x="832703" y="647312"/>
            <a:ext cx="10526594" cy="5563376"/>
          </a:xfrm>
          <a:prstGeom prst="rect">
            <a:avLst/>
          </a:prstGeom>
        </p:spPr>
      </p:pic>
    </p:spTree>
    <p:extLst>
      <p:ext uri="{BB962C8B-B14F-4D97-AF65-F5344CB8AC3E}">
        <p14:creationId xmlns:p14="http://schemas.microsoft.com/office/powerpoint/2010/main" val="2120391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9B53F-C572-4886-5592-0207AD94633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E505D41-AC65-4E17-6D3E-0342E510765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50EBF09-429E-989D-5986-126BAB8D6C6E}"/>
              </a:ext>
            </a:extLst>
          </p:cNvPr>
          <p:cNvPicPr>
            <a:picLocks noChangeAspect="1"/>
          </p:cNvPicPr>
          <p:nvPr/>
        </p:nvPicPr>
        <p:blipFill>
          <a:blip r:embed="rId2"/>
          <a:stretch>
            <a:fillRect/>
          </a:stretch>
        </p:blipFill>
        <p:spPr>
          <a:xfrm>
            <a:off x="732676" y="675891"/>
            <a:ext cx="10726647" cy="5506218"/>
          </a:xfrm>
          <a:prstGeom prst="rect">
            <a:avLst/>
          </a:prstGeom>
        </p:spPr>
      </p:pic>
    </p:spTree>
    <p:extLst>
      <p:ext uri="{BB962C8B-B14F-4D97-AF65-F5344CB8AC3E}">
        <p14:creationId xmlns:p14="http://schemas.microsoft.com/office/powerpoint/2010/main" val="220869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69958-D0A8-2D22-5AA4-C8FC2DE6BEF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CC6B404-EF58-32DF-A865-FD6C8D9D4B1F}"/>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09CEF6CB-FBBC-8DB1-5C5A-B921AD6D54CB}"/>
              </a:ext>
            </a:extLst>
          </p:cNvPr>
          <p:cNvPicPr>
            <a:picLocks noChangeAspect="1"/>
          </p:cNvPicPr>
          <p:nvPr/>
        </p:nvPicPr>
        <p:blipFill>
          <a:blip r:embed="rId2"/>
          <a:stretch>
            <a:fillRect/>
          </a:stretch>
        </p:blipFill>
        <p:spPr>
          <a:xfrm>
            <a:off x="832703" y="628259"/>
            <a:ext cx="10526594" cy="5601482"/>
          </a:xfrm>
          <a:prstGeom prst="rect">
            <a:avLst/>
          </a:prstGeom>
        </p:spPr>
      </p:pic>
    </p:spTree>
    <p:extLst>
      <p:ext uri="{BB962C8B-B14F-4D97-AF65-F5344CB8AC3E}">
        <p14:creationId xmlns:p14="http://schemas.microsoft.com/office/powerpoint/2010/main" val="13795920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B6441-F422-EADF-8321-9496E1B1314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9E7FB78-7986-871F-545D-DE1A679EF4B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66C207CB-C200-BEFB-4A71-965AF8474B7A}"/>
              </a:ext>
            </a:extLst>
          </p:cNvPr>
          <p:cNvPicPr>
            <a:picLocks noChangeAspect="1"/>
          </p:cNvPicPr>
          <p:nvPr/>
        </p:nvPicPr>
        <p:blipFill>
          <a:blip r:embed="rId2"/>
          <a:stretch>
            <a:fillRect/>
          </a:stretch>
        </p:blipFill>
        <p:spPr>
          <a:xfrm>
            <a:off x="742203" y="937865"/>
            <a:ext cx="10707594" cy="4982270"/>
          </a:xfrm>
          <a:prstGeom prst="rect">
            <a:avLst/>
          </a:prstGeom>
        </p:spPr>
      </p:pic>
    </p:spTree>
    <p:extLst>
      <p:ext uri="{BB962C8B-B14F-4D97-AF65-F5344CB8AC3E}">
        <p14:creationId xmlns:p14="http://schemas.microsoft.com/office/powerpoint/2010/main" val="306698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23C66ED-DBBF-12CA-7F5E-813E0E7D03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7622"/>
            <a:ext cx="12192000" cy="6894986"/>
            <a:chOff x="0" y="-7622"/>
            <a:chExt cx="12192000" cy="6894986"/>
          </a:xfrm>
        </p:grpSpPr>
        <p:sp>
          <p:nvSpPr>
            <p:cNvPr id="11" name="Rectangle 10">
              <a:extLst>
                <a:ext uri="{FF2B5EF4-FFF2-40B4-BE49-F238E27FC236}">
                  <a16:creationId xmlns:a16="http://schemas.microsoft.com/office/drawing/2014/main" id="{E3002B52-2669-1ED7-2E0F-0627FC31DF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7621"/>
              <a:ext cx="12192000" cy="6887364"/>
            </a:xfrm>
            <a:prstGeom prst="rect">
              <a:avLst/>
            </a:prstGeom>
            <a:gradFill>
              <a:gsLst>
                <a:gs pos="8000">
                  <a:schemeClr val="accent5"/>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82E9EC0D-91EA-9D35-F655-335C580AB3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9" y="0"/>
              <a:ext cx="8216919" cy="6887364"/>
            </a:xfrm>
            <a:prstGeom prst="rect">
              <a:avLst/>
            </a:prstGeom>
            <a:gradFill flip="none" rotWithShape="1">
              <a:gsLst>
                <a:gs pos="0">
                  <a:schemeClr val="accent5">
                    <a:lumMod val="75000"/>
                    <a:alpha val="79000"/>
                  </a:schemeClr>
                </a:gs>
                <a:gs pos="40000">
                  <a:schemeClr val="accent5">
                    <a:lumMod val="60000"/>
                    <a:lumOff val="40000"/>
                    <a:alpha val="0"/>
                  </a:schemeClr>
                </a:gs>
              </a:gsLst>
              <a:lin ang="19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770627C-B480-1145-72DC-5B59DBE048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39978" y="-7622"/>
              <a:ext cx="8451623" cy="6887367"/>
            </a:xfrm>
            <a:prstGeom prst="rect">
              <a:avLst/>
            </a:prstGeom>
            <a:gradFill>
              <a:gsLst>
                <a:gs pos="0">
                  <a:schemeClr val="accent5">
                    <a:lumMod val="75000"/>
                    <a:alpha val="67000"/>
                  </a:schemeClr>
                </a:gs>
                <a:gs pos="60000">
                  <a:schemeClr val="accent5">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9F81D39-93D1-019C-74DC-4710F53346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9127281" y="7060"/>
              <a:ext cx="3064320" cy="6872683"/>
            </a:xfrm>
            <a:prstGeom prst="rect">
              <a:avLst/>
            </a:prstGeom>
            <a:gradFill flip="none" rotWithShape="1">
              <a:gsLst>
                <a:gs pos="0">
                  <a:schemeClr val="accent2">
                    <a:alpha val="58000"/>
                  </a:schemeClr>
                </a:gs>
                <a:gs pos="41000">
                  <a:schemeClr val="accent2">
                    <a:alpha val="0"/>
                  </a:schemeClr>
                </a:gs>
              </a:gsLst>
              <a:lin ang="1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grpSp>
      <p:pic>
        <p:nvPicPr>
          <p:cNvPr id="5" name="Content Placeholder 4">
            <a:extLst>
              <a:ext uri="{FF2B5EF4-FFF2-40B4-BE49-F238E27FC236}">
                <a16:creationId xmlns:a16="http://schemas.microsoft.com/office/drawing/2014/main" id="{66DAA767-1E6E-3BA9-8246-4E118AA9599A}"/>
              </a:ext>
            </a:extLst>
          </p:cNvPr>
          <p:cNvPicPr>
            <a:picLocks noGrp="1" noChangeAspect="1"/>
          </p:cNvPicPr>
          <p:nvPr>
            <p:ph idx="1"/>
          </p:nvPr>
        </p:nvPicPr>
        <p:blipFill rotWithShape="1">
          <a:blip r:embed="rId2">
            <a:alphaModFix amt="59000"/>
          </a:blip>
          <a:srcRect l="427" r="2" b="2"/>
          <a:stretch/>
        </p:blipFill>
        <p:spPr>
          <a:xfrm>
            <a:off x="20" y="-7624"/>
            <a:ext cx="12191981" cy="6887365"/>
          </a:xfrm>
          <a:prstGeom prst="rect">
            <a:avLst/>
          </a:prstGeom>
        </p:spPr>
      </p:pic>
    </p:spTree>
    <p:extLst>
      <p:ext uri="{BB962C8B-B14F-4D97-AF65-F5344CB8AC3E}">
        <p14:creationId xmlns:p14="http://schemas.microsoft.com/office/powerpoint/2010/main" val="2291137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0164E12-E915-84A0-D549-608D3610196C}"/>
              </a:ext>
            </a:extLst>
          </p:cNvPr>
          <p:cNvPicPr>
            <a:picLocks noGrp="1" noChangeAspect="1"/>
          </p:cNvPicPr>
          <p:nvPr>
            <p:ph idx="1"/>
          </p:nvPr>
        </p:nvPicPr>
        <p:blipFill>
          <a:blip r:embed="rId2"/>
          <a:stretch>
            <a:fillRect/>
          </a:stretch>
        </p:blipFill>
        <p:spPr>
          <a:xfrm>
            <a:off x="241885" y="702366"/>
            <a:ext cx="11708229" cy="6029738"/>
          </a:xfrm>
          <a:prstGeom prst="rect">
            <a:avLst/>
          </a:prstGeom>
        </p:spPr>
      </p:pic>
      <p:sp>
        <p:nvSpPr>
          <p:cNvPr id="6" name="TextBox 5">
            <a:extLst>
              <a:ext uri="{FF2B5EF4-FFF2-40B4-BE49-F238E27FC236}">
                <a16:creationId xmlns:a16="http://schemas.microsoft.com/office/drawing/2014/main" id="{B1598DF5-4ED7-4B4D-BA76-1E86C6A57C13}"/>
              </a:ext>
            </a:extLst>
          </p:cNvPr>
          <p:cNvSpPr txBox="1"/>
          <p:nvPr/>
        </p:nvSpPr>
        <p:spPr>
          <a:xfrm>
            <a:off x="241885" y="265043"/>
            <a:ext cx="11708229" cy="707886"/>
          </a:xfrm>
          <a:prstGeom prst="rect">
            <a:avLst/>
          </a:prstGeom>
          <a:noFill/>
        </p:spPr>
        <p:txBody>
          <a:bodyPr wrap="square" rtlCol="0">
            <a:spAutoFit/>
          </a:bodyPr>
          <a:lstStyle/>
          <a:p>
            <a:r>
              <a:rPr lang="en-GB" sz="2000" dirty="0">
                <a:latin typeface="Letter-join Plus 4" panose="02000505000000020003" pitchFamily="50" charset="0"/>
              </a:rPr>
              <a:t>We will send you a paper copy of the kit list to you; however, this is currently available on the school website on the Year 6 page.  </a:t>
            </a:r>
          </a:p>
        </p:txBody>
      </p:sp>
    </p:spTree>
    <p:extLst>
      <p:ext uri="{BB962C8B-B14F-4D97-AF65-F5344CB8AC3E}">
        <p14:creationId xmlns:p14="http://schemas.microsoft.com/office/powerpoint/2010/main" val="3755540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8D2BA-014D-6DAE-0B36-94987466F014}"/>
              </a:ext>
            </a:extLst>
          </p:cNvPr>
          <p:cNvSpPr>
            <a:spLocks noGrp="1"/>
          </p:cNvSpPr>
          <p:nvPr>
            <p:ph type="title"/>
          </p:nvPr>
        </p:nvSpPr>
        <p:spPr/>
        <p:txBody>
          <a:bodyPr/>
          <a:lstStyle/>
          <a:p>
            <a:r>
              <a:rPr lang="en-GB" b="1" u="sng" dirty="0">
                <a:latin typeface="Letter-join Plus 4" panose="02000505000000020003" pitchFamily="50" charset="0"/>
              </a:rPr>
              <a:t>8</a:t>
            </a:r>
            <a:r>
              <a:rPr lang="en-GB" b="1" u="sng" baseline="30000" dirty="0">
                <a:latin typeface="Letter-join Plus 4" panose="02000505000000020003" pitchFamily="50" charset="0"/>
              </a:rPr>
              <a:t>th</a:t>
            </a:r>
            <a:r>
              <a:rPr lang="en-GB" b="1" u="sng" dirty="0">
                <a:latin typeface="Letter-join Plus 4" panose="02000505000000020003" pitchFamily="50" charset="0"/>
              </a:rPr>
              <a:t> – 12</a:t>
            </a:r>
            <a:r>
              <a:rPr lang="en-GB" b="1" u="sng" baseline="30000" dirty="0">
                <a:latin typeface="Letter-join Plus 4" panose="02000505000000020003" pitchFamily="50" charset="0"/>
              </a:rPr>
              <a:t>th</a:t>
            </a:r>
            <a:r>
              <a:rPr lang="en-GB" b="1" u="sng" dirty="0">
                <a:latin typeface="Letter-join Plus 4" panose="02000505000000020003" pitchFamily="50" charset="0"/>
              </a:rPr>
              <a:t> June 2026</a:t>
            </a:r>
          </a:p>
        </p:txBody>
      </p:sp>
      <p:sp>
        <p:nvSpPr>
          <p:cNvPr id="3" name="Content Placeholder 2">
            <a:extLst>
              <a:ext uri="{FF2B5EF4-FFF2-40B4-BE49-F238E27FC236}">
                <a16:creationId xmlns:a16="http://schemas.microsoft.com/office/drawing/2014/main" id="{191A86EA-5EFE-4432-9A2D-477B6BF8D58C}"/>
              </a:ext>
            </a:extLst>
          </p:cNvPr>
          <p:cNvSpPr>
            <a:spLocks noGrp="1"/>
          </p:cNvSpPr>
          <p:nvPr>
            <p:ph idx="1"/>
          </p:nvPr>
        </p:nvSpPr>
        <p:spPr>
          <a:xfrm>
            <a:off x="245649" y="1825625"/>
            <a:ext cx="11108151" cy="4351338"/>
          </a:xfrm>
        </p:spPr>
        <p:txBody>
          <a:bodyPr/>
          <a:lstStyle/>
          <a:p>
            <a:r>
              <a:rPr lang="en-GB" sz="3600" dirty="0">
                <a:latin typeface="Letter-join Plus 4" panose="02000505000000020003" pitchFamily="50" charset="0"/>
              </a:rPr>
              <a:t>Mendip Activity Centre</a:t>
            </a:r>
          </a:p>
          <a:p>
            <a:endParaRPr lang="en-GB" sz="3600" dirty="0">
              <a:latin typeface="Letter-join Plus 4" panose="02000505000000020003" pitchFamily="50" charset="0"/>
            </a:endParaRPr>
          </a:p>
          <a:p>
            <a:r>
              <a:rPr lang="en-US" sz="3600" dirty="0" err="1">
                <a:latin typeface="Letter-join Plus 4" panose="02000505000000020003" pitchFamily="50" charset="0"/>
              </a:rPr>
              <a:t>Lyncombe</a:t>
            </a:r>
            <a:r>
              <a:rPr lang="en-US" sz="3600" dirty="0">
                <a:latin typeface="Letter-join Plus 4" panose="02000505000000020003" pitchFamily="50" charset="0"/>
              </a:rPr>
              <a:t> Drive, </a:t>
            </a:r>
          </a:p>
          <a:p>
            <a:pPr marL="0" indent="0">
              <a:buNone/>
            </a:pPr>
            <a:r>
              <a:rPr lang="en-US" sz="3600" dirty="0">
                <a:latin typeface="Letter-join Plus 4" panose="02000505000000020003" pitchFamily="50" charset="0"/>
              </a:rPr>
              <a:t>Churchill</a:t>
            </a:r>
          </a:p>
          <a:p>
            <a:endParaRPr lang="en-US" sz="3600" dirty="0">
              <a:latin typeface="Letter-join Plus 4" panose="02000505000000020003" pitchFamily="50" charset="0"/>
            </a:endParaRPr>
          </a:p>
          <a:p>
            <a:r>
              <a:rPr lang="en-US" sz="3600" dirty="0">
                <a:latin typeface="Letter-join Plus 4" panose="02000505000000020003" pitchFamily="50" charset="0"/>
              </a:rPr>
              <a:t>BS25 5PQ. </a:t>
            </a:r>
            <a:endParaRPr lang="en-GB" sz="3600" dirty="0">
              <a:latin typeface="Letter-join Plus 4" panose="02000505000000020003" pitchFamily="50" charset="0"/>
            </a:endParaRPr>
          </a:p>
          <a:p>
            <a:endParaRPr lang="en-GB" dirty="0"/>
          </a:p>
        </p:txBody>
      </p:sp>
      <p:pic>
        <p:nvPicPr>
          <p:cNvPr id="5" name="Picture 4">
            <a:extLst>
              <a:ext uri="{FF2B5EF4-FFF2-40B4-BE49-F238E27FC236}">
                <a16:creationId xmlns:a16="http://schemas.microsoft.com/office/drawing/2014/main" id="{8C318B5A-B03A-82EF-DEF3-37F0F5550690}"/>
              </a:ext>
            </a:extLst>
          </p:cNvPr>
          <p:cNvPicPr>
            <a:picLocks noChangeAspect="1"/>
          </p:cNvPicPr>
          <p:nvPr/>
        </p:nvPicPr>
        <p:blipFill>
          <a:blip r:embed="rId2"/>
          <a:stretch>
            <a:fillRect/>
          </a:stretch>
        </p:blipFill>
        <p:spPr>
          <a:xfrm>
            <a:off x="5068139" y="1825625"/>
            <a:ext cx="6878212" cy="4093912"/>
          </a:xfrm>
          <a:prstGeom prst="rect">
            <a:avLst/>
          </a:prstGeom>
        </p:spPr>
      </p:pic>
    </p:spTree>
    <p:extLst>
      <p:ext uri="{BB962C8B-B14F-4D97-AF65-F5344CB8AC3E}">
        <p14:creationId xmlns:p14="http://schemas.microsoft.com/office/powerpoint/2010/main" val="544670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Content Placeholder 4" descr="A close-up of a store&#10;&#10;Description automatically generated">
            <a:extLst>
              <a:ext uri="{FF2B5EF4-FFF2-40B4-BE49-F238E27FC236}">
                <a16:creationId xmlns:a16="http://schemas.microsoft.com/office/drawing/2014/main" id="{085809C1-0E1F-9310-C938-5E4ECB0F8AD8}"/>
              </a:ext>
            </a:extLst>
          </p:cNvPr>
          <p:cNvPicPr>
            <a:picLocks noGrp="1" noChangeAspect="1"/>
          </p:cNvPicPr>
          <p:nvPr>
            <p:ph idx="1"/>
          </p:nvPr>
        </p:nvPicPr>
        <p:blipFill>
          <a:blip r:embed="rId2"/>
          <a:stretch>
            <a:fillRect/>
          </a:stretch>
        </p:blipFill>
        <p:spPr>
          <a:xfrm>
            <a:off x="643467" y="879940"/>
            <a:ext cx="10905066" cy="5098119"/>
          </a:xfrm>
          <a:prstGeom prst="rect">
            <a:avLst/>
          </a:prstGeom>
        </p:spPr>
      </p:pic>
    </p:spTree>
    <p:extLst>
      <p:ext uri="{BB962C8B-B14F-4D97-AF65-F5344CB8AC3E}">
        <p14:creationId xmlns:p14="http://schemas.microsoft.com/office/powerpoint/2010/main" val="2164586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7EB267E-B512-AED0-9590-12B2D07676FB}"/>
              </a:ext>
            </a:extLst>
          </p:cNvPr>
          <p:cNvPicPr>
            <a:picLocks noGrp="1" noChangeAspect="1"/>
          </p:cNvPicPr>
          <p:nvPr>
            <p:ph idx="1"/>
          </p:nvPr>
        </p:nvPicPr>
        <p:blipFill>
          <a:blip r:embed="rId2"/>
          <a:stretch>
            <a:fillRect/>
          </a:stretch>
        </p:blipFill>
        <p:spPr>
          <a:xfrm>
            <a:off x="643467" y="948097"/>
            <a:ext cx="10905066" cy="4961804"/>
          </a:xfrm>
          <a:prstGeom prst="rect">
            <a:avLst/>
          </a:prstGeom>
        </p:spPr>
      </p:pic>
    </p:spTree>
    <p:extLst>
      <p:ext uri="{BB962C8B-B14F-4D97-AF65-F5344CB8AC3E}">
        <p14:creationId xmlns:p14="http://schemas.microsoft.com/office/powerpoint/2010/main" val="58406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0C29CB5-E8AE-BB78-2FAA-9F6841E771F8}"/>
              </a:ext>
            </a:extLst>
          </p:cNvPr>
          <p:cNvPicPr>
            <a:picLocks noGrp="1" noChangeAspect="1"/>
          </p:cNvPicPr>
          <p:nvPr>
            <p:ph idx="1"/>
          </p:nvPr>
        </p:nvPicPr>
        <p:blipFill>
          <a:blip r:embed="rId2"/>
          <a:stretch>
            <a:fillRect/>
          </a:stretch>
        </p:blipFill>
        <p:spPr>
          <a:xfrm>
            <a:off x="984930" y="643466"/>
            <a:ext cx="10222140" cy="5571067"/>
          </a:xfrm>
          <a:prstGeom prst="rect">
            <a:avLst/>
          </a:prstGeom>
        </p:spPr>
      </p:pic>
    </p:spTree>
    <p:extLst>
      <p:ext uri="{BB962C8B-B14F-4D97-AF65-F5344CB8AC3E}">
        <p14:creationId xmlns:p14="http://schemas.microsoft.com/office/powerpoint/2010/main" val="33728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E40960-7FEB-2B55-9C75-7986A5E70591}"/>
              </a:ext>
            </a:extLst>
          </p:cNvPr>
          <p:cNvPicPr>
            <a:picLocks noGrp="1" noChangeAspect="1"/>
          </p:cNvPicPr>
          <p:nvPr>
            <p:ph idx="1"/>
          </p:nvPr>
        </p:nvPicPr>
        <p:blipFill>
          <a:blip r:embed="rId2"/>
          <a:stretch>
            <a:fillRect/>
          </a:stretch>
        </p:blipFill>
        <p:spPr>
          <a:xfrm>
            <a:off x="1031392" y="643466"/>
            <a:ext cx="10129215" cy="5571067"/>
          </a:xfrm>
          <a:prstGeom prst="rect">
            <a:avLst/>
          </a:prstGeom>
        </p:spPr>
      </p:pic>
    </p:spTree>
    <p:extLst>
      <p:ext uri="{BB962C8B-B14F-4D97-AF65-F5344CB8AC3E}">
        <p14:creationId xmlns:p14="http://schemas.microsoft.com/office/powerpoint/2010/main" val="1915008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7EE53-7430-BAA2-0BB7-4B3DDB640AA0}"/>
              </a:ext>
            </a:extLst>
          </p:cNvPr>
          <p:cNvSpPr>
            <a:spLocks noGrp="1"/>
          </p:cNvSpPr>
          <p:nvPr>
            <p:ph type="title"/>
          </p:nvPr>
        </p:nvSpPr>
        <p:spPr>
          <a:xfrm>
            <a:off x="130629" y="1077644"/>
            <a:ext cx="11777836" cy="1325563"/>
          </a:xfrm>
        </p:spPr>
        <p:txBody>
          <a:bodyPr>
            <a:normAutofit fontScale="90000"/>
          </a:bodyPr>
          <a:lstStyle/>
          <a:p>
            <a:r>
              <a:rPr lang="en-GB" b="1" dirty="0">
                <a:latin typeface="Letter-join Plus 4" panose="02000505000000020003" pitchFamily="50" charset="0"/>
              </a:rPr>
              <a:t>The Lodge </a:t>
            </a:r>
            <a:r>
              <a:rPr lang="en-GB" dirty="0">
                <a:latin typeface="Letter-join Plus 4" panose="02000505000000020003" pitchFamily="50" charset="0"/>
              </a:rPr>
              <a:t>– Sleeps up to 86 in bunkbed accommodation</a:t>
            </a:r>
            <a:br>
              <a:rPr lang="en-GB" dirty="0">
                <a:latin typeface="Letter-join Plus 4" panose="02000505000000020003" pitchFamily="50" charset="0"/>
              </a:rPr>
            </a:br>
            <a:br>
              <a:rPr lang="en-GB" dirty="0">
                <a:latin typeface="Letter-join Plus 4" panose="02000505000000020003" pitchFamily="50" charset="0"/>
              </a:rPr>
            </a:br>
            <a:r>
              <a:rPr lang="en-GB" sz="3600" dirty="0">
                <a:latin typeface="Letter-join Plus 4" panose="02000505000000020003" pitchFamily="50" charset="0"/>
              </a:rPr>
              <a:t>These will be in rooms of between 6 and 9 and will be single gender. Children will be asked to give us their preferences of three friends and we make sure they have at least one of those in their room.</a:t>
            </a:r>
            <a:endParaRPr lang="en-GB" dirty="0">
              <a:latin typeface="Letter-join Plus 4" panose="02000505000000020003" pitchFamily="50" charset="0"/>
            </a:endParaRPr>
          </a:p>
        </p:txBody>
      </p:sp>
      <p:pic>
        <p:nvPicPr>
          <p:cNvPr id="6" name="Picture 5">
            <a:extLst>
              <a:ext uri="{FF2B5EF4-FFF2-40B4-BE49-F238E27FC236}">
                <a16:creationId xmlns:a16="http://schemas.microsoft.com/office/drawing/2014/main" id="{7EDF1B57-8910-4956-A8AF-0C7CC62518AD}"/>
              </a:ext>
            </a:extLst>
          </p:cNvPr>
          <p:cNvPicPr>
            <a:picLocks noChangeAspect="1"/>
          </p:cNvPicPr>
          <p:nvPr/>
        </p:nvPicPr>
        <p:blipFill rotWithShape="1">
          <a:blip r:embed="rId2"/>
          <a:srcRect t="2134" r="3221"/>
          <a:stretch/>
        </p:blipFill>
        <p:spPr>
          <a:xfrm>
            <a:off x="2983953" y="3423191"/>
            <a:ext cx="3112047" cy="3146997"/>
          </a:xfrm>
          <a:prstGeom prst="rect">
            <a:avLst/>
          </a:prstGeom>
        </p:spPr>
      </p:pic>
      <p:pic>
        <p:nvPicPr>
          <p:cNvPr id="8" name="Picture 7">
            <a:extLst>
              <a:ext uri="{FF2B5EF4-FFF2-40B4-BE49-F238E27FC236}">
                <a16:creationId xmlns:a16="http://schemas.microsoft.com/office/drawing/2014/main" id="{4F548A8E-1C72-4613-98A6-4B7A911727A2}"/>
              </a:ext>
            </a:extLst>
          </p:cNvPr>
          <p:cNvPicPr>
            <a:picLocks noChangeAspect="1"/>
          </p:cNvPicPr>
          <p:nvPr/>
        </p:nvPicPr>
        <p:blipFill rotWithShape="1">
          <a:blip r:embed="rId3"/>
          <a:srcRect r="4598"/>
          <a:stretch/>
        </p:blipFill>
        <p:spPr>
          <a:xfrm>
            <a:off x="130629" y="3479326"/>
            <a:ext cx="2907846" cy="3057525"/>
          </a:xfrm>
          <a:prstGeom prst="rect">
            <a:avLst/>
          </a:prstGeom>
        </p:spPr>
      </p:pic>
      <p:pic>
        <p:nvPicPr>
          <p:cNvPr id="10" name="Picture 9">
            <a:extLst>
              <a:ext uri="{FF2B5EF4-FFF2-40B4-BE49-F238E27FC236}">
                <a16:creationId xmlns:a16="http://schemas.microsoft.com/office/drawing/2014/main" id="{492448CF-DDBC-4296-81B8-6F4880BD81EA}"/>
              </a:ext>
            </a:extLst>
          </p:cNvPr>
          <p:cNvPicPr>
            <a:picLocks noChangeAspect="1"/>
          </p:cNvPicPr>
          <p:nvPr/>
        </p:nvPicPr>
        <p:blipFill rotWithShape="1">
          <a:blip r:embed="rId4"/>
          <a:srcRect l="2328" b="3866"/>
          <a:stretch/>
        </p:blipFill>
        <p:spPr>
          <a:xfrm>
            <a:off x="6096000" y="3423191"/>
            <a:ext cx="3153789" cy="3113660"/>
          </a:xfrm>
          <a:prstGeom prst="rect">
            <a:avLst/>
          </a:prstGeom>
        </p:spPr>
      </p:pic>
      <p:pic>
        <p:nvPicPr>
          <p:cNvPr id="12" name="Picture 11">
            <a:extLst>
              <a:ext uri="{FF2B5EF4-FFF2-40B4-BE49-F238E27FC236}">
                <a16:creationId xmlns:a16="http://schemas.microsoft.com/office/drawing/2014/main" id="{BBCC3794-EFF2-4258-9478-E71464E6F7F7}"/>
              </a:ext>
            </a:extLst>
          </p:cNvPr>
          <p:cNvPicPr>
            <a:picLocks noChangeAspect="1"/>
          </p:cNvPicPr>
          <p:nvPr/>
        </p:nvPicPr>
        <p:blipFill rotWithShape="1">
          <a:blip r:embed="rId5"/>
          <a:srcRect r="3391"/>
          <a:stretch/>
        </p:blipFill>
        <p:spPr>
          <a:xfrm>
            <a:off x="9153525" y="3451258"/>
            <a:ext cx="3027248" cy="3113660"/>
          </a:xfrm>
          <a:prstGeom prst="rect">
            <a:avLst/>
          </a:prstGeom>
        </p:spPr>
      </p:pic>
    </p:spTree>
    <p:extLst>
      <p:ext uri="{BB962C8B-B14F-4D97-AF65-F5344CB8AC3E}">
        <p14:creationId xmlns:p14="http://schemas.microsoft.com/office/powerpoint/2010/main" val="88130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FB83A-5699-11B2-7F11-6A351D30B995}"/>
              </a:ext>
            </a:extLst>
          </p:cNvPr>
          <p:cNvSpPr>
            <a:spLocks noGrp="1"/>
          </p:cNvSpPr>
          <p:nvPr>
            <p:ph type="title"/>
          </p:nvPr>
        </p:nvSpPr>
        <p:spPr>
          <a:xfrm>
            <a:off x="838200" y="365125"/>
            <a:ext cx="10515600" cy="522771"/>
          </a:xfrm>
        </p:spPr>
        <p:txBody>
          <a:bodyPr>
            <a:normAutofit fontScale="90000"/>
          </a:bodyPr>
          <a:lstStyle/>
          <a:p>
            <a:pPr algn="ctr"/>
            <a:r>
              <a:rPr lang="en-GB" sz="3600" b="1" dirty="0">
                <a:latin typeface="Letter-join Plus 4" panose="02000505000000020003" pitchFamily="50" charset="0"/>
              </a:rPr>
              <a:t>On Day 1 – 8</a:t>
            </a:r>
            <a:r>
              <a:rPr lang="en-GB" sz="3600" b="1" baseline="30000" dirty="0">
                <a:latin typeface="Letter-join Plus 4" panose="02000505000000020003" pitchFamily="50" charset="0"/>
              </a:rPr>
              <a:t>th</a:t>
            </a:r>
            <a:r>
              <a:rPr lang="en-GB" sz="3600" b="1" dirty="0">
                <a:latin typeface="Letter-join Plus 4" panose="02000505000000020003" pitchFamily="50" charset="0"/>
              </a:rPr>
              <a:t> June all children will need a packed lunch.</a:t>
            </a:r>
          </a:p>
        </p:txBody>
      </p:sp>
      <p:sp>
        <p:nvSpPr>
          <p:cNvPr id="3" name="Content Placeholder 2">
            <a:extLst>
              <a:ext uri="{FF2B5EF4-FFF2-40B4-BE49-F238E27FC236}">
                <a16:creationId xmlns:a16="http://schemas.microsoft.com/office/drawing/2014/main" id="{FB122A88-7578-2186-5EBB-8FF7FF69345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53CAF050-AE22-734E-0FFC-5F0C87A18054}"/>
              </a:ext>
            </a:extLst>
          </p:cNvPr>
          <p:cNvPicPr>
            <a:picLocks noChangeAspect="1"/>
          </p:cNvPicPr>
          <p:nvPr/>
        </p:nvPicPr>
        <p:blipFill>
          <a:blip r:embed="rId2"/>
          <a:stretch>
            <a:fillRect/>
          </a:stretch>
        </p:blipFill>
        <p:spPr>
          <a:xfrm>
            <a:off x="687571" y="887896"/>
            <a:ext cx="10498015" cy="5649113"/>
          </a:xfrm>
          <a:prstGeom prst="rect">
            <a:avLst/>
          </a:prstGeom>
        </p:spPr>
      </p:pic>
      <p:sp>
        <p:nvSpPr>
          <p:cNvPr id="6" name="TextBox 5">
            <a:extLst>
              <a:ext uri="{FF2B5EF4-FFF2-40B4-BE49-F238E27FC236}">
                <a16:creationId xmlns:a16="http://schemas.microsoft.com/office/drawing/2014/main" id="{3DBEA9A6-965C-CF5E-AAAD-9D506E63BD3B}"/>
              </a:ext>
            </a:extLst>
          </p:cNvPr>
          <p:cNvSpPr txBox="1"/>
          <p:nvPr/>
        </p:nvSpPr>
        <p:spPr>
          <a:xfrm>
            <a:off x="2381429" y="5819418"/>
            <a:ext cx="6332771" cy="715089"/>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GB" dirty="0">
                <a:latin typeface="Letter-join Plus 4" panose="02000505000000020003" pitchFamily="50" charset="0"/>
              </a:rPr>
              <a:t>Grange Junior School need to be notified of any allergies and these will be communicated with Mendip Activity Centre.</a:t>
            </a:r>
          </a:p>
        </p:txBody>
      </p:sp>
      <p:sp>
        <p:nvSpPr>
          <p:cNvPr id="7" name="TextBox 6">
            <a:extLst>
              <a:ext uri="{FF2B5EF4-FFF2-40B4-BE49-F238E27FC236}">
                <a16:creationId xmlns:a16="http://schemas.microsoft.com/office/drawing/2014/main" id="{4FAAC48F-DCF0-7866-1780-E58121254E05}"/>
              </a:ext>
            </a:extLst>
          </p:cNvPr>
          <p:cNvSpPr txBox="1"/>
          <p:nvPr/>
        </p:nvSpPr>
        <p:spPr>
          <a:xfrm>
            <a:off x="4012442" y="794905"/>
            <a:ext cx="3070747" cy="1123712"/>
          </a:xfrm>
          <a:prstGeom prst="round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2000" dirty="0">
                <a:latin typeface="Letter-join Plus 4" panose="02000505000000020003" pitchFamily="50" charset="0"/>
              </a:rPr>
              <a:t>Breakfast is a continental breakfast including cereals, toast and pastries.</a:t>
            </a:r>
          </a:p>
        </p:txBody>
      </p:sp>
      <p:sp>
        <p:nvSpPr>
          <p:cNvPr id="8" name="TextBox 7">
            <a:extLst>
              <a:ext uri="{FF2B5EF4-FFF2-40B4-BE49-F238E27FC236}">
                <a16:creationId xmlns:a16="http://schemas.microsoft.com/office/drawing/2014/main" id="{3F86496A-1D6E-66C9-1F86-48BB42E487EA}"/>
              </a:ext>
            </a:extLst>
          </p:cNvPr>
          <p:cNvSpPr txBox="1"/>
          <p:nvPr/>
        </p:nvSpPr>
        <p:spPr>
          <a:xfrm>
            <a:off x="9430603" y="2871640"/>
            <a:ext cx="2595350" cy="1464231"/>
          </a:xfrm>
          <a:prstGeom prst="round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GB" sz="2000" dirty="0">
                <a:latin typeface="Letter-join Plus 4" panose="02000505000000020003" pitchFamily="50" charset="0"/>
              </a:rPr>
              <a:t>Lunch is a packed lunch including a baguette, crisps, fruit etc.</a:t>
            </a:r>
          </a:p>
        </p:txBody>
      </p:sp>
    </p:spTree>
    <p:extLst>
      <p:ext uri="{BB962C8B-B14F-4D97-AF65-F5344CB8AC3E}">
        <p14:creationId xmlns:p14="http://schemas.microsoft.com/office/powerpoint/2010/main" val="3911903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99808-2DD1-A3BC-E3EA-B5258C5A1F6E}"/>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48B6867-DEB6-E6E5-D993-F45FEAB4FC9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4B2A83BD-E117-D1EB-DF2E-5624454D130A}"/>
              </a:ext>
            </a:extLst>
          </p:cNvPr>
          <p:cNvPicPr>
            <a:picLocks noChangeAspect="1"/>
          </p:cNvPicPr>
          <p:nvPr/>
        </p:nvPicPr>
        <p:blipFill rotWithShape="1">
          <a:blip r:embed="rId2"/>
          <a:srcRect b="4566"/>
          <a:stretch/>
        </p:blipFill>
        <p:spPr>
          <a:xfrm>
            <a:off x="980361" y="537759"/>
            <a:ext cx="10231278" cy="5518484"/>
          </a:xfrm>
          <a:prstGeom prst="rect">
            <a:avLst/>
          </a:prstGeom>
        </p:spPr>
      </p:pic>
      <p:sp>
        <p:nvSpPr>
          <p:cNvPr id="6" name="TextBox 5">
            <a:extLst>
              <a:ext uri="{FF2B5EF4-FFF2-40B4-BE49-F238E27FC236}">
                <a16:creationId xmlns:a16="http://schemas.microsoft.com/office/drawing/2014/main" id="{278B570B-A636-C1AA-C5BA-C657650EBE51}"/>
              </a:ext>
            </a:extLst>
          </p:cNvPr>
          <p:cNvSpPr txBox="1"/>
          <p:nvPr/>
        </p:nvSpPr>
        <p:spPr>
          <a:xfrm>
            <a:off x="0" y="2584777"/>
            <a:ext cx="1665026" cy="1788974"/>
          </a:xfrm>
          <a:prstGeom prst="round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GB" sz="2000" dirty="0">
                <a:latin typeface="Letter-join Plus 4" panose="02000505000000020003" pitchFamily="50" charset="0"/>
              </a:rPr>
              <a:t>On Day 1, the first activity will begin at 1:30pm.</a:t>
            </a:r>
          </a:p>
        </p:txBody>
      </p:sp>
      <p:sp>
        <p:nvSpPr>
          <p:cNvPr id="7" name="TextBox 6">
            <a:extLst>
              <a:ext uri="{FF2B5EF4-FFF2-40B4-BE49-F238E27FC236}">
                <a16:creationId xmlns:a16="http://schemas.microsoft.com/office/drawing/2014/main" id="{79D91732-65C7-3A3E-FAE5-10BDE54EA951}"/>
              </a:ext>
            </a:extLst>
          </p:cNvPr>
          <p:cNvSpPr txBox="1"/>
          <p:nvPr/>
        </p:nvSpPr>
        <p:spPr>
          <a:xfrm>
            <a:off x="10450207" y="3747977"/>
            <a:ext cx="1665026" cy="2089011"/>
          </a:xfrm>
          <a:prstGeom prst="round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GB" sz="2000" dirty="0">
                <a:latin typeface="Letter-join Plus 4" panose="02000505000000020003" pitchFamily="50" charset="0"/>
              </a:rPr>
              <a:t>On Day 5, children will be a given a packed lunch on the return.</a:t>
            </a:r>
          </a:p>
        </p:txBody>
      </p:sp>
    </p:spTree>
    <p:extLst>
      <p:ext uri="{BB962C8B-B14F-4D97-AF65-F5344CB8AC3E}">
        <p14:creationId xmlns:p14="http://schemas.microsoft.com/office/powerpoint/2010/main" val="41829315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73fe089-a512-498c-97d8-133eaa8fd4af" xsi:nil="true"/>
    <lcf76f155ced4ddcb4097134ff3c332f xmlns="d8d9a233-4316-43f1-85aa-f06f09c2522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BD3BBE9CA3ACA4582301B2811754890" ma:contentTypeVersion="11" ma:contentTypeDescription="Create a new document." ma:contentTypeScope="" ma:versionID="2a8e5c8c57b924f6a8378143ca53cf13">
  <xsd:schema xmlns:xsd="http://www.w3.org/2001/XMLSchema" xmlns:xs="http://www.w3.org/2001/XMLSchema" xmlns:p="http://schemas.microsoft.com/office/2006/metadata/properties" xmlns:ns2="d8d9a233-4316-43f1-85aa-f06f09c25228" xmlns:ns3="e73fe089-a512-498c-97d8-133eaa8fd4af" targetNamespace="http://schemas.microsoft.com/office/2006/metadata/properties" ma:root="true" ma:fieldsID="8088a0cfdf9e5bae65f2d4fa6b374d8a" ns2:_="" ns3:_="">
    <xsd:import namespace="d8d9a233-4316-43f1-85aa-f06f09c25228"/>
    <xsd:import namespace="e73fe089-a512-498c-97d8-133eaa8fd4a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d9a233-4316-43f1-85aa-f06f09c252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46dcdf8-7a79-49d3-b65a-4ec6d3b637a7"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73fe089-a512-498c-97d8-133eaa8fd4a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c98feca-c9ca-4e5b-b886-967e298f3600}" ma:internalName="TaxCatchAll" ma:showField="CatchAllData" ma:web="e73fe089-a512-498c-97d8-133eaa8fd4a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0269A0-3131-4ADD-9C6D-2D44EB126929}">
  <ds:schemaRefs>
    <ds:schemaRef ds:uri="http://schemas.microsoft.com/office/2006/metadata/properties"/>
    <ds:schemaRef ds:uri="32e8a896-cadf-4e3d-8a0d-baf2745b80c5"/>
    <ds:schemaRef ds:uri="5fdba215-1d29-4e91-aff1-662145199e1d"/>
    <ds:schemaRef ds:uri="http://schemas.microsoft.com/office/infopath/2007/PartnerControls"/>
    <ds:schemaRef ds:uri="http://schemas.microsoft.com/office/2006/documentManagement/types"/>
    <ds:schemaRef ds:uri="http://purl.org/dc/elements/1.1/"/>
    <ds:schemaRef ds:uri="http://purl.org/dc/dcmitype/"/>
    <ds:schemaRef ds:uri="http://schemas.openxmlformats.org/package/2006/metadata/core-properties"/>
    <ds:schemaRef ds:uri="http://www.w3.org/XML/1998/namespace"/>
    <ds:schemaRef ds:uri="http://purl.org/dc/terms/"/>
    <ds:schemaRef ds:uri="ea55f3d0-ec7e-44ba-8cdc-b9c9f9266b21"/>
    <ds:schemaRef ds:uri="e1b1f19b-ea4c-4730-adc9-5ad163169e9f"/>
    <ds:schemaRef ds:uri="e73fe089-a512-498c-97d8-133eaa8fd4af"/>
    <ds:schemaRef ds:uri="d8d9a233-4316-43f1-85aa-f06f09c25228"/>
  </ds:schemaRefs>
</ds:datastoreItem>
</file>

<file path=customXml/itemProps2.xml><?xml version="1.0" encoding="utf-8"?>
<ds:datastoreItem xmlns:ds="http://schemas.openxmlformats.org/officeDocument/2006/customXml" ds:itemID="{95EB2314-31A1-4287-BA31-3FD6FF7F36A2}">
  <ds:schemaRefs>
    <ds:schemaRef ds:uri="http://schemas.microsoft.com/sharepoint/v3/contenttype/forms"/>
  </ds:schemaRefs>
</ds:datastoreItem>
</file>

<file path=customXml/itemProps3.xml><?xml version="1.0" encoding="utf-8"?>
<ds:datastoreItem xmlns:ds="http://schemas.openxmlformats.org/officeDocument/2006/customXml" ds:itemID="{C441E973-C3A7-4BC2-A129-3D24C78FCF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d9a233-4316-43f1-85aa-f06f09c25228"/>
    <ds:schemaRef ds:uri="e73fe089-a512-498c-97d8-133eaa8fd4a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TotalTime>
  <Words>188</Words>
  <Application>Microsoft Office PowerPoint</Application>
  <PresentationFormat>Widescreen</PresentationFormat>
  <Paragraphs>15</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Letter-join Plus 4</vt:lpstr>
      <vt:lpstr>Office Theme</vt:lpstr>
      <vt:lpstr>PowerPoint Presentation</vt:lpstr>
      <vt:lpstr>8th – 12th June 2026</vt:lpstr>
      <vt:lpstr>PowerPoint Presentation</vt:lpstr>
      <vt:lpstr>PowerPoint Presentation</vt:lpstr>
      <vt:lpstr>PowerPoint Presentation</vt:lpstr>
      <vt:lpstr>PowerPoint Presentation</vt:lpstr>
      <vt:lpstr>The Lodge – Sleeps up to 86 in bunkbed accommodation  These will be in rooms of between 6 and 9 and will be single gender. Children will be asked to give us their preferences of three friends and we make sure they have at least one of those in their room.</vt:lpstr>
      <vt:lpstr>On Day 1 – 8th June all children will need a packed lunch.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White Horse Federation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 Pound</dc:creator>
  <cp:lastModifiedBy>Laura Bilton</cp:lastModifiedBy>
  <cp:revision>4</cp:revision>
  <dcterms:created xsi:type="dcterms:W3CDTF">2023-11-14T13:10:24Z</dcterms:created>
  <dcterms:modified xsi:type="dcterms:W3CDTF">2025-07-18T13:35:43Z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0x0101001BD3BBE9CA3ACA4582301B2811754890</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bool>false</vt:bool>
  </property>
</Properties>
</file>