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Lst>
  <p:sldSz cy="10692000" cx="7560000"/>
  <p:notesSz cx="6858000" cy="9144000"/>
  <p:embeddedFontLst>
    <p:embeddedFont>
      <p:font typeface="Tahoma"/>
      <p:regular r:id="rId11"/>
      <p:bold r:id="rId1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66">
          <p15:clr>
            <a:srgbClr val="A4A3A4"/>
          </p15:clr>
        </p15:guide>
        <p15:guide id="2" pos="2381">
          <p15:clr>
            <a:srgbClr val="A4A3A4"/>
          </p15:clr>
        </p15:guide>
        <p15:guide id="3" orient="horz" pos="318">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3EC8079-DD11-4B73-8477-09F1ACC39A61}">
  <a:tblStyle styleId="{B3EC8079-DD11-4B73-8477-09F1ACC39A6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66" orient="horz"/>
        <p:guide pos="2381"/>
        <p:guide pos="318" orient="horz"/>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font" Target="fonts/Tahoma-regular.fntdata"/><Relationship Id="rId10" Type="http://schemas.openxmlformats.org/officeDocument/2006/relationships/slide" Target="slides/slide4.xml"/><Relationship Id="rId12" Type="http://schemas.openxmlformats.org/officeDocument/2006/relationships/font" Target="fonts/Tahoma-bold.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74" y="685800"/>
            <a:ext cx="2424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2217074" y="685800"/>
            <a:ext cx="24243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101d6a72aab_0_2:notes"/>
          <p:cNvSpPr/>
          <p:nvPr>
            <p:ph idx="2" type="sldImg"/>
          </p:nvPr>
        </p:nvSpPr>
        <p:spPr>
          <a:xfrm>
            <a:off x="2217074" y="685800"/>
            <a:ext cx="24243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101d6a72aab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27ee968d23f_0_0:notes"/>
          <p:cNvSpPr/>
          <p:nvPr>
            <p:ph idx="2" type="sldImg"/>
          </p:nvPr>
        </p:nvSpPr>
        <p:spPr>
          <a:xfrm>
            <a:off x="2217074" y="685800"/>
            <a:ext cx="24243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27ee968d23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7f0f51853e_0_6:notes"/>
          <p:cNvSpPr/>
          <p:nvPr>
            <p:ph idx="2" type="sldImg"/>
          </p:nvPr>
        </p:nvSpPr>
        <p:spPr>
          <a:xfrm>
            <a:off x="2217074" y="685800"/>
            <a:ext cx="24243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27f0f51853e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257712" y="1547778"/>
            <a:ext cx="7044900" cy="4266600"/>
          </a:xfrm>
          <a:prstGeom prst="rect">
            <a:avLst/>
          </a:prstGeom>
        </p:spPr>
        <p:txBody>
          <a:bodyPr anchorCtr="0" anchor="b" bIns="206875" lIns="206875" spcFirstLastPara="1" rIns="206875" wrap="square" tIns="206875">
            <a:normAutofit/>
          </a:bodyPr>
          <a:lstStyle>
            <a:lvl1pPr lvl="0" algn="ctr">
              <a:spcBef>
                <a:spcPts val="0"/>
              </a:spcBef>
              <a:spcAft>
                <a:spcPts val="0"/>
              </a:spcAft>
              <a:buSzPts val="11800"/>
              <a:buNone/>
              <a:defRPr sz="11800"/>
            </a:lvl1pPr>
            <a:lvl2pPr lvl="1" algn="ctr">
              <a:spcBef>
                <a:spcPts val="0"/>
              </a:spcBef>
              <a:spcAft>
                <a:spcPts val="0"/>
              </a:spcAft>
              <a:buSzPts val="11800"/>
              <a:buNone/>
              <a:defRPr sz="11800"/>
            </a:lvl2pPr>
            <a:lvl3pPr lvl="2" algn="ctr">
              <a:spcBef>
                <a:spcPts val="0"/>
              </a:spcBef>
              <a:spcAft>
                <a:spcPts val="0"/>
              </a:spcAft>
              <a:buSzPts val="11800"/>
              <a:buNone/>
              <a:defRPr sz="11800"/>
            </a:lvl3pPr>
            <a:lvl4pPr lvl="3" algn="ctr">
              <a:spcBef>
                <a:spcPts val="0"/>
              </a:spcBef>
              <a:spcAft>
                <a:spcPts val="0"/>
              </a:spcAft>
              <a:buSzPts val="11800"/>
              <a:buNone/>
              <a:defRPr sz="11800"/>
            </a:lvl4pPr>
            <a:lvl5pPr lvl="4" algn="ctr">
              <a:spcBef>
                <a:spcPts val="0"/>
              </a:spcBef>
              <a:spcAft>
                <a:spcPts val="0"/>
              </a:spcAft>
              <a:buSzPts val="11800"/>
              <a:buNone/>
              <a:defRPr sz="11800"/>
            </a:lvl5pPr>
            <a:lvl6pPr lvl="5" algn="ctr">
              <a:spcBef>
                <a:spcPts val="0"/>
              </a:spcBef>
              <a:spcAft>
                <a:spcPts val="0"/>
              </a:spcAft>
              <a:buSzPts val="11800"/>
              <a:buNone/>
              <a:defRPr sz="11800"/>
            </a:lvl6pPr>
            <a:lvl7pPr lvl="6" algn="ctr">
              <a:spcBef>
                <a:spcPts val="0"/>
              </a:spcBef>
              <a:spcAft>
                <a:spcPts val="0"/>
              </a:spcAft>
              <a:buSzPts val="11800"/>
              <a:buNone/>
              <a:defRPr sz="11800"/>
            </a:lvl7pPr>
            <a:lvl8pPr lvl="7" algn="ctr">
              <a:spcBef>
                <a:spcPts val="0"/>
              </a:spcBef>
              <a:spcAft>
                <a:spcPts val="0"/>
              </a:spcAft>
              <a:buSzPts val="11800"/>
              <a:buNone/>
              <a:defRPr sz="11800"/>
            </a:lvl8pPr>
            <a:lvl9pPr lvl="8" algn="ctr">
              <a:spcBef>
                <a:spcPts val="0"/>
              </a:spcBef>
              <a:spcAft>
                <a:spcPts val="0"/>
              </a:spcAft>
              <a:buSzPts val="11800"/>
              <a:buNone/>
              <a:defRPr sz="11800"/>
            </a:lvl9pPr>
          </a:lstStyle>
          <a:p/>
        </p:txBody>
      </p:sp>
      <p:sp>
        <p:nvSpPr>
          <p:cNvPr id="11" name="Google Shape;11;p2"/>
          <p:cNvSpPr txBox="1"/>
          <p:nvPr>
            <p:ph idx="1" type="subTitle"/>
          </p:nvPr>
        </p:nvSpPr>
        <p:spPr>
          <a:xfrm>
            <a:off x="257705" y="5891409"/>
            <a:ext cx="7044900" cy="1647600"/>
          </a:xfrm>
          <a:prstGeom prst="rect">
            <a:avLst/>
          </a:prstGeom>
        </p:spPr>
        <p:txBody>
          <a:bodyPr anchorCtr="0" anchor="t" bIns="206875" lIns="206875" spcFirstLastPara="1" rIns="206875" wrap="square" tIns="206875">
            <a:normAutofit/>
          </a:bodyPr>
          <a:lstStyle>
            <a:lvl1pPr lvl="0" algn="ctr">
              <a:lnSpc>
                <a:spcPct val="100000"/>
              </a:lnSpc>
              <a:spcBef>
                <a:spcPts val="0"/>
              </a:spcBef>
              <a:spcAft>
                <a:spcPts val="0"/>
              </a:spcAft>
              <a:buSzPts val="6300"/>
              <a:buNone/>
              <a:defRPr sz="6300"/>
            </a:lvl1pPr>
            <a:lvl2pPr lvl="1" algn="ctr">
              <a:lnSpc>
                <a:spcPct val="100000"/>
              </a:lnSpc>
              <a:spcBef>
                <a:spcPts val="0"/>
              </a:spcBef>
              <a:spcAft>
                <a:spcPts val="0"/>
              </a:spcAft>
              <a:buSzPts val="6300"/>
              <a:buNone/>
              <a:defRPr sz="6300"/>
            </a:lvl2pPr>
            <a:lvl3pPr lvl="2" algn="ctr">
              <a:lnSpc>
                <a:spcPct val="100000"/>
              </a:lnSpc>
              <a:spcBef>
                <a:spcPts val="0"/>
              </a:spcBef>
              <a:spcAft>
                <a:spcPts val="0"/>
              </a:spcAft>
              <a:buSzPts val="6300"/>
              <a:buNone/>
              <a:defRPr sz="6300"/>
            </a:lvl3pPr>
            <a:lvl4pPr lvl="3" algn="ctr">
              <a:lnSpc>
                <a:spcPct val="100000"/>
              </a:lnSpc>
              <a:spcBef>
                <a:spcPts val="0"/>
              </a:spcBef>
              <a:spcAft>
                <a:spcPts val="0"/>
              </a:spcAft>
              <a:buSzPts val="6300"/>
              <a:buNone/>
              <a:defRPr sz="6300"/>
            </a:lvl4pPr>
            <a:lvl5pPr lvl="4" algn="ctr">
              <a:lnSpc>
                <a:spcPct val="100000"/>
              </a:lnSpc>
              <a:spcBef>
                <a:spcPts val="0"/>
              </a:spcBef>
              <a:spcAft>
                <a:spcPts val="0"/>
              </a:spcAft>
              <a:buSzPts val="6300"/>
              <a:buNone/>
              <a:defRPr sz="6300"/>
            </a:lvl5pPr>
            <a:lvl6pPr lvl="5" algn="ctr">
              <a:lnSpc>
                <a:spcPct val="100000"/>
              </a:lnSpc>
              <a:spcBef>
                <a:spcPts val="0"/>
              </a:spcBef>
              <a:spcAft>
                <a:spcPts val="0"/>
              </a:spcAft>
              <a:buSzPts val="6300"/>
              <a:buNone/>
              <a:defRPr sz="6300"/>
            </a:lvl6pPr>
            <a:lvl7pPr lvl="6" algn="ctr">
              <a:lnSpc>
                <a:spcPct val="100000"/>
              </a:lnSpc>
              <a:spcBef>
                <a:spcPts val="0"/>
              </a:spcBef>
              <a:spcAft>
                <a:spcPts val="0"/>
              </a:spcAft>
              <a:buSzPts val="6300"/>
              <a:buNone/>
              <a:defRPr sz="6300"/>
            </a:lvl7pPr>
            <a:lvl8pPr lvl="7" algn="ctr">
              <a:lnSpc>
                <a:spcPct val="100000"/>
              </a:lnSpc>
              <a:spcBef>
                <a:spcPts val="0"/>
              </a:spcBef>
              <a:spcAft>
                <a:spcPts val="0"/>
              </a:spcAft>
              <a:buSzPts val="6300"/>
              <a:buNone/>
              <a:defRPr sz="6300"/>
            </a:lvl8pPr>
            <a:lvl9pPr lvl="8" algn="ctr">
              <a:lnSpc>
                <a:spcPct val="100000"/>
              </a:lnSpc>
              <a:spcBef>
                <a:spcPts val="0"/>
              </a:spcBef>
              <a:spcAft>
                <a:spcPts val="0"/>
              </a:spcAft>
              <a:buSzPts val="6300"/>
              <a:buNone/>
              <a:defRPr sz="6300"/>
            </a:lvl9pPr>
          </a:lstStyle>
          <a:p/>
        </p:txBody>
      </p:sp>
      <p:sp>
        <p:nvSpPr>
          <p:cNvPr id="12" name="Google Shape;12;p2"/>
          <p:cNvSpPr txBox="1"/>
          <p:nvPr>
            <p:ph idx="12" type="sldNum"/>
          </p:nvPr>
        </p:nvSpPr>
        <p:spPr>
          <a:xfrm>
            <a:off x="7004788" y="9693616"/>
            <a:ext cx="453600" cy="817800"/>
          </a:xfrm>
          <a:prstGeom prst="rect">
            <a:avLst/>
          </a:prstGeom>
        </p:spPr>
        <p:txBody>
          <a:bodyPr anchorCtr="0" anchor="ctr" bIns="206875" lIns="206875" spcFirstLastPara="1" rIns="206875" wrap="square" tIns="2068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257705" y="2299346"/>
            <a:ext cx="7044900" cy="4081500"/>
          </a:xfrm>
          <a:prstGeom prst="rect">
            <a:avLst/>
          </a:prstGeom>
        </p:spPr>
        <p:txBody>
          <a:bodyPr anchorCtr="0" anchor="b" bIns="206875" lIns="206875" spcFirstLastPara="1" rIns="206875" wrap="square" tIns="206875">
            <a:normAutofit/>
          </a:bodyPr>
          <a:lstStyle>
            <a:lvl1pPr lvl="0" algn="ctr">
              <a:spcBef>
                <a:spcPts val="0"/>
              </a:spcBef>
              <a:spcAft>
                <a:spcPts val="0"/>
              </a:spcAft>
              <a:buSzPts val="27200"/>
              <a:buNone/>
              <a:defRPr sz="27200"/>
            </a:lvl1pPr>
            <a:lvl2pPr lvl="1" algn="ctr">
              <a:spcBef>
                <a:spcPts val="0"/>
              </a:spcBef>
              <a:spcAft>
                <a:spcPts val="0"/>
              </a:spcAft>
              <a:buSzPts val="27200"/>
              <a:buNone/>
              <a:defRPr sz="27200"/>
            </a:lvl2pPr>
            <a:lvl3pPr lvl="2" algn="ctr">
              <a:spcBef>
                <a:spcPts val="0"/>
              </a:spcBef>
              <a:spcAft>
                <a:spcPts val="0"/>
              </a:spcAft>
              <a:buSzPts val="27200"/>
              <a:buNone/>
              <a:defRPr sz="27200"/>
            </a:lvl3pPr>
            <a:lvl4pPr lvl="3" algn="ctr">
              <a:spcBef>
                <a:spcPts val="0"/>
              </a:spcBef>
              <a:spcAft>
                <a:spcPts val="0"/>
              </a:spcAft>
              <a:buSzPts val="27200"/>
              <a:buNone/>
              <a:defRPr sz="27200"/>
            </a:lvl4pPr>
            <a:lvl5pPr lvl="4" algn="ctr">
              <a:spcBef>
                <a:spcPts val="0"/>
              </a:spcBef>
              <a:spcAft>
                <a:spcPts val="0"/>
              </a:spcAft>
              <a:buSzPts val="27200"/>
              <a:buNone/>
              <a:defRPr sz="27200"/>
            </a:lvl5pPr>
            <a:lvl6pPr lvl="5" algn="ctr">
              <a:spcBef>
                <a:spcPts val="0"/>
              </a:spcBef>
              <a:spcAft>
                <a:spcPts val="0"/>
              </a:spcAft>
              <a:buSzPts val="27200"/>
              <a:buNone/>
              <a:defRPr sz="27200"/>
            </a:lvl6pPr>
            <a:lvl7pPr lvl="6" algn="ctr">
              <a:spcBef>
                <a:spcPts val="0"/>
              </a:spcBef>
              <a:spcAft>
                <a:spcPts val="0"/>
              </a:spcAft>
              <a:buSzPts val="27200"/>
              <a:buNone/>
              <a:defRPr sz="27200"/>
            </a:lvl7pPr>
            <a:lvl8pPr lvl="7" algn="ctr">
              <a:spcBef>
                <a:spcPts val="0"/>
              </a:spcBef>
              <a:spcAft>
                <a:spcPts val="0"/>
              </a:spcAft>
              <a:buSzPts val="27200"/>
              <a:buNone/>
              <a:defRPr sz="27200"/>
            </a:lvl8pPr>
            <a:lvl9pPr lvl="8" algn="ctr">
              <a:spcBef>
                <a:spcPts val="0"/>
              </a:spcBef>
              <a:spcAft>
                <a:spcPts val="0"/>
              </a:spcAft>
              <a:buSzPts val="27200"/>
              <a:buNone/>
              <a:defRPr sz="27200"/>
            </a:lvl9pPr>
          </a:lstStyle>
          <a:p>
            <a:r>
              <a:t>xx%</a:t>
            </a:r>
          </a:p>
        </p:txBody>
      </p:sp>
      <p:sp>
        <p:nvSpPr>
          <p:cNvPr id="46" name="Google Shape;46;p11"/>
          <p:cNvSpPr txBox="1"/>
          <p:nvPr>
            <p:ph idx="1" type="body"/>
          </p:nvPr>
        </p:nvSpPr>
        <p:spPr>
          <a:xfrm>
            <a:off x="257705" y="6552657"/>
            <a:ext cx="7044900" cy="2704200"/>
          </a:xfrm>
          <a:prstGeom prst="rect">
            <a:avLst/>
          </a:prstGeom>
        </p:spPr>
        <p:txBody>
          <a:bodyPr anchorCtr="0" anchor="t" bIns="206875" lIns="206875" spcFirstLastPara="1" rIns="206875" wrap="square" tIns="206875">
            <a:normAutofit/>
          </a:bodyPr>
          <a:lstStyle>
            <a:lvl1pPr indent="-488950" lvl="0" marL="457200" algn="ctr">
              <a:spcBef>
                <a:spcPts val="0"/>
              </a:spcBef>
              <a:spcAft>
                <a:spcPts val="0"/>
              </a:spcAft>
              <a:buSzPts val="4100"/>
              <a:buChar char="●"/>
              <a:defRPr/>
            </a:lvl1pPr>
            <a:lvl2pPr indent="-431800" lvl="1" marL="914400" algn="ctr">
              <a:spcBef>
                <a:spcPts val="0"/>
              </a:spcBef>
              <a:spcAft>
                <a:spcPts val="0"/>
              </a:spcAft>
              <a:buSzPts val="3200"/>
              <a:buChar char="○"/>
              <a:defRPr/>
            </a:lvl2pPr>
            <a:lvl3pPr indent="-431800" lvl="2" marL="1371600" algn="ctr">
              <a:spcBef>
                <a:spcPts val="0"/>
              </a:spcBef>
              <a:spcAft>
                <a:spcPts val="0"/>
              </a:spcAft>
              <a:buSzPts val="3200"/>
              <a:buChar char="■"/>
              <a:defRPr/>
            </a:lvl3pPr>
            <a:lvl4pPr indent="-431800" lvl="3" marL="1828800" algn="ctr">
              <a:spcBef>
                <a:spcPts val="0"/>
              </a:spcBef>
              <a:spcAft>
                <a:spcPts val="0"/>
              </a:spcAft>
              <a:buSzPts val="3200"/>
              <a:buChar char="●"/>
              <a:defRPr/>
            </a:lvl4pPr>
            <a:lvl5pPr indent="-431800" lvl="4" marL="2286000" algn="ctr">
              <a:spcBef>
                <a:spcPts val="0"/>
              </a:spcBef>
              <a:spcAft>
                <a:spcPts val="0"/>
              </a:spcAft>
              <a:buSzPts val="3200"/>
              <a:buChar char="○"/>
              <a:defRPr/>
            </a:lvl5pPr>
            <a:lvl6pPr indent="-431800" lvl="5" marL="2743200" algn="ctr">
              <a:spcBef>
                <a:spcPts val="0"/>
              </a:spcBef>
              <a:spcAft>
                <a:spcPts val="0"/>
              </a:spcAft>
              <a:buSzPts val="3200"/>
              <a:buChar char="■"/>
              <a:defRPr/>
            </a:lvl6pPr>
            <a:lvl7pPr indent="-431800" lvl="6" marL="3200400" algn="ctr">
              <a:spcBef>
                <a:spcPts val="0"/>
              </a:spcBef>
              <a:spcAft>
                <a:spcPts val="0"/>
              </a:spcAft>
              <a:buSzPts val="3200"/>
              <a:buChar char="●"/>
              <a:defRPr/>
            </a:lvl7pPr>
            <a:lvl8pPr indent="-431800" lvl="7" marL="3657600" algn="ctr">
              <a:spcBef>
                <a:spcPts val="0"/>
              </a:spcBef>
              <a:spcAft>
                <a:spcPts val="0"/>
              </a:spcAft>
              <a:buSzPts val="3200"/>
              <a:buChar char="○"/>
              <a:defRPr/>
            </a:lvl8pPr>
            <a:lvl9pPr indent="-431800" lvl="8" marL="4114800" algn="ctr">
              <a:spcBef>
                <a:spcPts val="0"/>
              </a:spcBef>
              <a:spcAft>
                <a:spcPts val="0"/>
              </a:spcAft>
              <a:buSzPts val="3200"/>
              <a:buChar char="■"/>
              <a:defRPr/>
            </a:lvl9pPr>
          </a:lstStyle>
          <a:p/>
        </p:txBody>
      </p:sp>
      <p:sp>
        <p:nvSpPr>
          <p:cNvPr id="47" name="Google Shape;47;p11"/>
          <p:cNvSpPr txBox="1"/>
          <p:nvPr>
            <p:ph idx="12" type="sldNum"/>
          </p:nvPr>
        </p:nvSpPr>
        <p:spPr>
          <a:xfrm>
            <a:off x="7004788" y="9693616"/>
            <a:ext cx="453600" cy="817800"/>
          </a:xfrm>
          <a:prstGeom prst="rect">
            <a:avLst/>
          </a:prstGeom>
        </p:spPr>
        <p:txBody>
          <a:bodyPr anchorCtr="0" anchor="ctr" bIns="206875" lIns="206875" spcFirstLastPara="1" rIns="206875" wrap="square" tIns="2068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7004788" y="9693616"/>
            <a:ext cx="453600" cy="817800"/>
          </a:xfrm>
          <a:prstGeom prst="rect">
            <a:avLst/>
          </a:prstGeom>
        </p:spPr>
        <p:txBody>
          <a:bodyPr anchorCtr="0" anchor="ctr" bIns="206875" lIns="206875" spcFirstLastPara="1" rIns="206875" wrap="square" tIns="2068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257705" y="4471058"/>
            <a:ext cx="7044900" cy="1749600"/>
          </a:xfrm>
          <a:prstGeom prst="rect">
            <a:avLst/>
          </a:prstGeom>
        </p:spPr>
        <p:txBody>
          <a:bodyPr anchorCtr="0" anchor="ctr" bIns="206875" lIns="206875" spcFirstLastPara="1" rIns="206875" wrap="square" tIns="206875">
            <a:normAutofit/>
          </a:bodyPr>
          <a:lstStyle>
            <a:lvl1pPr lvl="0" algn="ctr">
              <a:spcBef>
                <a:spcPts val="0"/>
              </a:spcBef>
              <a:spcAft>
                <a:spcPts val="0"/>
              </a:spcAft>
              <a:buSzPts val="8100"/>
              <a:buNone/>
              <a:defRPr sz="8100"/>
            </a:lvl1pPr>
            <a:lvl2pPr lvl="1" algn="ctr">
              <a:spcBef>
                <a:spcPts val="0"/>
              </a:spcBef>
              <a:spcAft>
                <a:spcPts val="0"/>
              </a:spcAft>
              <a:buSzPts val="8100"/>
              <a:buNone/>
              <a:defRPr sz="8100"/>
            </a:lvl2pPr>
            <a:lvl3pPr lvl="2" algn="ctr">
              <a:spcBef>
                <a:spcPts val="0"/>
              </a:spcBef>
              <a:spcAft>
                <a:spcPts val="0"/>
              </a:spcAft>
              <a:buSzPts val="8100"/>
              <a:buNone/>
              <a:defRPr sz="8100"/>
            </a:lvl3pPr>
            <a:lvl4pPr lvl="3" algn="ctr">
              <a:spcBef>
                <a:spcPts val="0"/>
              </a:spcBef>
              <a:spcAft>
                <a:spcPts val="0"/>
              </a:spcAft>
              <a:buSzPts val="8100"/>
              <a:buNone/>
              <a:defRPr sz="8100"/>
            </a:lvl4pPr>
            <a:lvl5pPr lvl="4" algn="ctr">
              <a:spcBef>
                <a:spcPts val="0"/>
              </a:spcBef>
              <a:spcAft>
                <a:spcPts val="0"/>
              </a:spcAft>
              <a:buSzPts val="8100"/>
              <a:buNone/>
              <a:defRPr sz="8100"/>
            </a:lvl5pPr>
            <a:lvl6pPr lvl="5" algn="ctr">
              <a:spcBef>
                <a:spcPts val="0"/>
              </a:spcBef>
              <a:spcAft>
                <a:spcPts val="0"/>
              </a:spcAft>
              <a:buSzPts val="8100"/>
              <a:buNone/>
              <a:defRPr sz="8100"/>
            </a:lvl6pPr>
            <a:lvl7pPr lvl="6" algn="ctr">
              <a:spcBef>
                <a:spcPts val="0"/>
              </a:spcBef>
              <a:spcAft>
                <a:spcPts val="0"/>
              </a:spcAft>
              <a:buSzPts val="8100"/>
              <a:buNone/>
              <a:defRPr sz="8100"/>
            </a:lvl7pPr>
            <a:lvl8pPr lvl="7" algn="ctr">
              <a:spcBef>
                <a:spcPts val="0"/>
              </a:spcBef>
              <a:spcAft>
                <a:spcPts val="0"/>
              </a:spcAft>
              <a:buSzPts val="8100"/>
              <a:buNone/>
              <a:defRPr sz="8100"/>
            </a:lvl8pPr>
            <a:lvl9pPr lvl="8" algn="ctr">
              <a:spcBef>
                <a:spcPts val="0"/>
              </a:spcBef>
              <a:spcAft>
                <a:spcPts val="0"/>
              </a:spcAft>
              <a:buSzPts val="8100"/>
              <a:buNone/>
              <a:defRPr sz="8100"/>
            </a:lvl9pPr>
          </a:lstStyle>
          <a:p/>
        </p:txBody>
      </p:sp>
      <p:sp>
        <p:nvSpPr>
          <p:cNvPr id="15" name="Google Shape;15;p3"/>
          <p:cNvSpPr txBox="1"/>
          <p:nvPr>
            <p:ph idx="12" type="sldNum"/>
          </p:nvPr>
        </p:nvSpPr>
        <p:spPr>
          <a:xfrm>
            <a:off x="7004788" y="9693616"/>
            <a:ext cx="453600" cy="817800"/>
          </a:xfrm>
          <a:prstGeom prst="rect">
            <a:avLst/>
          </a:prstGeom>
        </p:spPr>
        <p:txBody>
          <a:bodyPr anchorCtr="0" anchor="ctr" bIns="206875" lIns="206875" spcFirstLastPara="1" rIns="206875" wrap="square" tIns="2068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257705" y="925091"/>
            <a:ext cx="7044900" cy="1190700"/>
          </a:xfrm>
          <a:prstGeom prst="rect">
            <a:avLst/>
          </a:prstGeom>
        </p:spPr>
        <p:txBody>
          <a:bodyPr anchorCtr="0" anchor="t" bIns="206875" lIns="206875" spcFirstLastPara="1" rIns="206875" wrap="square" tIns="206875">
            <a:normAutofit/>
          </a:bodyPr>
          <a:lstStyle>
            <a:lvl1pPr lvl="0">
              <a:spcBef>
                <a:spcPts val="0"/>
              </a:spcBef>
              <a:spcAft>
                <a:spcPts val="0"/>
              </a:spcAft>
              <a:buSzPts val="6300"/>
              <a:buNone/>
              <a:defRPr/>
            </a:lvl1pPr>
            <a:lvl2pPr lvl="1">
              <a:spcBef>
                <a:spcPts val="0"/>
              </a:spcBef>
              <a:spcAft>
                <a:spcPts val="0"/>
              </a:spcAft>
              <a:buSzPts val="6300"/>
              <a:buNone/>
              <a:defRPr/>
            </a:lvl2pPr>
            <a:lvl3pPr lvl="2">
              <a:spcBef>
                <a:spcPts val="0"/>
              </a:spcBef>
              <a:spcAft>
                <a:spcPts val="0"/>
              </a:spcAft>
              <a:buSzPts val="6300"/>
              <a:buNone/>
              <a:defRPr/>
            </a:lvl3pPr>
            <a:lvl4pPr lvl="3">
              <a:spcBef>
                <a:spcPts val="0"/>
              </a:spcBef>
              <a:spcAft>
                <a:spcPts val="0"/>
              </a:spcAft>
              <a:buSzPts val="6300"/>
              <a:buNone/>
              <a:defRPr/>
            </a:lvl4pPr>
            <a:lvl5pPr lvl="4">
              <a:spcBef>
                <a:spcPts val="0"/>
              </a:spcBef>
              <a:spcAft>
                <a:spcPts val="0"/>
              </a:spcAft>
              <a:buSzPts val="6300"/>
              <a:buNone/>
              <a:defRPr/>
            </a:lvl5pPr>
            <a:lvl6pPr lvl="5">
              <a:spcBef>
                <a:spcPts val="0"/>
              </a:spcBef>
              <a:spcAft>
                <a:spcPts val="0"/>
              </a:spcAft>
              <a:buSzPts val="6300"/>
              <a:buNone/>
              <a:defRPr/>
            </a:lvl6pPr>
            <a:lvl7pPr lvl="6">
              <a:spcBef>
                <a:spcPts val="0"/>
              </a:spcBef>
              <a:spcAft>
                <a:spcPts val="0"/>
              </a:spcAft>
              <a:buSzPts val="6300"/>
              <a:buNone/>
              <a:defRPr/>
            </a:lvl7pPr>
            <a:lvl8pPr lvl="7">
              <a:spcBef>
                <a:spcPts val="0"/>
              </a:spcBef>
              <a:spcAft>
                <a:spcPts val="0"/>
              </a:spcAft>
              <a:buSzPts val="6300"/>
              <a:buNone/>
              <a:defRPr/>
            </a:lvl8pPr>
            <a:lvl9pPr lvl="8">
              <a:spcBef>
                <a:spcPts val="0"/>
              </a:spcBef>
              <a:spcAft>
                <a:spcPts val="0"/>
              </a:spcAft>
              <a:buSzPts val="6300"/>
              <a:buNone/>
              <a:defRPr/>
            </a:lvl9pPr>
          </a:lstStyle>
          <a:p/>
        </p:txBody>
      </p:sp>
      <p:sp>
        <p:nvSpPr>
          <p:cNvPr id="18" name="Google Shape;18;p4"/>
          <p:cNvSpPr txBox="1"/>
          <p:nvPr>
            <p:ph idx="1" type="body"/>
          </p:nvPr>
        </p:nvSpPr>
        <p:spPr>
          <a:xfrm>
            <a:off x="257705" y="2395696"/>
            <a:ext cx="7044900" cy="7101900"/>
          </a:xfrm>
          <a:prstGeom prst="rect">
            <a:avLst/>
          </a:prstGeom>
        </p:spPr>
        <p:txBody>
          <a:bodyPr anchorCtr="0" anchor="t" bIns="206875" lIns="206875" spcFirstLastPara="1" rIns="206875" wrap="square" tIns="206875">
            <a:normAutofit/>
          </a:bodyPr>
          <a:lstStyle>
            <a:lvl1pPr indent="-488950" lvl="0" marL="457200">
              <a:spcBef>
                <a:spcPts val="0"/>
              </a:spcBef>
              <a:spcAft>
                <a:spcPts val="0"/>
              </a:spcAft>
              <a:buSzPts val="4100"/>
              <a:buChar char="●"/>
              <a:defRPr/>
            </a:lvl1pPr>
            <a:lvl2pPr indent="-431800" lvl="1" marL="914400">
              <a:spcBef>
                <a:spcPts val="0"/>
              </a:spcBef>
              <a:spcAft>
                <a:spcPts val="0"/>
              </a:spcAft>
              <a:buSzPts val="3200"/>
              <a:buChar char="○"/>
              <a:defRPr/>
            </a:lvl2pPr>
            <a:lvl3pPr indent="-431800" lvl="2" marL="1371600">
              <a:spcBef>
                <a:spcPts val="0"/>
              </a:spcBef>
              <a:spcAft>
                <a:spcPts val="0"/>
              </a:spcAft>
              <a:buSzPts val="3200"/>
              <a:buChar char="■"/>
              <a:defRPr/>
            </a:lvl3pPr>
            <a:lvl4pPr indent="-431800" lvl="3" marL="1828800">
              <a:spcBef>
                <a:spcPts val="0"/>
              </a:spcBef>
              <a:spcAft>
                <a:spcPts val="0"/>
              </a:spcAft>
              <a:buSzPts val="3200"/>
              <a:buChar char="●"/>
              <a:defRPr/>
            </a:lvl4pPr>
            <a:lvl5pPr indent="-431800" lvl="4" marL="2286000">
              <a:spcBef>
                <a:spcPts val="0"/>
              </a:spcBef>
              <a:spcAft>
                <a:spcPts val="0"/>
              </a:spcAft>
              <a:buSzPts val="3200"/>
              <a:buChar char="○"/>
              <a:defRPr/>
            </a:lvl5pPr>
            <a:lvl6pPr indent="-431800" lvl="5" marL="2743200">
              <a:spcBef>
                <a:spcPts val="0"/>
              </a:spcBef>
              <a:spcAft>
                <a:spcPts val="0"/>
              </a:spcAft>
              <a:buSzPts val="3200"/>
              <a:buChar char="■"/>
              <a:defRPr/>
            </a:lvl6pPr>
            <a:lvl7pPr indent="-431800" lvl="6" marL="3200400">
              <a:spcBef>
                <a:spcPts val="0"/>
              </a:spcBef>
              <a:spcAft>
                <a:spcPts val="0"/>
              </a:spcAft>
              <a:buSzPts val="3200"/>
              <a:buChar char="●"/>
              <a:defRPr/>
            </a:lvl7pPr>
            <a:lvl8pPr indent="-431800" lvl="7" marL="3657600">
              <a:spcBef>
                <a:spcPts val="0"/>
              </a:spcBef>
              <a:spcAft>
                <a:spcPts val="0"/>
              </a:spcAft>
              <a:buSzPts val="3200"/>
              <a:buChar char="○"/>
              <a:defRPr/>
            </a:lvl8pPr>
            <a:lvl9pPr indent="-431800" lvl="8" marL="4114800">
              <a:spcBef>
                <a:spcPts val="0"/>
              </a:spcBef>
              <a:spcAft>
                <a:spcPts val="0"/>
              </a:spcAft>
              <a:buSzPts val="3200"/>
              <a:buChar char="■"/>
              <a:defRPr/>
            </a:lvl9pPr>
          </a:lstStyle>
          <a:p/>
        </p:txBody>
      </p:sp>
      <p:sp>
        <p:nvSpPr>
          <p:cNvPr id="19" name="Google Shape;19;p4"/>
          <p:cNvSpPr txBox="1"/>
          <p:nvPr>
            <p:ph idx="12" type="sldNum"/>
          </p:nvPr>
        </p:nvSpPr>
        <p:spPr>
          <a:xfrm>
            <a:off x="7004788" y="9693616"/>
            <a:ext cx="453600" cy="817800"/>
          </a:xfrm>
          <a:prstGeom prst="rect">
            <a:avLst/>
          </a:prstGeom>
        </p:spPr>
        <p:txBody>
          <a:bodyPr anchorCtr="0" anchor="ctr" bIns="206875" lIns="206875" spcFirstLastPara="1" rIns="206875" wrap="square" tIns="2068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257705" y="925091"/>
            <a:ext cx="7044900" cy="1190700"/>
          </a:xfrm>
          <a:prstGeom prst="rect">
            <a:avLst/>
          </a:prstGeom>
        </p:spPr>
        <p:txBody>
          <a:bodyPr anchorCtr="0" anchor="t" bIns="206875" lIns="206875" spcFirstLastPara="1" rIns="206875" wrap="square" tIns="206875">
            <a:normAutofit/>
          </a:bodyPr>
          <a:lstStyle>
            <a:lvl1pPr lvl="0">
              <a:spcBef>
                <a:spcPts val="0"/>
              </a:spcBef>
              <a:spcAft>
                <a:spcPts val="0"/>
              </a:spcAft>
              <a:buSzPts val="6300"/>
              <a:buNone/>
              <a:defRPr/>
            </a:lvl1pPr>
            <a:lvl2pPr lvl="1">
              <a:spcBef>
                <a:spcPts val="0"/>
              </a:spcBef>
              <a:spcAft>
                <a:spcPts val="0"/>
              </a:spcAft>
              <a:buSzPts val="6300"/>
              <a:buNone/>
              <a:defRPr/>
            </a:lvl2pPr>
            <a:lvl3pPr lvl="2">
              <a:spcBef>
                <a:spcPts val="0"/>
              </a:spcBef>
              <a:spcAft>
                <a:spcPts val="0"/>
              </a:spcAft>
              <a:buSzPts val="6300"/>
              <a:buNone/>
              <a:defRPr/>
            </a:lvl3pPr>
            <a:lvl4pPr lvl="3">
              <a:spcBef>
                <a:spcPts val="0"/>
              </a:spcBef>
              <a:spcAft>
                <a:spcPts val="0"/>
              </a:spcAft>
              <a:buSzPts val="6300"/>
              <a:buNone/>
              <a:defRPr/>
            </a:lvl4pPr>
            <a:lvl5pPr lvl="4">
              <a:spcBef>
                <a:spcPts val="0"/>
              </a:spcBef>
              <a:spcAft>
                <a:spcPts val="0"/>
              </a:spcAft>
              <a:buSzPts val="6300"/>
              <a:buNone/>
              <a:defRPr/>
            </a:lvl5pPr>
            <a:lvl6pPr lvl="5">
              <a:spcBef>
                <a:spcPts val="0"/>
              </a:spcBef>
              <a:spcAft>
                <a:spcPts val="0"/>
              </a:spcAft>
              <a:buSzPts val="6300"/>
              <a:buNone/>
              <a:defRPr/>
            </a:lvl6pPr>
            <a:lvl7pPr lvl="6">
              <a:spcBef>
                <a:spcPts val="0"/>
              </a:spcBef>
              <a:spcAft>
                <a:spcPts val="0"/>
              </a:spcAft>
              <a:buSzPts val="6300"/>
              <a:buNone/>
              <a:defRPr/>
            </a:lvl7pPr>
            <a:lvl8pPr lvl="7">
              <a:spcBef>
                <a:spcPts val="0"/>
              </a:spcBef>
              <a:spcAft>
                <a:spcPts val="0"/>
              </a:spcAft>
              <a:buSzPts val="6300"/>
              <a:buNone/>
              <a:defRPr/>
            </a:lvl8pPr>
            <a:lvl9pPr lvl="8">
              <a:spcBef>
                <a:spcPts val="0"/>
              </a:spcBef>
              <a:spcAft>
                <a:spcPts val="0"/>
              </a:spcAft>
              <a:buSzPts val="6300"/>
              <a:buNone/>
              <a:defRPr/>
            </a:lvl9pPr>
          </a:lstStyle>
          <a:p/>
        </p:txBody>
      </p:sp>
      <p:sp>
        <p:nvSpPr>
          <p:cNvPr id="22" name="Google Shape;22;p5"/>
          <p:cNvSpPr txBox="1"/>
          <p:nvPr>
            <p:ph idx="1" type="body"/>
          </p:nvPr>
        </p:nvSpPr>
        <p:spPr>
          <a:xfrm>
            <a:off x="257705" y="2395696"/>
            <a:ext cx="3306900" cy="7101900"/>
          </a:xfrm>
          <a:prstGeom prst="rect">
            <a:avLst/>
          </a:prstGeom>
        </p:spPr>
        <p:txBody>
          <a:bodyPr anchorCtr="0" anchor="t" bIns="206875" lIns="206875" spcFirstLastPara="1" rIns="206875" wrap="square" tIns="206875">
            <a:normAutofit/>
          </a:bodyPr>
          <a:lstStyle>
            <a:lvl1pPr indent="-431800" lvl="0" marL="457200">
              <a:spcBef>
                <a:spcPts val="0"/>
              </a:spcBef>
              <a:spcAft>
                <a:spcPts val="0"/>
              </a:spcAft>
              <a:buSzPts val="3200"/>
              <a:buChar char="●"/>
              <a:defRPr sz="3200"/>
            </a:lvl1pPr>
            <a:lvl2pPr indent="-400050" lvl="1" marL="914400">
              <a:spcBef>
                <a:spcPts val="0"/>
              </a:spcBef>
              <a:spcAft>
                <a:spcPts val="0"/>
              </a:spcAft>
              <a:buSzPts val="2700"/>
              <a:buChar char="○"/>
              <a:defRPr sz="2700"/>
            </a:lvl2pPr>
            <a:lvl3pPr indent="-400050" lvl="2" marL="1371600">
              <a:spcBef>
                <a:spcPts val="0"/>
              </a:spcBef>
              <a:spcAft>
                <a:spcPts val="0"/>
              </a:spcAft>
              <a:buSzPts val="2700"/>
              <a:buChar char="■"/>
              <a:defRPr sz="2700"/>
            </a:lvl3pPr>
            <a:lvl4pPr indent="-400050" lvl="3" marL="1828800">
              <a:spcBef>
                <a:spcPts val="0"/>
              </a:spcBef>
              <a:spcAft>
                <a:spcPts val="0"/>
              </a:spcAft>
              <a:buSzPts val="2700"/>
              <a:buChar char="●"/>
              <a:defRPr sz="2700"/>
            </a:lvl4pPr>
            <a:lvl5pPr indent="-400050" lvl="4" marL="2286000">
              <a:spcBef>
                <a:spcPts val="0"/>
              </a:spcBef>
              <a:spcAft>
                <a:spcPts val="0"/>
              </a:spcAft>
              <a:buSzPts val="2700"/>
              <a:buChar char="○"/>
              <a:defRPr sz="2700"/>
            </a:lvl5pPr>
            <a:lvl6pPr indent="-400050" lvl="5" marL="2743200">
              <a:spcBef>
                <a:spcPts val="0"/>
              </a:spcBef>
              <a:spcAft>
                <a:spcPts val="0"/>
              </a:spcAft>
              <a:buSzPts val="2700"/>
              <a:buChar char="■"/>
              <a:defRPr sz="2700"/>
            </a:lvl6pPr>
            <a:lvl7pPr indent="-400050" lvl="6" marL="3200400">
              <a:spcBef>
                <a:spcPts val="0"/>
              </a:spcBef>
              <a:spcAft>
                <a:spcPts val="0"/>
              </a:spcAft>
              <a:buSzPts val="2700"/>
              <a:buChar char="●"/>
              <a:defRPr sz="2700"/>
            </a:lvl7pPr>
            <a:lvl8pPr indent="-400050" lvl="7" marL="3657600">
              <a:spcBef>
                <a:spcPts val="0"/>
              </a:spcBef>
              <a:spcAft>
                <a:spcPts val="0"/>
              </a:spcAft>
              <a:buSzPts val="2700"/>
              <a:buChar char="○"/>
              <a:defRPr sz="2700"/>
            </a:lvl8pPr>
            <a:lvl9pPr indent="-400050" lvl="8" marL="4114800">
              <a:spcBef>
                <a:spcPts val="0"/>
              </a:spcBef>
              <a:spcAft>
                <a:spcPts val="0"/>
              </a:spcAft>
              <a:buSzPts val="2700"/>
              <a:buChar char="■"/>
              <a:defRPr sz="2700"/>
            </a:lvl9pPr>
          </a:lstStyle>
          <a:p/>
        </p:txBody>
      </p:sp>
      <p:sp>
        <p:nvSpPr>
          <p:cNvPr id="23" name="Google Shape;23;p5"/>
          <p:cNvSpPr txBox="1"/>
          <p:nvPr>
            <p:ph idx="2" type="body"/>
          </p:nvPr>
        </p:nvSpPr>
        <p:spPr>
          <a:xfrm>
            <a:off x="3995291" y="2395696"/>
            <a:ext cx="3306900" cy="7101900"/>
          </a:xfrm>
          <a:prstGeom prst="rect">
            <a:avLst/>
          </a:prstGeom>
        </p:spPr>
        <p:txBody>
          <a:bodyPr anchorCtr="0" anchor="t" bIns="206875" lIns="206875" spcFirstLastPara="1" rIns="206875" wrap="square" tIns="206875">
            <a:normAutofit/>
          </a:bodyPr>
          <a:lstStyle>
            <a:lvl1pPr indent="-431800" lvl="0" marL="457200">
              <a:spcBef>
                <a:spcPts val="0"/>
              </a:spcBef>
              <a:spcAft>
                <a:spcPts val="0"/>
              </a:spcAft>
              <a:buSzPts val="3200"/>
              <a:buChar char="●"/>
              <a:defRPr sz="3200"/>
            </a:lvl1pPr>
            <a:lvl2pPr indent="-400050" lvl="1" marL="914400">
              <a:spcBef>
                <a:spcPts val="0"/>
              </a:spcBef>
              <a:spcAft>
                <a:spcPts val="0"/>
              </a:spcAft>
              <a:buSzPts val="2700"/>
              <a:buChar char="○"/>
              <a:defRPr sz="2700"/>
            </a:lvl2pPr>
            <a:lvl3pPr indent="-400050" lvl="2" marL="1371600">
              <a:spcBef>
                <a:spcPts val="0"/>
              </a:spcBef>
              <a:spcAft>
                <a:spcPts val="0"/>
              </a:spcAft>
              <a:buSzPts val="2700"/>
              <a:buChar char="■"/>
              <a:defRPr sz="2700"/>
            </a:lvl3pPr>
            <a:lvl4pPr indent="-400050" lvl="3" marL="1828800">
              <a:spcBef>
                <a:spcPts val="0"/>
              </a:spcBef>
              <a:spcAft>
                <a:spcPts val="0"/>
              </a:spcAft>
              <a:buSzPts val="2700"/>
              <a:buChar char="●"/>
              <a:defRPr sz="2700"/>
            </a:lvl4pPr>
            <a:lvl5pPr indent="-400050" lvl="4" marL="2286000">
              <a:spcBef>
                <a:spcPts val="0"/>
              </a:spcBef>
              <a:spcAft>
                <a:spcPts val="0"/>
              </a:spcAft>
              <a:buSzPts val="2700"/>
              <a:buChar char="○"/>
              <a:defRPr sz="2700"/>
            </a:lvl5pPr>
            <a:lvl6pPr indent="-400050" lvl="5" marL="2743200">
              <a:spcBef>
                <a:spcPts val="0"/>
              </a:spcBef>
              <a:spcAft>
                <a:spcPts val="0"/>
              </a:spcAft>
              <a:buSzPts val="2700"/>
              <a:buChar char="■"/>
              <a:defRPr sz="2700"/>
            </a:lvl6pPr>
            <a:lvl7pPr indent="-400050" lvl="6" marL="3200400">
              <a:spcBef>
                <a:spcPts val="0"/>
              </a:spcBef>
              <a:spcAft>
                <a:spcPts val="0"/>
              </a:spcAft>
              <a:buSzPts val="2700"/>
              <a:buChar char="●"/>
              <a:defRPr sz="2700"/>
            </a:lvl7pPr>
            <a:lvl8pPr indent="-400050" lvl="7" marL="3657600">
              <a:spcBef>
                <a:spcPts val="0"/>
              </a:spcBef>
              <a:spcAft>
                <a:spcPts val="0"/>
              </a:spcAft>
              <a:buSzPts val="2700"/>
              <a:buChar char="○"/>
              <a:defRPr sz="2700"/>
            </a:lvl8pPr>
            <a:lvl9pPr indent="-400050" lvl="8" marL="4114800">
              <a:spcBef>
                <a:spcPts val="0"/>
              </a:spcBef>
              <a:spcAft>
                <a:spcPts val="0"/>
              </a:spcAft>
              <a:buSzPts val="2700"/>
              <a:buChar char="■"/>
              <a:defRPr sz="2700"/>
            </a:lvl9pPr>
          </a:lstStyle>
          <a:p/>
        </p:txBody>
      </p:sp>
      <p:sp>
        <p:nvSpPr>
          <p:cNvPr id="24" name="Google Shape;24;p5"/>
          <p:cNvSpPr txBox="1"/>
          <p:nvPr>
            <p:ph idx="12" type="sldNum"/>
          </p:nvPr>
        </p:nvSpPr>
        <p:spPr>
          <a:xfrm>
            <a:off x="7004788" y="9693616"/>
            <a:ext cx="453600" cy="817800"/>
          </a:xfrm>
          <a:prstGeom prst="rect">
            <a:avLst/>
          </a:prstGeom>
        </p:spPr>
        <p:txBody>
          <a:bodyPr anchorCtr="0" anchor="ctr" bIns="206875" lIns="206875" spcFirstLastPara="1" rIns="206875" wrap="square" tIns="2068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257705" y="925091"/>
            <a:ext cx="7044900" cy="1190700"/>
          </a:xfrm>
          <a:prstGeom prst="rect">
            <a:avLst/>
          </a:prstGeom>
        </p:spPr>
        <p:txBody>
          <a:bodyPr anchorCtr="0" anchor="t" bIns="206875" lIns="206875" spcFirstLastPara="1" rIns="206875" wrap="square" tIns="206875">
            <a:normAutofit/>
          </a:bodyPr>
          <a:lstStyle>
            <a:lvl1pPr lvl="0">
              <a:spcBef>
                <a:spcPts val="0"/>
              </a:spcBef>
              <a:spcAft>
                <a:spcPts val="0"/>
              </a:spcAft>
              <a:buSzPts val="6300"/>
              <a:buNone/>
              <a:defRPr/>
            </a:lvl1pPr>
            <a:lvl2pPr lvl="1">
              <a:spcBef>
                <a:spcPts val="0"/>
              </a:spcBef>
              <a:spcAft>
                <a:spcPts val="0"/>
              </a:spcAft>
              <a:buSzPts val="6300"/>
              <a:buNone/>
              <a:defRPr/>
            </a:lvl2pPr>
            <a:lvl3pPr lvl="2">
              <a:spcBef>
                <a:spcPts val="0"/>
              </a:spcBef>
              <a:spcAft>
                <a:spcPts val="0"/>
              </a:spcAft>
              <a:buSzPts val="6300"/>
              <a:buNone/>
              <a:defRPr/>
            </a:lvl3pPr>
            <a:lvl4pPr lvl="3">
              <a:spcBef>
                <a:spcPts val="0"/>
              </a:spcBef>
              <a:spcAft>
                <a:spcPts val="0"/>
              </a:spcAft>
              <a:buSzPts val="6300"/>
              <a:buNone/>
              <a:defRPr/>
            </a:lvl4pPr>
            <a:lvl5pPr lvl="4">
              <a:spcBef>
                <a:spcPts val="0"/>
              </a:spcBef>
              <a:spcAft>
                <a:spcPts val="0"/>
              </a:spcAft>
              <a:buSzPts val="6300"/>
              <a:buNone/>
              <a:defRPr/>
            </a:lvl5pPr>
            <a:lvl6pPr lvl="5">
              <a:spcBef>
                <a:spcPts val="0"/>
              </a:spcBef>
              <a:spcAft>
                <a:spcPts val="0"/>
              </a:spcAft>
              <a:buSzPts val="6300"/>
              <a:buNone/>
              <a:defRPr/>
            </a:lvl6pPr>
            <a:lvl7pPr lvl="6">
              <a:spcBef>
                <a:spcPts val="0"/>
              </a:spcBef>
              <a:spcAft>
                <a:spcPts val="0"/>
              </a:spcAft>
              <a:buSzPts val="6300"/>
              <a:buNone/>
              <a:defRPr/>
            </a:lvl7pPr>
            <a:lvl8pPr lvl="7">
              <a:spcBef>
                <a:spcPts val="0"/>
              </a:spcBef>
              <a:spcAft>
                <a:spcPts val="0"/>
              </a:spcAft>
              <a:buSzPts val="6300"/>
              <a:buNone/>
              <a:defRPr/>
            </a:lvl8pPr>
            <a:lvl9pPr lvl="8">
              <a:spcBef>
                <a:spcPts val="0"/>
              </a:spcBef>
              <a:spcAft>
                <a:spcPts val="0"/>
              </a:spcAft>
              <a:buSzPts val="6300"/>
              <a:buNone/>
              <a:defRPr/>
            </a:lvl9pPr>
          </a:lstStyle>
          <a:p/>
        </p:txBody>
      </p:sp>
      <p:sp>
        <p:nvSpPr>
          <p:cNvPr id="27" name="Google Shape;27;p6"/>
          <p:cNvSpPr txBox="1"/>
          <p:nvPr>
            <p:ph idx="12" type="sldNum"/>
          </p:nvPr>
        </p:nvSpPr>
        <p:spPr>
          <a:xfrm>
            <a:off x="7004788" y="9693616"/>
            <a:ext cx="453600" cy="817800"/>
          </a:xfrm>
          <a:prstGeom prst="rect">
            <a:avLst/>
          </a:prstGeom>
        </p:spPr>
        <p:txBody>
          <a:bodyPr anchorCtr="0" anchor="ctr" bIns="206875" lIns="206875" spcFirstLastPara="1" rIns="206875" wrap="square" tIns="2068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257705" y="1154948"/>
            <a:ext cx="2322000" cy="1570800"/>
          </a:xfrm>
          <a:prstGeom prst="rect">
            <a:avLst/>
          </a:prstGeom>
        </p:spPr>
        <p:txBody>
          <a:bodyPr anchorCtr="0" anchor="b" bIns="206875" lIns="206875" spcFirstLastPara="1" rIns="206875" wrap="square" tIns="206875">
            <a:normAutofit/>
          </a:bodyPr>
          <a:lstStyle>
            <a:lvl1pPr lvl="0">
              <a:spcBef>
                <a:spcPts val="0"/>
              </a:spcBef>
              <a:spcAft>
                <a:spcPts val="0"/>
              </a:spcAft>
              <a:buSzPts val="5400"/>
              <a:buNone/>
              <a:defRPr sz="5400"/>
            </a:lvl1pPr>
            <a:lvl2pPr lvl="1">
              <a:spcBef>
                <a:spcPts val="0"/>
              </a:spcBef>
              <a:spcAft>
                <a:spcPts val="0"/>
              </a:spcAft>
              <a:buSzPts val="5400"/>
              <a:buNone/>
              <a:defRPr sz="5400"/>
            </a:lvl2pPr>
            <a:lvl3pPr lvl="2">
              <a:spcBef>
                <a:spcPts val="0"/>
              </a:spcBef>
              <a:spcAft>
                <a:spcPts val="0"/>
              </a:spcAft>
              <a:buSzPts val="5400"/>
              <a:buNone/>
              <a:defRPr sz="5400"/>
            </a:lvl3pPr>
            <a:lvl4pPr lvl="3">
              <a:spcBef>
                <a:spcPts val="0"/>
              </a:spcBef>
              <a:spcAft>
                <a:spcPts val="0"/>
              </a:spcAft>
              <a:buSzPts val="5400"/>
              <a:buNone/>
              <a:defRPr sz="5400"/>
            </a:lvl4pPr>
            <a:lvl5pPr lvl="4">
              <a:spcBef>
                <a:spcPts val="0"/>
              </a:spcBef>
              <a:spcAft>
                <a:spcPts val="0"/>
              </a:spcAft>
              <a:buSzPts val="5400"/>
              <a:buNone/>
              <a:defRPr sz="5400"/>
            </a:lvl5pPr>
            <a:lvl6pPr lvl="5">
              <a:spcBef>
                <a:spcPts val="0"/>
              </a:spcBef>
              <a:spcAft>
                <a:spcPts val="0"/>
              </a:spcAft>
              <a:buSzPts val="5400"/>
              <a:buNone/>
              <a:defRPr sz="5400"/>
            </a:lvl6pPr>
            <a:lvl7pPr lvl="6">
              <a:spcBef>
                <a:spcPts val="0"/>
              </a:spcBef>
              <a:spcAft>
                <a:spcPts val="0"/>
              </a:spcAft>
              <a:buSzPts val="5400"/>
              <a:buNone/>
              <a:defRPr sz="5400"/>
            </a:lvl7pPr>
            <a:lvl8pPr lvl="7">
              <a:spcBef>
                <a:spcPts val="0"/>
              </a:spcBef>
              <a:spcAft>
                <a:spcPts val="0"/>
              </a:spcAft>
              <a:buSzPts val="5400"/>
              <a:buNone/>
              <a:defRPr sz="5400"/>
            </a:lvl8pPr>
            <a:lvl9pPr lvl="8">
              <a:spcBef>
                <a:spcPts val="0"/>
              </a:spcBef>
              <a:spcAft>
                <a:spcPts val="0"/>
              </a:spcAft>
              <a:buSzPts val="5400"/>
              <a:buNone/>
              <a:defRPr sz="5400"/>
            </a:lvl9pPr>
          </a:lstStyle>
          <a:p/>
        </p:txBody>
      </p:sp>
      <p:sp>
        <p:nvSpPr>
          <p:cNvPr id="30" name="Google Shape;30;p7"/>
          <p:cNvSpPr txBox="1"/>
          <p:nvPr>
            <p:ph idx="1" type="body"/>
          </p:nvPr>
        </p:nvSpPr>
        <p:spPr>
          <a:xfrm>
            <a:off x="257705" y="2888617"/>
            <a:ext cx="2322000" cy="6609300"/>
          </a:xfrm>
          <a:prstGeom prst="rect">
            <a:avLst/>
          </a:prstGeom>
        </p:spPr>
        <p:txBody>
          <a:bodyPr anchorCtr="0" anchor="t" bIns="206875" lIns="206875" spcFirstLastPara="1" rIns="206875" wrap="square" tIns="206875">
            <a:normAutofit/>
          </a:bodyPr>
          <a:lstStyle>
            <a:lvl1pPr indent="-400050" lvl="0" marL="457200">
              <a:spcBef>
                <a:spcPts val="0"/>
              </a:spcBef>
              <a:spcAft>
                <a:spcPts val="0"/>
              </a:spcAft>
              <a:buSzPts val="2700"/>
              <a:buChar char="●"/>
              <a:defRPr sz="2700"/>
            </a:lvl1pPr>
            <a:lvl2pPr indent="-400050" lvl="1" marL="914400">
              <a:spcBef>
                <a:spcPts val="0"/>
              </a:spcBef>
              <a:spcAft>
                <a:spcPts val="0"/>
              </a:spcAft>
              <a:buSzPts val="2700"/>
              <a:buChar char="○"/>
              <a:defRPr sz="2700"/>
            </a:lvl2pPr>
            <a:lvl3pPr indent="-400050" lvl="2" marL="1371600">
              <a:spcBef>
                <a:spcPts val="0"/>
              </a:spcBef>
              <a:spcAft>
                <a:spcPts val="0"/>
              </a:spcAft>
              <a:buSzPts val="2700"/>
              <a:buChar char="■"/>
              <a:defRPr sz="2700"/>
            </a:lvl3pPr>
            <a:lvl4pPr indent="-400050" lvl="3" marL="1828800">
              <a:spcBef>
                <a:spcPts val="0"/>
              </a:spcBef>
              <a:spcAft>
                <a:spcPts val="0"/>
              </a:spcAft>
              <a:buSzPts val="2700"/>
              <a:buChar char="●"/>
              <a:defRPr sz="2700"/>
            </a:lvl4pPr>
            <a:lvl5pPr indent="-400050" lvl="4" marL="2286000">
              <a:spcBef>
                <a:spcPts val="0"/>
              </a:spcBef>
              <a:spcAft>
                <a:spcPts val="0"/>
              </a:spcAft>
              <a:buSzPts val="2700"/>
              <a:buChar char="○"/>
              <a:defRPr sz="2700"/>
            </a:lvl5pPr>
            <a:lvl6pPr indent="-400050" lvl="5" marL="2743200">
              <a:spcBef>
                <a:spcPts val="0"/>
              </a:spcBef>
              <a:spcAft>
                <a:spcPts val="0"/>
              </a:spcAft>
              <a:buSzPts val="2700"/>
              <a:buChar char="■"/>
              <a:defRPr sz="2700"/>
            </a:lvl6pPr>
            <a:lvl7pPr indent="-400050" lvl="6" marL="3200400">
              <a:spcBef>
                <a:spcPts val="0"/>
              </a:spcBef>
              <a:spcAft>
                <a:spcPts val="0"/>
              </a:spcAft>
              <a:buSzPts val="2700"/>
              <a:buChar char="●"/>
              <a:defRPr sz="2700"/>
            </a:lvl7pPr>
            <a:lvl8pPr indent="-400050" lvl="7" marL="3657600">
              <a:spcBef>
                <a:spcPts val="0"/>
              </a:spcBef>
              <a:spcAft>
                <a:spcPts val="0"/>
              </a:spcAft>
              <a:buSzPts val="2700"/>
              <a:buChar char="○"/>
              <a:defRPr sz="2700"/>
            </a:lvl8pPr>
            <a:lvl9pPr indent="-400050" lvl="8" marL="4114800">
              <a:spcBef>
                <a:spcPts val="0"/>
              </a:spcBef>
              <a:spcAft>
                <a:spcPts val="0"/>
              </a:spcAft>
              <a:buSzPts val="2700"/>
              <a:buChar char="■"/>
              <a:defRPr sz="2700"/>
            </a:lvl9pPr>
          </a:lstStyle>
          <a:p/>
        </p:txBody>
      </p:sp>
      <p:sp>
        <p:nvSpPr>
          <p:cNvPr id="31" name="Google Shape;31;p7"/>
          <p:cNvSpPr txBox="1"/>
          <p:nvPr>
            <p:ph idx="12" type="sldNum"/>
          </p:nvPr>
        </p:nvSpPr>
        <p:spPr>
          <a:xfrm>
            <a:off x="7004788" y="9693616"/>
            <a:ext cx="453600" cy="817800"/>
          </a:xfrm>
          <a:prstGeom prst="rect">
            <a:avLst/>
          </a:prstGeom>
        </p:spPr>
        <p:txBody>
          <a:bodyPr anchorCtr="0" anchor="ctr" bIns="206875" lIns="206875" spcFirstLastPara="1" rIns="206875" wrap="square" tIns="2068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05325" y="935745"/>
            <a:ext cx="5264700" cy="8503200"/>
          </a:xfrm>
          <a:prstGeom prst="rect">
            <a:avLst/>
          </a:prstGeom>
        </p:spPr>
        <p:txBody>
          <a:bodyPr anchorCtr="0" anchor="ctr" bIns="206875" lIns="206875" spcFirstLastPara="1" rIns="206875" wrap="square" tIns="206875">
            <a:normAutofit/>
          </a:bodyPr>
          <a:lstStyle>
            <a:lvl1pPr lvl="0">
              <a:spcBef>
                <a:spcPts val="0"/>
              </a:spcBef>
              <a:spcAft>
                <a:spcPts val="0"/>
              </a:spcAft>
              <a:buSzPts val="10900"/>
              <a:buNone/>
              <a:defRPr sz="10900"/>
            </a:lvl1pPr>
            <a:lvl2pPr lvl="1">
              <a:spcBef>
                <a:spcPts val="0"/>
              </a:spcBef>
              <a:spcAft>
                <a:spcPts val="0"/>
              </a:spcAft>
              <a:buSzPts val="10900"/>
              <a:buNone/>
              <a:defRPr sz="10900"/>
            </a:lvl2pPr>
            <a:lvl3pPr lvl="2">
              <a:spcBef>
                <a:spcPts val="0"/>
              </a:spcBef>
              <a:spcAft>
                <a:spcPts val="0"/>
              </a:spcAft>
              <a:buSzPts val="10900"/>
              <a:buNone/>
              <a:defRPr sz="10900"/>
            </a:lvl3pPr>
            <a:lvl4pPr lvl="3">
              <a:spcBef>
                <a:spcPts val="0"/>
              </a:spcBef>
              <a:spcAft>
                <a:spcPts val="0"/>
              </a:spcAft>
              <a:buSzPts val="10900"/>
              <a:buNone/>
              <a:defRPr sz="10900"/>
            </a:lvl4pPr>
            <a:lvl5pPr lvl="4">
              <a:spcBef>
                <a:spcPts val="0"/>
              </a:spcBef>
              <a:spcAft>
                <a:spcPts val="0"/>
              </a:spcAft>
              <a:buSzPts val="10900"/>
              <a:buNone/>
              <a:defRPr sz="10900"/>
            </a:lvl5pPr>
            <a:lvl6pPr lvl="5">
              <a:spcBef>
                <a:spcPts val="0"/>
              </a:spcBef>
              <a:spcAft>
                <a:spcPts val="0"/>
              </a:spcAft>
              <a:buSzPts val="10900"/>
              <a:buNone/>
              <a:defRPr sz="10900"/>
            </a:lvl6pPr>
            <a:lvl7pPr lvl="6">
              <a:spcBef>
                <a:spcPts val="0"/>
              </a:spcBef>
              <a:spcAft>
                <a:spcPts val="0"/>
              </a:spcAft>
              <a:buSzPts val="10900"/>
              <a:buNone/>
              <a:defRPr sz="10900"/>
            </a:lvl7pPr>
            <a:lvl8pPr lvl="7">
              <a:spcBef>
                <a:spcPts val="0"/>
              </a:spcBef>
              <a:spcAft>
                <a:spcPts val="0"/>
              </a:spcAft>
              <a:buSzPts val="10900"/>
              <a:buNone/>
              <a:defRPr sz="10900"/>
            </a:lvl8pPr>
            <a:lvl9pPr lvl="8">
              <a:spcBef>
                <a:spcPts val="0"/>
              </a:spcBef>
              <a:spcAft>
                <a:spcPts val="0"/>
              </a:spcAft>
              <a:buSzPts val="10900"/>
              <a:buNone/>
              <a:defRPr sz="10900"/>
            </a:lvl9pPr>
          </a:lstStyle>
          <a:p/>
        </p:txBody>
      </p:sp>
      <p:sp>
        <p:nvSpPr>
          <p:cNvPr id="34" name="Google Shape;34;p8"/>
          <p:cNvSpPr txBox="1"/>
          <p:nvPr>
            <p:ph idx="12" type="sldNum"/>
          </p:nvPr>
        </p:nvSpPr>
        <p:spPr>
          <a:xfrm>
            <a:off x="7004788" y="9693616"/>
            <a:ext cx="453600" cy="817800"/>
          </a:xfrm>
          <a:prstGeom prst="rect">
            <a:avLst/>
          </a:prstGeom>
        </p:spPr>
        <p:txBody>
          <a:bodyPr anchorCtr="0" anchor="ctr" bIns="206875" lIns="206875" spcFirstLastPara="1" rIns="206875" wrap="square" tIns="2068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anchorCtr="0" anchor="ctr" bIns="206875" lIns="206875" spcFirstLastPara="1" rIns="206875" wrap="square" tIns="20687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19508" y="2563450"/>
            <a:ext cx="3344700" cy="3081000"/>
          </a:xfrm>
          <a:prstGeom prst="rect">
            <a:avLst/>
          </a:prstGeom>
        </p:spPr>
        <p:txBody>
          <a:bodyPr anchorCtr="0" anchor="b" bIns="206875" lIns="206875" spcFirstLastPara="1" rIns="206875" wrap="square" tIns="206875">
            <a:normAutofit/>
          </a:bodyPr>
          <a:lstStyle>
            <a:lvl1pPr lvl="0" algn="ctr">
              <a:spcBef>
                <a:spcPts val="0"/>
              </a:spcBef>
              <a:spcAft>
                <a:spcPts val="0"/>
              </a:spcAft>
              <a:buSzPts val="9500"/>
              <a:buNone/>
              <a:defRPr sz="9500"/>
            </a:lvl1pPr>
            <a:lvl2pPr lvl="1" algn="ctr">
              <a:spcBef>
                <a:spcPts val="0"/>
              </a:spcBef>
              <a:spcAft>
                <a:spcPts val="0"/>
              </a:spcAft>
              <a:buSzPts val="9500"/>
              <a:buNone/>
              <a:defRPr sz="9500"/>
            </a:lvl2pPr>
            <a:lvl3pPr lvl="2" algn="ctr">
              <a:spcBef>
                <a:spcPts val="0"/>
              </a:spcBef>
              <a:spcAft>
                <a:spcPts val="0"/>
              </a:spcAft>
              <a:buSzPts val="9500"/>
              <a:buNone/>
              <a:defRPr sz="9500"/>
            </a:lvl3pPr>
            <a:lvl4pPr lvl="3" algn="ctr">
              <a:spcBef>
                <a:spcPts val="0"/>
              </a:spcBef>
              <a:spcAft>
                <a:spcPts val="0"/>
              </a:spcAft>
              <a:buSzPts val="9500"/>
              <a:buNone/>
              <a:defRPr sz="9500"/>
            </a:lvl4pPr>
            <a:lvl5pPr lvl="4" algn="ctr">
              <a:spcBef>
                <a:spcPts val="0"/>
              </a:spcBef>
              <a:spcAft>
                <a:spcPts val="0"/>
              </a:spcAft>
              <a:buSzPts val="9500"/>
              <a:buNone/>
              <a:defRPr sz="9500"/>
            </a:lvl5pPr>
            <a:lvl6pPr lvl="5" algn="ctr">
              <a:spcBef>
                <a:spcPts val="0"/>
              </a:spcBef>
              <a:spcAft>
                <a:spcPts val="0"/>
              </a:spcAft>
              <a:buSzPts val="9500"/>
              <a:buNone/>
              <a:defRPr sz="9500"/>
            </a:lvl6pPr>
            <a:lvl7pPr lvl="6" algn="ctr">
              <a:spcBef>
                <a:spcPts val="0"/>
              </a:spcBef>
              <a:spcAft>
                <a:spcPts val="0"/>
              </a:spcAft>
              <a:buSzPts val="9500"/>
              <a:buNone/>
              <a:defRPr sz="9500"/>
            </a:lvl7pPr>
            <a:lvl8pPr lvl="7" algn="ctr">
              <a:spcBef>
                <a:spcPts val="0"/>
              </a:spcBef>
              <a:spcAft>
                <a:spcPts val="0"/>
              </a:spcAft>
              <a:buSzPts val="9500"/>
              <a:buNone/>
              <a:defRPr sz="9500"/>
            </a:lvl8pPr>
            <a:lvl9pPr lvl="8" algn="ctr">
              <a:spcBef>
                <a:spcPts val="0"/>
              </a:spcBef>
              <a:spcAft>
                <a:spcPts val="0"/>
              </a:spcAft>
              <a:buSzPts val="9500"/>
              <a:buNone/>
              <a:defRPr sz="9500"/>
            </a:lvl9pPr>
          </a:lstStyle>
          <a:p/>
        </p:txBody>
      </p:sp>
      <p:sp>
        <p:nvSpPr>
          <p:cNvPr id="38" name="Google Shape;38;p9"/>
          <p:cNvSpPr txBox="1"/>
          <p:nvPr>
            <p:ph idx="1" type="subTitle"/>
          </p:nvPr>
        </p:nvSpPr>
        <p:spPr>
          <a:xfrm>
            <a:off x="219508" y="5826865"/>
            <a:ext cx="3344700" cy="2567400"/>
          </a:xfrm>
          <a:prstGeom prst="rect">
            <a:avLst/>
          </a:prstGeom>
        </p:spPr>
        <p:txBody>
          <a:bodyPr anchorCtr="0" anchor="t" bIns="206875" lIns="206875" spcFirstLastPara="1" rIns="206875" wrap="square" tIns="206875">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39" name="Google Shape;39;p9"/>
          <p:cNvSpPr txBox="1"/>
          <p:nvPr>
            <p:ph idx="2" type="body"/>
          </p:nvPr>
        </p:nvSpPr>
        <p:spPr>
          <a:xfrm>
            <a:off x="4083839" y="1505164"/>
            <a:ext cx="3172500" cy="7681200"/>
          </a:xfrm>
          <a:prstGeom prst="rect">
            <a:avLst/>
          </a:prstGeom>
        </p:spPr>
        <p:txBody>
          <a:bodyPr anchorCtr="0" anchor="ctr" bIns="206875" lIns="206875" spcFirstLastPara="1" rIns="206875" wrap="square" tIns="206875">
            <a:normAutofit/>
          </a:bodyPr>
          <a:lstStyle>
            <a:lvl1pPr indent="-488950" lvl="0" marL="457200">
              <a:spcBef>
                <a:spcPts val="0"/>
              </a:spcBef>
              <a:spcAft>
                <a:spcPts val="0"/>
              </a:spcAft>
              <a:buSzPts val="4100"/>
              <a:buChar char="●"/>
              <a:defRPr/>
            </a:lvl1pPr>
            <a:lvl2pPr indent="-431800" lvl="1" marL="914400">
              <a:spcBef>
                <a:spcPts val="0"/>
              </a:spcBef>
              <a:spcAft>
                <a:spcPts val="0"/>
              </a:spcAft>
              <a:buSzPts val="3200"/>
              <a:buChar char="○"/>
              <a:defRPr/>
            </a:lvl2pPr>
            <a:lvl3pPr indent="-431800" lvl="2" marL="1371600">
              <a:spcBef>
                <a:spcPts val="0"/>
              </a:spcBef>
              <a:spcAft>
                <a:spcPts val="0"/>
              </a:spcAft>
              <a:buSzPts val="3200"/>
              <a:buChar char="■"/>
              <a:defRPr/>
            </a:lvl3pPr>
            <a:lvl4pPr indent="-431800" lvl="3" marL="1828800">
              <a:spcBef>
                <a:spcPts val="0"/>
              </a:spcBef>
              <a:spcAft>
                <a:spcPts val="0"/>
              </a:spcAft>
              <a:buSzPts val="3200"/>
              <a:buChar char="●"/>
              <a:defRPr/>
            </a:lvl4pPr>
            <a:lvl5pPr indent="-431800" lvl="4" marL="2286000">
              <a:spcBef>
                <a:spcPts val="0"/>
              </a:spcBef>
              <a:spcAft>
                <a:spcPts val="0"/>
              </a:spcAft>
              <a:buSzPts val="3200"/>
              <a:buChar char="○"/>
              <a:defRPr/>
            </a:lvl5pPr>
            <a:lvl6pPr indent="-431800" lvl="5" marL="2743200">
              <a:spcBef>
                <a:spcPts val="0"/>
              </a:spcBef>
              <a:spcAft>
                <a:spcPts val="0"/>
              </a:spcAft>
              <a:buSzPts val="3200"/>
              <a:buChar char="■"/>
              <a:defRPr/>
            </a:lvl6pPr>
            <a:lvl7pPr indent="-431800" lvl="6" marL="3200400">
              <a:spcBef>
                <a:spcPts val="0"/>
              </a:spcBef>
              <a:spcAft>
                <a:spcPts val="0"/>
              </a:spcAft>
              <a:buSzPts val="3200"/>
              <a:buChar char="●"/>
              <a:defRPr/>
            </a:lvl7pPr>
            <a:lvl8pPr indent="-431800" lvl="7" marL="3657600">
              <a:spcBef>
                <a:spcPts val="0"/>
              </a:spcBef>
              <a:spcAft>
                <a:spcPts val="0"/>
              </a:spcAft>
              <a:buSzPts val="3200"/>
              <a:buChar char="○"/>
              <a:defRPr/>
            </a:lvl8pPr>
            <a:lvl9pPr indent="-431800" lvl="8" marL="4114800">
              <a:spcBef>
                <a:spcPts val="0"/>
              </a:spcBef>
              <a:spcAft>
                <a:spcPts val="0"/>
              </a:spcAft>
              <a:buSzPts val="3200"/>
              <a:buChar char="■"/>
              <a:defRPr/>
            </a:lvl9pPr>
          </a:lstStyle>
          <a:p/>
        </p:txBody>
      </p:sp>
      <p:sp>
        <p:nvSpPr>
          <p:cNvPr id="40" name="Google Shape;40;p9"/>
          <p:cNvSpPr txBox="1"/>
          <p:nvPr>
            <p:ph idx="12" type="sldNum"/>
          </p:nvPr>
        </p:nvSpPr>
        <p:spPr>
          <a:xfrm>
            <a:off x="7004788" y="9693616"/>
            <a:ext cx="453600" cy="817800"/>
          </a:xfrm>
          <a:prstGeom prst="rect">
            <a:avLst/>
          </a:prstGeom>
        </p:spPr>
        <p:txBody>
          <a:bodyPr anchorCtr="0" anchor="ctr" bIns="206875" lIns="206875" spcFirstLastPara="1" rIns="206875" wrap="square" tIns="2068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257705" y="8794266"/>
            <a:ext cx="4959600" cy="1258200"/>
          </a:xfrm>
          <a:prstGeom prst="rect">
            <a:avLst/>
          </a:prstGeom>
        </p:spPr>
        <p:txBody>
          <a:bodyPr anchorCtr="0" anchor="ctr" bIns="206875" lIns="206875" spcFirstLastPara="1" rIns="206875" wrap="square" tIns="206875">
            <a:normAutofit/>
          </a:bodyPr>
          <a:lstStyle>
            <a:lvl1pPr indent="-228600" lvl="0" marL="457200">
              <a:lnSpc>
                <a:spcPct val="100000"/>
              </a:lnSpc>
              <a:spcBef>
                <a:spcPts val="0"/>
              </a:spcBef>
              <a:spcAft>
                <a:spcPts val="0"/>
              </a:spcAft>
              <a:buSzPts val="4100"/>
              <a:buNone/>
              <a:defRPr/>
            </a:lvl1pPr>
          </a:lstStyle>
          <a:p/>
        </p:txBody>
      </p:sp>
      <p:sp>
        <p:nvSpPr>
          <p:cNvPr id="43" name="Google Shape;43;p10"/>
          <p:cNvSpPr txBox="1"/>
          <p:nvPr>
            <p:ph idx="12" type="sldNum"/>
          </p:nvPr>
        </p:nvSpPr>
        <p:spPr>
          <a:xfrm>
            <a:off x="7004788" y="9693616"/>
            <a:ext cx="453600" cy="817800"/>
          </a:xfrm>
          <a:prstGeom prst="rect">
            <a:avLst/>
          </a:prstGeom>
        </p:spPr>
        <p:txBody>
          <a:bodyPr anchorCtr="0" anchor="ctr" bIns="206875" lIns="206875" spcFirstLastPara="1" rIns="206875" wrap="square" tIns="20687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900" cy="1190700"/>
          </a:xfrm>
          <a:prstGeom prst="rect">
            <a:avLst/>
          </a:prstGeom>
          <a:noFill/>
          <a:ln>
            <a:noFill/>
          </a:ln>
        </p:spPr>
        <p:txBody>
          <a:bodyPr anchorCtr="0" anchor="t" bIns="206875" lIns="206875" spcFirstLastPara="1" rIns="206875" wrap="square" tIns="206875">
            <a:normAutofit/>
          </a:bodyPr>
          <a:lstStyle>
            <a:lvl1pPr lvl="0">
              <a:spcBef>
                <a:spcPts val="0"/>
              </a:spcBef>
              <a:spcAft>
                <a:spcPts val="0"/>
              </a:spcAft>
              <a:buClr>
                <a:schemeClr val="dk1"/>
              </a:buClr>
              <a:buSzPts val="6300"/>
              <a:buNone/>
              <a:defRPr sz="6300">
                <a:solidFill>
                  <a:schemeClr val="dk1"/>
                </a:solidFill>
              </a:defRPr>
            </a:lvl1pPr>
            <a:lvl2pPr lvl="1">
              <a:spcBef>
                <a:spcPts val="0"/>
              </a:spcBef>
              <a:spcAft>
                <a:spcPts val="0"/>
              </a:spcAft>
              <a:buClr>
                <a:schemeClr val="dk1"/>
              </a:buClr>
              <a:buSzPts val="6300"/>
              <a:buNone/>
              <a:defRPr sz="6300">
                <a:solidFill>
                  <a:schemeClr val="dk1"/>
                </a:solidFill>
              </a:defRPr>
            </a:lvl2pPr>
            <a:lvl3pPr lvl="2">
              <a:spcBef>
                <a:spcPts val="0"/>
              </a:spcBef>
              <a:spcAft>
                <a:spcPts val="0"/>
              </a:spcAft>
              <a:buClr>
                <a:schemeClr val="dk1"/>
              </a:buClr>
              <a:buSzPts val="6300"/>
              <a:buNone/>
              <a:defRPr sz="6300">
                <a:solidFill>
                  <a:schemeClr val="dk1"/>
                </a:solidFill>
              </a:defRPr>
            </a:lvl3pPr>
            <a:lvl4pPr lvl="3">
              <a:spcBef>
                <a:spcPts val="0"/>
              </a:spcBef>
              <a:spcAft>
                <a:spcPts val="0"/>
              </a:spcAft>
              <a:buClr>
                <a:schemeClr val="dk1"/>
              </a:buClr>
              <a:buSzPts val="6300"/>
              <a:buNone/>
              <a:defRPr sz="6300">
                <a:solidFill>
                  <a:schemeClr val="dk1"/>
                </a:solidFill>
              </a:defRPr>
            </a:lvl4pPr>
            <a:lvl5pPr lvl="4">
              <a:spcBef>
                <a:spcPts val="0"/>
              </a:spcBef>
              <a:spcAft>
                <a:spcPts val="0"/>
              </a:spcAft>
              <a:buClr>
                <a:schemeClr val="dk1"/>
              </a:buClr>
              <a:buSzPts val="6300"/>
              <a:buNone/>
              <a:defRPr sz="6300">
                <a:solidFill>
                  <a:schemeClr val="dk1"/>
                </a:solidFill>
              </a:defRPr>
            </a:lvl5pPr>
            <a:lvl6pPr lvl="5">
              <a:spcBef>
                <a:spcPts val="0"/>
              </a:spcBef>
              <a:spcAft>
                <a:spcPts val="0"/>
              </a:spcAft>
              <a:buClr>
                <a:schemeClr val="dk1"/>
              </a:buClr>
              <a:buSzPts val="6300"/>
              <a:buNone/>
              <a:defRPr sz="6300">
                <a:solidFill>
                  <a:schemeClr val="dk1"/>
                </a:solidFill>
              </a:defRPr>
            </a:lvl6pPr>
            <a:lvl7pPr lvl="6">
              <a:spcBef>
                <a:spcPts val="0"/>
              </a:spcBef>
              <a:spcAft>
                <a:spcPts val="0"/>
              </a:spcAft>
              <a:buClr>
                <a:schemeClr val="dk1"/>
              </a:buClr>
              <a:buSzPts val="6300"/>
              <a:buNone/>
              <a:defRPr sz="6300">
                <a:solidFill>
                  <a:schemeClr val="dk1"/>
                </a:solidFill>
              </a:defRPr>
            </a:lvl7pPr>
            <a:lvl8pPr lvl="7">
              <a:spcBef>
                <a:spcPts val="0"/>
              </a:spcBef>
              <a:spcAft>
                <a:spcPts val="0"/>
              </a:spcAft>
              <a:buClr>
                <a:schemeClr val="dk1"/>
              </a:buClr>
              <a:buSzPts val="6300"/>
              <a:buNone/>
              <a:defRPr sz="6300">
                <a:solidFill>
                  <a:schemeClr val="dk1"/>
                </a:solidFill>
              </a:defRPr>
            </a:lvl8pPr>
            <a:lvl9pPr lvl="8">
              <a:spcBef>
                <a:spcPts val="0"/>
              </a:spcBef>
              <a:spcAft>
                <a:spcPts val="0"/>
              </a:spcAft>
              <a:buClr>
                <a:schemeClr val="dk1"/>
              </a:buClr>
              <a:buSzPts val="6300"/>
              <a:buNone/>
              <a:defRPr sz="6300">
                <a:solidFill>
                  <a:schemeClr val="dk1"/>
                </a:solidFill>
              </a:defRPr>
            </a:lvl9pPr>
          </a:lstStyle>
          <a:p/>
        </p:txBody>
      </p:sp>
      <p:sp>
        <p:nvSpPr>
          <p:cNvPr id="7" name="Google Shape;7;p1"/>
          <p:cNvSpPr txBox="1"/>
          <p:nvPr>
            <p:ph idx="1" type="body"/>
          </p:nvPr>
        </p:nvSpPr>
        <p:spPr>
          <a:xfrm>
            <a:off x="257705" y="2395696"/>
            <a:ext cx="7044900" cy="7101900"/>
          </a:xfrm>
          <a:prstGeom prst="rect">
            <a:avLst/>
          </a:prstGeom>
          <a:noFill/>
          <a:ln>
            <a:noFill/>
          </a:ln>
        </p:spPr>
        <p:txBody>
          <a:bodyPr anchorCtr="0" anchor="t" bIns="206875" lIns="206875" spcFirstLastPara="1" rIns="206875" wrap="square" tIns="206875">
            <a:normAutofit/>
          </a:bodyPr>
          <a:lstStyle>
            <a:lvl1pPr indent="-488950" lvl="0" marL="457200">
              <a:lnSpc>
                <a:spcPct val="115000"/>
              </a:lnSpc>
              <a:spcBef>
                <a:spcPts val="0"/>
              </a:spcBef>
              <a:spcAft>
                <a:spcPts val="0"/>
              </a:spcAft>
              <a:buClr>
                <a:schemeClr val="dk2"/>
              </a:buClr>
              <a:buSzPts val="4100"/>
              <a:buChar char="●"/>
              <a:defRPr sz="4100">
                <a:solidFill>
                  <a:schemeClr val="dk2"/>
                </a:solidFill>
              </a:defRPr>
            </a:lvl1pPr>
            <a:lvl2pPr indent="-431800" lvl="1" marL="914400">
              <a:lnSpc>
                <a:spcPct val="115000"/>
              </a:lnSpc>
              <a:spcBef>
                <a:spcPts val="0"/>
              </a:spcBef>
              <a:spcAft>
                <a:spcPts val="0"/>
              </a:spcAft>
              <a:buClr>
                <a:schemeClr val="dk2"/>
              </a:buClr>
              <a:buSzPts val="3200"/>
              <a:buChar char="○"/>
              <a:defRPr sz="3200">
                <a:solidFill>
                  <a:schemeClr val="dk2"/>
                </a:solidFill>
              </a:defRPr>
            </a:lvl2pPr>
            <a:lvl3pPr indent="-431800" lvl="2" marL="1371600">
              <a:lnSpc>
                <a:spcPct val="115000"/>
              </a:lnSpc>
              <a:spcBef>
                <a:spcPts val="0"/>
              </a:spcBef>
              <a:spcAft>
                <a:spcPts val="0"/>
              </a:spcAft>
              <a:buClr>
                <a:schemeClr val="dk2"/>
              </a:buClr>
              <a:buSzPts val="3200"/>
              <a:buChar char="■"/>
              <a:defRPr sz="3200">
                <a:solidFill>
                  <a:schemeClr val="dk2"/>
                </a:solidFill>
              </a:defRPr>
            </a:lvl3pPr>
            <a:lvl4pPr indent="-431800" lvl="3" marL="1828800">
              <a:lnSpc>
                <a:spcPct val="115000"/>
              </a:lnSpc>
              <a:spcBef>
                <a:spcPts val="0"/>
              </a:spcBef>
              <a:spcAft>
                <a:spcPts val="0"/>
              </a:spcAft>
              <a:buClr>
                <a:schemeClr val="dk2"/>
              </a:buClr>
              <a:buSzPts val="3200"/>
              <a:buChar char="●"/>
              <a:defRPr sz="3200">
                <a:solidFill>
                  <a:schemeClr val="dk2"/>
                </a:solidFill>
              </a:defRPr>
            </a:lvl4pPr>
            <a:lvl5pPr indent="-431800" lvl="4" marL="2286000">
              <a:lnSpc>
                <a:spcPct val="115000"/>
              </a:lnSpc>
              <a:spcBef>
                <a:spcPts val="0"/>
              </a:spcBef>
              <a:spcAft>
                <a:spcPts val="0"/>
              </a:spcAft>
              <a:buClr>
                <a:schemeClr val="dk2"/>
              </a:buClr>
              <a:buSzPts val="3200"/>
              <a:buChar char="○"/>
              <a:defRPr sz="3200">
                <a:solidFill>
                  <a:schemeClr val="dk2"/>
                </a:solidFill>
              </a:defRPr>
            </a:lvl5pPr>
            <a:lvl6pPr indent="-431800" lvl="5" marL="2743200">
              <a:lnSpc>
                <a:spcPct val="115000"/>
              </a:lnSpc>
              <a:spcBef>
                <a:spcPts val="0"/>
              </a:spcBef>
              <a:spcAft>
                <a:spcPts val="0"/>
              </a:spcAft>
              <a:buClr>
                <a:schemeClr val="dk2"/>
              </a:buClr>
              <a:buSzPts val="3200"/>
              <a:buChar char="■"/>
              <a:defRPr sz="3200">
                <a:solidFill>
                  <a:schemeClr val="dk2"/>
                </a:solidFill>
              </a:defRPr>
            </a:lvl6pPr>
            <a:lvl7pPr indent="-431800" lvl="6" marL="3200400">
              <a:lnSpc>
                <a:spcPct val="115000"/>
              </a:lnSpc>
              <a:spcBef>
                <a:spcPts val="0"/>
              </a:spcBef>
              <a:spcAft>
                <a:spcPts val="0"/>
              </a:spcAft>
              <a:buClr>
                <a:schemeClr val="dk2"/>
              </a:buClr>
              <a:buSzPts val="3200"/>
              <a:buChar char="●"/>
              <a:defRPr sz="3200">
                <a:solidFill>
                  <a:schemeClr val="dk2"/>
                </a:solidFill>
              </a:defRPr>
            </a:lvl7pPr>
            <a:lvl8pPr indent="-431800" lvl="7" marL="3657600">
              <a:lnSpc>
                <a:spcPct val="115000"/>
              </a:lnSpc>
              <a:spcBef>
                <a:spcPts val="0"/>
              </a:spcBef>
              <a:spcAft>
                <a:spcPts val="0"/>
              </a:spcAft>
              <a:buClr>
                <a:schemeClr val="dk2"/>
              </a:buClr>
              <a:buSzPts val="3200"/>
              <a:buChar char="○"/>
              <a:defRPr sz="3200">
                <a:solidFill>
                  <a:schemeClr val="dk2"/>
                </a:solidFill>
              </a:defRPr>
            </a:lvl8pPr>
            <a:lvl9pPr indent="-431800" lvl="8" marL="4114800">
              <a:lnSpc>
                <a:spcPct val="115000"/>
              </a:lnSpc>
              <a:spcBef>
                <a:spcPts val="0"/>
              </a:spcBef>
              <a:spcAft>
                <a:spcPts val="0"/>
              </a:spcAft>
              <a:buClr>
                <a:schemeClr val="dk2"/>
              </a:buClr>
              <a:buSzPts val="3200"/>
              <a:buChar char="■"/>
              <a:defRPr sz="3200">
                <a:solidFill>
                  <a:schemeClr val="dk2"/>
                </a:solidFill>
              </a:defRPr>
            </a:lvl9pPr>
          </a:lstStyle>
          <a:p/>
        </p:txBody>
      </p:sp>
      <p:sp>
        <p:nvSpPr>
          <p:cNvPr id="8" name="Google Shape;8;p1"/>
          <p:cNvSpPr txBox="1"/>
          <p:nvPr>
            <p:ph idx="12" type="sldNum"/>
          </p:nvPr>
        </p:nvSpPr>
        <p:spPr>
          <a:xfrm>
            <a:off x="7004788" y="9693616"/>
            <a:ext cx="453600" cy="817800"/>
          </a:xfrm>
          <a:prstGeom prst="rect">
            <a:avLst/>
          </a:prstGeom>
          <a:noFill/>
          <a:ln>
            <a:noFill/>
          </a:ln>
        </p:spPr>
        <p:txBody>
          <a:bodyPr anchorCtr="0" anchor="ctr" bIns="206875" lIns="206875" spcFirstLastPara="1" rIns="206875" wrap="square" tIns="206875">
            <a:normAutofit/>
          </a:bodyPr>
          <a:lstStyle>
            <a:lvl1pPr lvl="0" algn="r">
              <a:buNone/>
              <a:defRPr sz="2300">
                <a:solidFill>
                  <a:schemeClr val="dk2"/>
                </a:solidFill>
              </a:defRPr>
            </a:lvl1pPr>
            <a:lvl2pPr lvl="1" algn="r">
              <a:buNone/>
              <a:defRPr sz="2300">
                <a:solidFill>
                  <a:schemeClr val="dk2"/>
                </a:solidFill>
              </a:defRPr>
            </a:lvl2pPr>
            <a:lvl3pPr lvl="2" algn="r">
              <a:buNone/>
              <a:defRPr sz="2300">
                <a:solidFill>
                  <a:schemeClr val="dk2"/>
                </a:solidFill>
              </a:defRPr>
            </a:lvl3pPr>
            <a:lvl4pPr lvl="3" algn="r">
              <a:buNone/>
              <a:defRPr sz="2300">
                <a:solidFill>
                  <a:schemeClr val="dk2"/>
                </a:solidFill>
              </a:defRPr>
            </a:lvl4pPr>
            <a:lvl5pPr lvl="4" algn="r">
              <a:buNone/>
              <a:defRPr sz="2300">
                <a:solidFill>
                  <a:schemeClr val="dk2"/>
                </a:solidFill>
              </a:defRPr>
            </a:lvl5pPr>
            <a:lvl6pPr lvl="5" algn="r">
              <a:buNone/>
              <a:defRPr sz="2300">
                <a:solidFill>
                  <a:schemeClr val="dk2"/>
                </a:solidFill>
              </a:defRPr>
            </a:lvl6pPr>
            <a:lvl7pPr lvl="6" algn="r">
              <a:buNone/>
              <a:defRPr sz="2300">
                <a:solidFill>
                  <a:schemeClr val="dk2"/>
                </a:solidFill>
              </a:defRPr>
            </a:lvl7pPr>
            <a:lvl8pPr lvl="7" algn="r">
              <a:buNone/>
              <a:defRPr sz="2300">
                <a:solidFill>
                  <a:schemeClr val="dk2"/>
                </a:solidFill>
              </a:defRPr>
            </a:lvl8pPr>
            <a:lvl9pPr lvl="8" algn="r">
              <a:buNone/>
              <a:defRPr sz="23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0" Type="http://schemas.openxmlformats.org/officeDocument/2006/relationships/image" Target="../media/image19.png"/><Relationship Id="rId11" Type="http://schemas.openxmlformats.org/officeDocument/2006/relationships/image" Target="../media/image16.png"/><Relationship Id="rId10" Type="http://schemas.openxmlformats.org/officeDocument/2006/relationships/hyperlink" Target="https://www.pbuniform-online.co.uk/greatmarsden" TargetMode="External"/><Relationship Id="rId13" Type="http://schemas.openxmlformats.org/officeDocument/2006/relationships/image" Target="../media/image3.png"/><Relationship Id="rId12"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2.png"/><Relationship Id="rId15" Type="http://schemas.openxmlformats.org/officeDocument/2006/relationships/image" Target="../media/image7.png"/><Relationship Id="rId14" Type="http://schemas.openxmlformats.org/officeDocument/2006/relationships/image" Target="../media/image9.png"/><Relationship Id="rId17" Type="http://schemas.openxmlformats.org/officeDocument/2006/relationships/hyperlink" Target="https://www.gov.uk/apply-for-secondary-school-place" TargetMode="External"/><Relationship Id="rId16" Type="http://schemas.openxmlformats.org/officeDocument/2006/relationships/hyperlink" Target="https://www.gov.uk/apply-for-primary-school-place" TargetMode="External"/><Relationship Id="rId5" Type="http://schemas.openxmlformats.org/officeDocument/2006/relationships/image" Target="../media/image12.png"/><Relationship Id="rId19" Type="http://schemas.openxmlformats.org/officeDocument/2006/relationships/image" Target="../media/image28.png"/><Relationship Id="rId6" Type="http://schemas.openxmlformats.org/officeDocument/2006/relationships/image" Target="../media/image11.png"/><Relationship Id="rId18" Type="http://schemas.openxmlformats.org/officeDocument/2006/relationships/image" Target="../media/image31.jpg"/><Relationship Id="rId7" Type="http://schemas.openxmlformats.org/officeDocument/2006/relationships/image" Target="../media/image5.png"/><Relationship Id="rId8" Type="http://schemas.openxmlformats.org/officeDocument/2006/relationships/image" Target="../media/image13.png"/></Relationships>
</file>

<file path=ppt/slides/_rels/slide2.xml.rels><?xml version="1.0" encoding="UTF-8" standalone="yes"?><Relationships xmlns="http://schemas.openxmlformats.org/package/2006/relationships"><Relationship Id="rId11" Type="http://schemas.openxmlformats.org/officeDocument/2006/relationships/image" Target="../media/image22.png"/><Relationship Id="rId10" Type="http://schemas.openxmlformats.org/officeDocument/2006/relationships/image" Target="../media/image16.png"/><Relationship Id="rId13" Type="http://schemas.openxmlformats.org/officeDocument/2006/relationships/image" Target="../media/image18.png"/><Relationship Id="rId12" Type="http://schemas.openxmlformats.org/officeDocument/2006/relationships/image" Target="../media/image14.png"/><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5.png"/><Relationship Id="rId4" Type="http://schemas.openxmlformats.org/officeDocument/2006/relationships/hyperlink" Target="http://www.coolmilk.com" TargetMode="External"/><Relationship Id="rId9" Type="http://schemas.openxmlformats.org/officeDocument/2006/relationships/image" Target="../media/image8.png"/><Relationship Id="rId15" Type="http://schemas.openxmlformats.org/officeDocument/2006/relationships/image" Target="../media/image21.png"/><Relationship Id="rId14" Type="http://schemas.openxmlformats.org/officeDocument/2006/relationships/image" Target="../media/image24.png"/><Relationship Id="rId17" Type="http://schemas.openxmlformats.org/officeDocument/2006/relationships/image" Target="../media/image28.png"/><Relationship Id="rId16" Type="http://schemas.openxmlformats.org/officeDocument/2006/relationships/image" Target="../media/image29.png"/><Relationship Id="rId5" Type="http://schemas.openxmlformats.org/officeDocument/2006/relationships/image" Target="../media/image17.png"/><Relationship Id="rId19" Type="http://schemas.openxmlformats.org/officeDocument/2006/relationships/image" Target="../media/image20.png"/><Relationship Id="rId6" Type="http://schemas.openxmlformats.org/officeDocument/2006/relationships/image" Target="../media/image23.png"/><Relationship Id="rId18" Type="http://schemas.openxmlformats.org/officeDocument/2006/relationships/image" Target="../media/image27.png"/><Relationship Id="rId7" Type="http://schemas.openxmlformats.org/officeDocument/2006/relationships/hyperlink" Target="https://www.pbuniform-online.co.uk/greatmarsden" TargetMode="External"/><Relationship Id="rId8"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lancashire.gov.uk/children-education-families/schools/free-school-meals/?page=2" TargetMode="External"/><Relationship Id="rId4" Type="http://schemas.openxmlformats.org/officeDocument/2006/relationships/hyperlink" Target="https://www.lancashire.gov.uk/children-education-families/schools/apply-for-a-school-place/apply-online-for-a-school-place/" TargetMode="External"/><Relationship Id="rId5" Type="http://schemas.openxmlformats.org/officeDocument/2006/relationships/image" Target="../media/image2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52400" y="152400"/>
            <a:ext cx="1343025" cy="1343025"/>
          </a:xfrm>
          <a:prstGeom prst="rect">
            <a:avLst/>
          </a:prstGeom>
          <a:noFill/>
          <a:ln>
            <a:noFill/>
          </a:ln>
        </p:spPr>
      </p:pic>
      <p:sp>
        <p:nvSpPr>
          <p:cNvPr id="55" name="Google Shape;55;p13"/>
          <p:cNvSpPr txBox="1"/>
          <p:nvPr/>
        </p:nvSpPr>
        <p:spPr>
          <a:xfrm>
            <a:off x="1648475" y="137825"/>
            <a:ext cx="55926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600">
                <a:solidFill>
                  <a:srgbClr val="FF0000"/>
                </a:solidFill>
              </a:rPr>
              <a:t>Newsletter Friday 15th Sept 2023</a:t>
            </a:r>
            <a:endParaRPr b="1" sz="2600">
              <a:solidFill>
                <a:srgbClr val="FF0000"/>
              </a:solidFill>
            </a:endParaRPr>
          </a:p>
        </p:txBody>
      </p:sp>
      <p:sp>
        <p:nvSpPr>
          <p:cNvPr id="56" name="Google Shape;56;p13"/>
          <p:cNvSpPr txBox="1"/>
          <p:nvPr/>
        </p:nvSpPr>
        <p:spPr>
          <a:xfrm>
            <a:off x="-7458600" y="7522113"/>
            <a:ext cx="3704700" cy="1369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300" u="sng"/>
              <a:t>Bad Weather</a:t>
            </a:r>
            <a:endParaRPr b="1" sz="2300" u="sng"/>
          </a:p>
          <a:p>
            <a:pPr indent="0" lvl="0" marL="0" rtl="0" algn="l">
              <a:spcBef>
                <a:spcPts val="0"/>
              </a:spcBef>
              <a:spcAft>
                <a:spcPts val="0"/>
              </a:spcAft>
              <a:buNone/>
            </a:pPr>
            <a:r>
              <a:rPr b="1" lang="en-GB" sz="1800"/>
              <a:t>Should school have to close due to bad weather this is how we will advise you:</a:t>
            </a:r>
            <a:endParaRPr b="1" sz="1800"/>
          </a:p>
        </p:txBody>
      </p:sp>
      <p:sp>
        <p:nvSpPr>
          <p:cNvPr id="57" name="Google Shape;57;p13"/>
          <p:cNvSpPr/>
          <p:nvPr/>
        </p:nvSpPr>
        <p:spPr>
          <a:xfrm>
            <a:off x="-8534450" y="7136000"/>
            <a:ext cx="4067400" cy="3717600"/>
          </a:xfrm>
          <a:prstGeom prst="frame">
            <a:avLst>
              <a:gd fmla="val 3240" name="adj1"/>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13"/>
          <p:cNvSpPr txBox="1"/>
          <p:nvPr/>
        </p:nvSpPr>
        <p:spPr>
          <a:xfrm>
            <a:off x="-7804600" y="8876162"/>
            <a:ext cx="3547800" cy="7389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1"/>
              </a:buClr>
              <a:buSzPts val="1800"/>
              <a:buChar char="-"/>
            </a:pPr>
            <a:r>
              <a:rPr b="1" lang="en-GB" sz="1800">
                <a:solidFill>
                  <a:schemeClr val="dk1"/>
                </a:solidFill>
              </a:rPr>
              <a:t>Text messages will be sent out in the morning. </a:t>
            </a:r>
            <a:endParaRPr sz="1500"/>
          </a:p>
        </p:txBody>
      </p:sp>
      <p:sp>
        <p:nvSpPr>
          <p:cNvPr id="59" name="Google Shape;59;p13"/>
          <p:cNvSpPr txBox="1"/>
          <p:nvPr/>
        </p:nvSpPr>
        <p:spPr>
          <a:xfrm>
            <a:off x="-7756300" y="9712625"/>
            <a:ext cx="3451200" cy="7389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1"/>
              </a:buClr>
              <a:buSzPts val="1800"/>
              <a:buChar char="-"/>
            </a:pPr>
            <a:r>
              <a:rPr b="1" lang="en-GB" sz="1800">
                <a:solidFill>
                  <a:schemeClr val="dk1"/>
                </a:solidFill>
              </a:rPr>
              <a:t>Check the Lancashire County Council website.</a:t>
            </a:r>
            <a:endParaRPr sz="1500"/>
          </a:p>
        </p:txBody>
      </p:sp>
      <p:sp>
        <p:nvSpPr>
          <p:cNvPr id="60" name="Google Shape;60;p13"/>
          <p:cNvSpPr txBox="1"/>
          <p:nvPr/>
        </p:nvSpPr>
        <p:spPr>
          <a:xfrm>
            <a:off x="-6559725" y="10549125"/>
            <a:ext cx="2713800" cy="10158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1"/>
              </a:buClr>
              <a:buSzPts val="1800"/>
              <a:buChar char="-"/>
            </a:pPr>
            <a:r>
              <a:rPr b="1" lang="en-GB" sz="1800">
                <a:solidFill>
                  <a:schemeClr val="dk1"/>
                </a:solidFill>
              </a:rPr>
              <a:t>Listen to the local radio station for updates.</a:t>
            </a:r>
            <a:endParaRPr sz="1500"/>
          </a:p>
        </p:txBody>
      </p:sp>
      <p:sp>
        <p:nvSpPr>
          <p:cNvPr id="61" name="Google Shape;61;p13"/>
          <p:cNvSpPr txBox="1"/>
          <p:nvPr/>
        </p:nvSpPr>
        <p:spPr>
          <a:xfrm>
            <a:off x="570025" y="3543450"/>
            <a:ext cx="1201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62" name="Google Shape;62;p13"/>
          <p:cNvSpPr txBox="1"/>
          <p:nvPr/>
        </p:nvSpPr>
        <p:spPr>
          <a:xfrm>
            <a:off x="12729425" y="1388613"/>
            <a:ext cx="2310900" cy="226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500">
                <a:latin typeface="Tahoma"/>
                <a:ea typeface="Tahoma"/>
                <a:cs typeface="Tahoma"/>
                <a:sym typeface="Tahoma"/>
              </a:rPr>
              <a:t>Class water bottles should </a:t>
            </a:r>
            <a:r>
              <a:rPr lang="en-GB" sz="1500">
                <a:latin typeface="Tahoma"/>
                <a:ea typeface="Tahoma"/>
                <a:cs typeface="Tahoma"/>
                <a:sym typeface="Tahoma"/>
              </a:rPr>
              <a:t>contain</a:t>
            </a:r>
            <a:r>
              <a:rPr lang="en-GB" sz="1500">
                <a:latin typeface="Tahoma"/>
                <a:ea typeface="Tahoma"/>
                <a:cs typeface="Tahoma"/>
                <a:sym typeface="Tahoma"/>
              </a:rPr>
              <a:t> WATER not juice. Thank you </a:t>
            </a:r>
            <a:endParaRPr sz="1500">
              <a:latin typeface="Tahoma"/>
              <a:ea typeface="Tahoma"/>
              <a:cs typeface="Tahoma"/>
              <a:sym typeface="Tahoma"/>
            </a:endParaRPr>
          </a:p>
          <a:p>
            <a:pPr indent="0" lvl="0" marL="0" rtl="0" algn="l">
              <a:spcBef>
                <a:spcPts val="0"/>
              </a:spcBef>
              <a:spcAft>
                <a:spcPts val="0"/>
              </a:spcAft>
              <a:buNone/>
            </a:pPr>
            <a:r>
              <a:t/>
            </a:r>
            <a:endParaRPr sz="1500">
              <a:latin typeface="Tahoma"/>
              <a:ea typeface="Tahoma"/>
              <a:cs typeface="Tahoma"/>
              <a:sym typeface="Tahoma"/>
            </a:endParaRPr>
          </a:p>
          <a:p>
            <a:pPr indent="0" lvl="0" marL="0" rtl="0" algn="l">
              <a:spcBef>
                <a:spcPts val="0"/>
              </a:spcBef>
              <a:spcAft>
                <a:spcPts val="0"/>
              </a:spcAft>
              <a:buNone/>
            </a:pPr>
            <a:r>
              <a:rPr lang="en-GB" sz="1500">
                <a:latin typeface="Tahoma"/>
                <a:ea typeface="Tahoma"/>
                <a:cs typeface="Tahoma"/>
                <a:sym typeface="Tahoma"/>
              </a:rPr>
              <a:t>Just a </a:t>
            </a:r>
            <a:r>
              <a:rPr lang="en-GB" sz="1500">
                <a:latin typeface="Tahoma"/>
                <a:ea typeface="Tahoma"/>
                <a:cs typeface="Tahoma"/>
                <a:sym typeface="Tahoma"/>
              </a:rPr>
              <a:t>reminder</a:t>
            </a:r>
            <a:r>
              <a:rPr lang="en-GB" sz="1500">
                <a:latin typeface="Tahoma"/>
                <a:ea typeface="Tahoma"/>
                <a:cs typeface="Tahoma"/>
                <a:sym typeface="Tahoma"/>
              </a:rPr>
              <a:t> - we are a NUT FREE school because we have </a:t>
            </a:r>
            <a:r>
              <a:rPr lang="en-GB" sz="1500">
                <a:latin typeface="Tahoma"/>
                <a:ea typeface="Tahoma"/>
                <a:cs typeface="Tahoma"/>
                <a:sym typeface="Tahoma"/>
              </a:rPr>
              <a:t>children</a:t>
            </a:r>
            <a:r>
              <a:rPr lang="en-GB" sz="1500">
                <a:latin typeface="Tahoma"/>
                <a:ea typeface="Tahoma"/>
                <a:cs typeface="Tahoma"/>
                <a:sym typeface="Tahoma"/>
              </a:rPr>
              <a:t> with severe allergies. </a:t>
            </a:r>
            <a:endParaRPr sz="1500">
              <a:latin typeface="Tahoma"/>
              <a:ea typeface="Tahoma"/>
              <a:cs typeface="Tahoma"/>
              <a:sym typeface="Tahoma"/>
            </a:endParaRPr>
          </a:p>
        </p:txBody>
      </p:sp>
      <p:sp>
        <p:nvSpPr>
          <p:cNvPr id="63" name="Google Shape;63;p13"/>
          <p:cNvSpPr txBox="1"/>
          <p:nvPr/>
        </p:nvSpPr>
        <p:spPr>
          <a:xfrm>
            <a:off x="-4924300" y="1787113"/>
            <a:ext cx="2916000" cy="895800"/>
          </a:xfrm>
          <a:prstGeom prst="rect">
            <a:avLst/>
          </a:prstGeom>
          <a:solidFill>
            <a:srgbClr val="FCE5CD"/>
          </a:solidFill>
          <a:ln cap="flat" cmpd="sng" w="9525">
            <a:solidFill>
              <a:srgbClr val="FF9900"/>
            </a:solidFill>
            <a:prstDash val="solid"/>
            <a:round/>
            <a:headEnd len="sm" w="sm" type="none"/>
            <a:tailEnd len="sm" w="sm" type="none"/>
          </a:ln>
        </p:spPr>
        <p:txBody>
          <a:bodyPr anchorCtr="0" anchor="t" bIns="91425" lIns="91425" spcFirstLastPara="1" rIns="91425" wrap="square" tIns="91425">
            <a:spAutoFit/>
          </a:bodyPr>
          <a:lstStyle/>
          <a:p>
            <a:pPr indent="0" lvl="0" marL="63500" marR="63500" rtl="0" algn="ctr">
              <a:lnSpc>
                <a:spcPct val="115000"/>
              </a:lnSpc>
              <a:spcBef>
                <a:spcPts val="1200"/>
              </a:spcBef>
              <a:spcAft>
                <a:spcPts val="1200"/>
              </a:spcAft>
              <a:buClr>
                <a:schemeClr val="dk1"/>
              </a:buClr>
              <a:buSzPts val="1100"/>
              <a:buFont typeface="Arial"/>
              <a:buNone/>
            </a:pPr>
            <a:r>
              <a:rPr lang="en-GB">
                <a:solidFill>
                  <a:schemeClr val="dk1"/>
                </a:solidFill>
              </a:rPr>
              <a:t>School dinner menu next week will be WEEK 2. Please make payments on Parentpay </a:t>
            </a:r>
            <a:endParaRPr sz="1600"/>
          </a:p>
        </p:txBody>
      </p:sp>
      <p:pic>
        <p:nvPicPr>
          <p:cNvPr id="64" name="Google Shape;64;p13"/>
          <p:cNvPicPr preferRelativeResize="0"/>
          <p:nvPr/>
        </p:nvPicPr>
        <p:blipFill>
          <a:blip r:embed="rId4">
            <a:alphaModFix/>
          </a:blip>
          <a:stretch>
            <a:fillRect/>
          </a:stretch>
        </p:blipFill>
        <p:spPr>
          <a:xfrm>
            <a:off x="-8578550" y="4899025"/>
            <a:ext cx="2065550" cy="1559300"/>
          </a:xfrm>
          <a:prstGeom prst="rect">
            <a:avLst/>
          </a:prstGeom>
          <a:noFill/>
          <a:ln>
            <a:noFill/>
          </a:ln>
        </p:spPr>
      </p:pic>
      <p:pic>
        <p:nvPicPr>
          <p:cNvPr id="65" name="Google Shape;65;p13"/>
          <p:cNvPicPr preferRelativeResize="0"/>
          <p:nvPr/>
        </p:nvPicPr>
        <p:blipFill>
          <a:blip r:embed="rId5">
            <a:alphaModFix/>
          </a:blip>
          <a:stretch>
            <a:fillRect/>
          </a:stretch>
        </p:blipFill>
        <p:spPr>
          <a:xfrm>
            <a:off x="-8612575" y="1921288"/>
            <a:ext cx="2133600" cy="2143125"/>
          </a:xfrm>
          <a:prstGeom prst="rect">
            <a:avLst/>
          </a:prstGeom>
          <a:noFill/>
          <a:ln>
            <a:noFill/>
          </a:ln>
        </p:spPr>
      </p:pic>
      <p:pic>
        <p:nvPicPr>
          <p:cNvPr id="66" name="Google Shape;66;p13"/>
          <p:cNvPicPr preferRelativeResize="0"/>
          <p:nvPr/>
        </p:nvPicPr>
        <p:blipFill>
          <a:blip r:embed="rId6">
            <a:alphaModFix/>
          </a:blip>
          <a:stretch>
            <a:fillRect/>
          </a:stretch>
        </p:blipFill>
        <p:spPr>
          <a:xfrm>
            <a:off x="-8753025" y="-215517"/>
            <a:ext cx="2867025" cy="1023750"/>
          </a:xfrm>
          <a:prstGeom prst="rect">
            <a:avLst/>
          </a:prstGeom>
          <a:noFill/>
          <a:ln>
            <a:noFill/>
          </a:ln>
        </p:spPr>
      </p:pic>
      <p:sp>
        <p:nvSpPr>
          <p:cNvPr id="67" name="Google Shape;67;p13"/>
          <p:cNvSpPr txBox="1"/>
          <p:nvPr/>
        </p:nvSpPr>
        <p:spPr>
          <a:xfrm>
            <a:off x="7944713" y="8747125"/>
            <a:ext cx="4232100" cy="1416000"/>
          </a:xfrm>
          <a:prstGeom prst="rect">
            <a:avLst/>
          </a:prstGeom>
          <a:solidFill>
            <a:srgbClr val="FFFF00"/>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600">
                <a:solidFill>
                  <a:srgbClr val="FF0000"/>
                </a:solidFill>
              </a:rPr>
              <a:t>Reminder: </a:t>
            </a:r>
            <a:endParaRPr b="1" sz="1600">
              <a:solidFill>
                <a:srgbClr val="FF0000"/>
              </a:solidFill>
            </a:endParaRPr>
          </a:p>
          <a:p>
            <a:pPr indent="0" lvl="0" marL="0" rtl="0" algn="ctr">
              <a:spcBef>
                <a:spcPts val="0"/>
              </a:spcBef>
              <a:spcAft>
                <a:spcPts val="0"/>
              </a:spcAft>
              <a:buNone/>
            </a:pPr>
            <a:r>
              <a:rPr b="1" lang="en-GB" sz="1600">
                <a:solidFill>
                  <a:srgbClr val="FF0000"/>
                </a:solidFill>
              </a:rPr>
              <a:t>If you change address or a contact details Please let the office staff know as we may need to contact you if their is an emergency. </a:t>
            </a:r>
            <a:endParaRPr b="1" sz="1600">
              <a:solidFill>
                <a:srgbClr val="FF0000"/>
              </a:solidFill>
            </a:endParaRPr>
          </a:p>
        </p:txBody>
      </p:sp>
      <p:sp>
        <p:nvSpPr>
          <p:cNvPr id="68" name="Google Shape;68;p13"/>
          <p:cNvSpPr txBox="1"/>
          <p:nvPr/>
        </p:nvSpPr>
        <p:spPr>
          <a:xfrm>
            <a:off x="-9183200" y="2167700"/>
            <a:ext cx="3612600" cy="969600"/>
          </a:xfrm>
          <a:prstGeom prst="rect">
            <a:avLst/>
          </a:prstGeom>
          <a:no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GB" sz="1700"/>
              <a:t>If you have any spare old uniform please can you bring it in as we are collecting for others to use. </a:t>
            </a:r>
            <a:endParaRPr sz="1700"/>
          </a:p>
        </p:txBody>
      </p:sp>
      <p:pic>
        <p:nvPicPr>
          <p:cNvPr id="69" name="Google Shape;69;p13"/>
          <p:cNvPicPr preferRelativeResize="0"/>
          <p:nvPr/>
        </p:nvPicPr>
        <p:blipFill>
          <a:blip r:embed="rId7">
            <a:alphaModFix/>
          </a:blip>
          <a:stretch>
            <a:fillRect/>
          </a:stretch>
        </p:blipFill>
        <p:spPr>
          <a:xfrm>
            <a:off x="-6179700" y="1787126"/>
            <a:ext cx="956125" cy="576296"/>
          </a:xfrm>
          <a:prstGeom prst="rect">
            <a:avLst/>
          </a:prstGeom>
          <a:noFill/>
          <a:ln>
            <a:noFill/>
          </a:ln>
        </p:spPr>
      </p:pic>
      <p:sp>
        <p:nvSpPr>
          <p:cNvPr id="70" name="Google Shape;70;p13"/>
          <p:cNvSpPr txBox="1"/>
          <p:nvPr/>
        </p:nvSpPr>
        <p:spPr>
          <a:xfrm>
            <a:off x="-4982100" y="4863700"/>
            <a:ext cx="3451200" cy="2262600"/>
          </a:xfrm>
          <a:prstGeom prst="rect">
            <a:avLst/>
          </a:prstGeom>
          <a:noFill/>
          <a:ln cap="flat" cmpd="sng" w="9525">
            <a:solidFill>
              <a:srgbClr val="B6D7A8"/>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GB" sz="1500">
                <a:solidFill>
                  <a:srgbClr val="222222"/>
                </a:solidFill>
                <a:highlight>
                  <a:srgbClr val="FFFFFF"/>
                </a:highlight>
              </a:rPr>
              <a:t>John Cordingley , from the Lancashire Cricket Foundation came into school to complete some coaching sessions with children from years 3 and 6. They absolutely loved it, and what is even better is that he is going to be coming in for another 3 sessions. Keep a </a:t>
            </a:r>
            <a:r>
              <a:rPr lang="en-GB" sz="1500">
                <a:solidFill>
                  <a:srgbClr val="222222"/>
                </a:solidFill>
                <a:highlight>
                  <a:srgbClr val="FFFFFF"/>
                </a:highlight>
              </a:rPr>
              <a:t>lookout</a:t>
            </a:r>
            <a:r>
              <a:rPr lang="en-GB" sz="1500">
                <a:solidFill>
                  <a:srgbClr val="222222"/>
                </a:solidFill>
                <a:highlight>
                  <a:srgbClr val="FFFFFF"/>
                </a:highlight>
              </a:rPr>
              <a:t> in future newsletters for pictures. </a:t>
            </a:r>
            <a:endParaRPr sz="2000"/>
          </a:p>
        </p:txBody>
      </p:sp>
      <p:sp>
        <p:nvSpPr>
          <p:cNvPr id="71" name="Google Shape;71;p13"/>
          <p:cNvSpPr txBox="1"/>
          <p:nvPr/>
        </p:nvSpPr>
        <p:spPr>
          <a:xfrm>
            <a:off x="-7458600" y="2509500"/>
            <a:ext cx="4544700" cy="1108200"/>
          </a:xfrm>
          <a:prstGeom prst="rect">
            <a:avLst/>
          </a:prstGeom>
          <a:noFill/>
          <a:ln cap="flat" cmpd="sng" w="28575">
            <a:solidFill>
              <a:srgbClr val="FF00FF"/>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GB" sz="1500">
                <a:latin typeface="Verdana"/>
                <a:ea typeface="Verdana"/>
                <a:cs typeface="Verdana"/>
                <a:sym typeface="Verdana"/>
              </a:rPr>
              <a:t>Safety week - Children learnt different activities </a:t>
            </a:r>
            <a:r>
              <a:rPr lang="en-GB" sz="1500">
                <a:latin typeface="Verdana"/>
                <a:ea typeface="Verdana"/>
                <a:cs typeface="Verdana"/>
                <a:sym typeface="Verdana"/>
              </a:rPr>
              <a:t>throughout</a:t>
            </a:r>
            <a:r>
              <a:rPr lang="en-GB" sz="1500">
                <a:latin typeface="Verdana"/>
                <a:ea typeface="Verdana"/>
                <a:cs typeface="Verdana"/>
                <a:sym typeface="Verdana"/>
              </a:rPr>
              <a:t> the week. They have learnt how to do basic first aid, Railway Safety, Calling 999 and Water safety. </a:t>
            </a:r>
            <a:endParaRPr sz="1500">
              <a:latin typeface="Verdana"/>
              <a:ea typeface="Verdana"/>
              <a:cs typeface="Verdana"/>
              <a:sym typeface="Verdana"/>
            </a:endParaRPr>
          </a:p>
        </p:txBody>
      </p:sp>
      <p:pic>
        <p:nvPicPr>
          <p:cNvPr id="72" name="Google Shape;72;p13"/>
          <p:cNvPicPr preferRelativeResize="0"/>
          <p:nvPr/>
        </p:nvPicPr>
        <p:blipFill>
          <a:blip r:embed="rId8">
            <a:alphaModFix/>
          </a:blip>
          <a:stretch>
            <a:fillRect/>
          </a:stretch>
        </p:blipFill>
        <p:spPr>
          <a:xfrm>
            <a:off x="-2578937" y="3651213"/>
            <a:ext cx="1885950" cy="666750"/>
          </a:xfrm>
          <a:prstGeom prst="rect">
            <a:avLst/>
          </a:prstGeom>
          <a:noFill/>
          <a:ln>
            <a:noFill/>
          </a:ln>
        </p:spPr>
      </p:pic>
      <p:pic>
        <p:nvPicPr>
          <p:cNvPr id="73" name="Google Shape;73;p13"/>
          <p:cNvPicPr preferRelativeResize="0"/>
          <p:nvPr/>
        </p:nvPicPr>
        <p:blipFill rotWithShape="1">
          <a:blip r:embed="rId9">
            <a:alphaModFix/>
          </a:blip>
          <a:srcRect b="0" l="0" r="0" t="27225"/>
          <a:stretch/>
        </p:blipFill>
        <p:spPr>
          <a:xfrm>
            <a:off x="-3181300" y="3763774"/>
            <a:ext cx="2133600" cy="704087"/>
          </a:xfrm>
          <a:prstGeom prst="rect">
            <a:avLst/>
          </a:prstGeom>
          <a:noFill/>
          <a:ln>
            <a:noFill/>
          </a:ln>
        </p:spPr>
      </p:pic>
      <p:sp>
        <p:nvSpPr>
          <p:cNvPr id="74" name="Google Shape;74;p13"/>
          <p:cNvSpPr txBox="1"/>
          <p:nvPr/>
        </p:nvSpPr>
        <p:spPr>
          <a:xfrm>
            <a:off x="588400" y="2790675"/>
            <a:ext cx="2397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75" name="Google Shape;75;p13"/>
          <p:cNvSpPr txBox="1"/>
          <p:nvPr/>
        </p:nvSpPr>
        <p:spPr>
          <a:xfrm>
            <a:off x="-3160200" y="1467875"/>
            <a:ext cx="3000000" cy="30000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GB" sz="1200">
                <a:solidFill>
                  <a:srgbClr val="222222"/>
                </a:solidFill>
                <a:highlight>
                  <a:srgbClr val="FFFFFF"/>
                </a:highlight>
              </a:rPr>
              <a:t>Join us at Nelson and Colne College on </a:t>
            </a:r>
            <a:r>
              <a:rPr b="1" lang="en-GB" sz="1200">
                <a:solidFill>
                  <a:srgbClr val="4472C4"/>
                </a:solidFill>
                <a:highlight>
                  <a:srgbClr val="FFFFFF"/>
                </a:highlight>
              </a:rPr>
              <a:t>Saturday 25th June 11am – 3pm </a:t>
            </a:r>
            <a:r>
              <a:rPr lang="en-GB" sz="1200">
                <a:solidFill>
                  <a:srgbClr val="222222"/>
                </a:solidFill>
                <a:highlight>
                  <a:srgbClr val="FFFFFF"/>
                </a:highlight>
              </a:rPr>
              <a:t>, for a day filled with laughter, excitement and a whole lot of fun.</a:t>
            </a:r>
            <a:endParaRPr sz="1200">
              <a:solidFill>
                <a:srgbClr val="222222"/>
              </a:solidFill>
              <a:highlight>
                <a:srgbClr val="FFFFFF"/>
              </a:highlight>
            </a:endParaRPr>
          </a:p>
          <a:p>
            <a:pPr indent="0" lvl="0" marL="0" rtl="0" algn="l">
              <a:lnSpc>
                <a:spcPct val="115000"/>
              </a:lnSpc>
              <a:spcBef>
                <a:spcPts val="0"/>
              </a:spcBef>
              <a:spcAft>
                <a:spcPts val="0"/>
              </a:spcAft>
              <a:buNone/>
            </a:pPr>
            <a:r>
              <a:rPr lang="en-GB" sz="1200">
                <a:solidFill>
                  <a:srgbClr val="222222"/>
                </a:solidFill>
                <a:highlight>
                  <a:srgbClr val="FFFFFF"/>
                </a:highlight>
              </a:rPr>
              <a:t> </a:t>
            </a:r>
            <a:endParaRPr sz="1200">
              <a:solidFill>
                <a:srgbClr val="222222"/>
              </a:solidFill>
              <a:highlight>
                <a:srgbClr val="FFFFFF"/>
              </a:highlight>
            </a:endParaRPr>
          </a:p>
          <a:p>
            <a:pPr indent="-298450" lvl="0" marL="457200" rtl="0" algn="l">
              <a:lnSpc>
                <a:spcPct val="115000"/>
              </a:lnSpc>
              <a:spcBef>
                <a:spcPts val="0"/>
              </a:spcBef>
              <a:spcAft>
                <a:spcPts val="0"/>
              </a:spcAft>
              <a:buClr>
                <a:srgbClr val="222222"/>
              </a:buClr>
              <a:buSzPts val="1100"/>
              <a:buFont typeface="Calibri"/>
              <a:buChar char="●"/>
            </a:pPr>
            <a:r>
              <a:rPr lang="en-GB" sz="1200">
                <a:solidFill>
                  <a:srgbClr val="222222"/>
                </a:solidFill>
                <a:highlight>
                  <a:srgbClr val="FFFFFF"/>
                </a:highlight>
              </a:rPr>
              <a:t>There will be free activities to take </a:t>
            </a:r>
            <a:r>
              <a:rPr lang="en-GB" sz="1200">
                <a:solidFill>
                  <a:srgbClr val="222222"/>
                </a:solidFill>
                <a:highlight>
                  <a:srgbClr val="FFFFFF"/>
                </a:highlight>
              </a:rPr>
              <a:t>p</a:t>
            </a:r>
            <a:r>
              <a:rPr lang="en-GB" sz="1200">
                <a:solidFill>
                  <a:srgbClr val="222222"/>
                </a:solidFill>
                <a:highlight>
                  <a:srgbClr val="FFFFFF"/>
                </a:highlight>
              </a:rPr>
              <a:t>art in f</a:t>
            </a:r>
            <a:r>
              <a:rPr lang="en-GB" sz="1200">
                <a:solidFill>
                  <a:srgbClr val="222222"/>
                </a:solidFill>
                <a:highlight>
                  <a:srgbClr val="FFFFFF"/>
                </a:highlight>
              </a:rPr>
              <a:t>o</a:t>
            </a:r>
            <a:r>
              <a:rPr lang="en-GB" sz="1200">
                <a:solidFill>
                  <a:srgbClr val="222222"/>
                </a:solidFill>
                <a:highlight>
                  <a:srgbClr val="FFFFFF"/>
                </a:highlight>
              </a:rPr>
              <a:t>r the whole family, a variety of stalls, yummy food, and so much more.</a:t>
            </a:r>
            <a:endParaRPr sz="1200">
              <a:solidFill>
                <a:srgbClr val="222222"/>
              </a:solidFill>
              <a:highlight>
                <a:srgbClr val="FFFFFF"/>
              </a:highlight>
            </a:endParaRPr>
          </a:p>
          <a:p>
            <a:pPr indent="0" lvl="0" marL="0" rtl="0" algn="l">
              <a:lnSpc>
                <a:spcPct val="115000"/>
              </a:lnSpc>
              <a:spcBef>
                <a:spcPts val="0"/>
              </a:spcBef>
              <a:spcAft>
                <a:spcPts val="0"/>
              </a:spcAft>
              <a:buNone/>
            </a:pPr>
            <a:r>
              <a:rPr lang="en-GB" sz="1200">
                <a:solidFill>
                  <a:srgbClr val="222222"/>
                </a:solidFill>
                <a:highlight>
                  <a:srgbClr val="FFFFFF"/>
                </a:highlight>
              </a:rPr>
              <a:t> </a:t>
            </a:r>
            <a:endParaRPr sz="1200">
              <a:solidFill>
                <a:srgbClr val="222222"/>
              </a:solidFill>
              <a:highlight>
                <a:srgbClr val="FFFFFF"/>
              </a:highlight>
            </a:endParaRPr>
          </a:p>
          <a:p>
            <a:pPr indent="-298450" lvl="0" marL="457200" rtl="0" algn="l">
              <a:lnSpc>
                <a:spcPct val="115000"/>
              </a:lnSpc>
              <a:spcBef>
                <a:spcPts val="0"/>
              </a:spcBef>
              <a:spcAft>
                <a:spcPts val="0"/>
              </a:spcAft>
              <a:buClr>
                <a:srgbClr val="222222"/>
              </a:buClr>
              <a:buSzPts val="1100"/>
              <a:buFont typeface="Calibri"/>
              <a:buChar char="●"/>
            </a:pPr>
            <a:r>
              <a:rPr lang="en-GB" sz="1200">
                <a:solidFill>
                  <a:srgbClr val="222222"/>
                </a:solidFill>
                <a:highlight>
                  <a:srgbClr val="FFFFFF"/>
                </a:highlight>
              </a:rPr>
              <a:t>It's a day for the whole family and one you won't want to miss.</a:t>
            </a:r>
            <a:endParaRPr sz="1200">
              <a:solidFill>
                <a:srgbClr val="222222"/>
              </a:solidFill>
              <a:highlight>
                <a:srgbClr val="FFFFFF"/>
              </a:highlight>
            </a:endParaRPr>
          </a:p>
          <a:p>
            <a:pPr indent="0" lvl="0" marL="0" rtl="0" algn="l">
              <a:lnSpc>
                <a:spcPct val="115000"/>
              </a:lnSpc>
              <a:spcBef>
                <a:spcPts val="0"/>
              </a:spcBef>
              <a:spcAft>
                <a:spcPts val="0"/>
              </a:spcAft>
              <a:buNone/>
            </a:pPr>
            <a:r>
              <a:rPr lang="en-GB" sz="1200">
                <a:solidFill>
                  <a:srgbClr val="222222"/>
                </a:solidFill>
                <a:highlight>
                  <a:srgbClr val="FFFFFF"/>
                </a:highlight>
              </a:rPr>
              <a:t> </a:t>
            </a:r>
            <a:endParaRPr sz="1200">
              <a:solidFill>
                <a:srgbClr val="222222"/>
              </a:solidFill>
              <a:highlight>
                <a:srgbClr val="FFFFFF"/>
              </a:highlight>
            </a:endParaRPr>
          </a:p>
          <a:p>
            <a:pPr indent="0" lvl="0" marL="0" rtl="0" algn="l">
              <a:lnSpc>
                <a:spcPct val="115000"/>
              </a:lnSpc>
              <a:spcBef>
                <a:spcPts val="0"/>
              </a:spcBef>
              <a:spcAft>
                <a:spcPts val="0"/>
              </a:spcAft>
              <a:buNone/>
            </a:pPr>
            <a:r>
              <a:rPr lang="en-GB" sz="1200">
                <a:solidFill>
                  <a:srgbClr val="222222"/>
                </a:solidFill>
                <a:highlight>
                  <a:srgbClr val="FFFFFF"/>
                </a:highlight>
              </a:rPr>
              <a:t>We can't wait to see you there </a:t>
            </a:r>
            <a:endParaRPr sz="1200">
              <a:solidFill>
                <a:srgbClr val="222222"/>
              </a:solidFill>
              <a:highlight>
                <a:srgbClr val="FFFFFF"/>
              </a:highlight>
            </a:endParaRPr>
          </a:p>
        </p:txBody>
      </p:sp>
      <p:sp>
        <p:nvSpPr>
          <p:cNvPr id="76" name="Google Shape;76;p13"/>
          <p:cNvSpPr txBox="1"/>
          <p:nvPr/>
        </p:nvSpPr>
        <p:spPr>
          <a:xfrm>
            <a:off x="8167238" y="6562850"/>
            <a:ext cx="2558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77" name="Google Shape;77;p13"/>
          <p:cNvSpPr txBox="1"/>
          <p:nvPr/>
        </p:nvSpPr>
        <p:spPr>
          <a:xfrm>
            <a:off x="-8435112" y="1230900"/>
            <a:ext cx="4962300" cy="1569900"/>
          </a:xfrm>
          <a:prstGeom prst="rect">
            <a:avLst/>
          </a:prstGeom>
          <a:solidFill>
            <a:srgbClr val="EAD1DC"/>
          </a:solidFill>
          <a:ln cap="flat" cmpd="sng" w="381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GB" sz="1500"/>
              <a:t>Please ensure your child is wearing the correct uniform everyday.</a:t>
            </a:r>
            <a:endParaRPr sz="1500"/>
          </a:p>
          <a:p>
            <a:pPr indent="0" lvl="0" marL="0" rtl="0" algn="ctr">
              <a:spcBef>
                <a:spcPts val="0"/>
              </a:spcBef>
              <a:spcAft>
                <a:spcPts val="0"/>
              </a:spcAft>
              <a:buNone/>
            </a:pPr>
            <a:r>
              <a:rPr lang="en-GB" sz="1500"/>
              <a:t>You can order school uniform online</a:t>
            </a:r>
            <a:endParaRPr sz="1500"/>
          </a:p>
          <a:p>
            <a:pPr indent="0" lvl="0" marL="0" rtl="0" algn="ctr">
              <a:spcBef>
                <a:spcPts val="0"/>
              </a:spcBef>
              <a:spcAft>
                <a:spcPts val="0"/>
              </a:spcAft>
              <a:buNone/>
            </a:pPr>
            <a:r>
              <a:rPr lang="en-GB" sz="1500" u="sng">
                <a:solidFill>
                  <a:schemeClr val="hlink"/>
                </a:solidFill>
                <a:hlinkClick r:id="rId10"/>
              </a:rPr>
              <a:t>https://www.pbuniform-online.co.uk/greatmarsden</a:t>
            </a:r>
            <a:r>
              <a:rPr lang="en-GB" sz="1500"/>
              <a:t> </a:t>
            </a:r>
            <a:endParaRPr sz="1500"/>
          </a:p>
          <a:p>
            <a:pPr indent="0" lvl="0" marL="0" rtl="0" algn="ctr">
              <a:spcBef>
                <a:spcPts val="0"/>
              </a:spcBef>
              <a:spcAft>
                <a:spcPts val="0"/>
              </a:spcAft>
              <a:buNone/>
            </a:pPr>
            <a:r>
              <a:rPr lang="en-GB" sz="1500"/>
              <a:t>Order by 1st August for delivery before the start of the school term.  </a:t>
            </a:r>
            <a:r>
              <a:rPr lang="en-GB" sz="1500"/>
              <a:t> </a:t>
            </a:r>
            <a:endParaRPr sz="1500"/>
          </a:p>
        </p:txBody>
      </p:sp>
      <p:sp>
        <p:nvSpPr>
          <p:cNvPr id="78" name="Google Shape;78;p13"/>
          <p:cNvSpPr txBox="1"/>
          <p:nvPr/>
        </p:nvSpPr>
        <p:spPr>
          <a:xfrm>
            <a:off x="-8084500" y="6396950"/>
            <a:ext cx="6076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79" name="Google Shape;79;p13"/>
          <p:cNvSpPr txBox="1"/>
          <p:nvPr/>
        </p:nvSpPr>
        <p:spPr>
          <a:xfrm>
            <a:off x="1648475" y="722813"/>
            <a:ext cx="5592600" cy="15078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Clr>
                <a:schemeClr val="dk1"/>
              </a:buClr>
              <a:buSzPts val="1100"/>
              <a:buFont typeface="Arial"/>
              <a:buNone/>
            </a:pPr>
            <a:r>
              <a:rPr lang="en-GB" sz="1200">
                <a:solidFill>
                  <a:schemeClr val="dk1"/>
                </a:solidFill>
                <a:latin typeface="Cambria"/>
                <a:ea typeface="Cambria"/>
                <a:cs typeface="Cambria"/>
                <a:sym typeface="Cambria"/>
              </a:rPr>
              <a:t>HOPE </a:t>
            </a:r>
            <a:endParaRPr sz="1200">
              <a:solidFill>
                <a:schemeClr val="dk1"/>
              </a:solidFill>
              <a:latin typeface="Cambria"/>
              <a:ea typeface="Cambria"/>
              <a:cs typeface="Cambria"/>
              <a:sym typeface="Cambria"/>
            </a:endParaRPr>
          </a:p>
          <a:p>
            <a:pPr indent="0" lvl="0" marL="0" rtl="0" algn="ctr">
              <a:spcBef>
                <a:spcPts val="0"/>
              </a:spcBef>
              <a:spcAft>
                <a:spcPts val="0"/>
              </a:spcAft>
              <a:buClr>
                <a:schemeClr val="dk1"/>
              </a:buClr>
              <a:buSzPts val="1100"/>
              <a:buFont typeface="Arial"/>
              <a:buNone/>
            </a:pPr>
            <a:r>
              <a:rPr lang="en-GB" sz="1200">
                <a:solidFill>
                  <a:schemeClr val="dk1"/>
                </a:solidFill>
                <a:latin typeface="Cambria"/>
                <a:ea typeface="Cambria"/>
                <a:cs typeface="Cambria"/>
                <a:sym typeface="Cambria"/>
              </a:rPr>
              <a:t>"For truly I tell you, if you have faith the size of a mustard seed, you will say to this mountain, 'Move from here to there,' and it will move; and nothing will be impossible for you." (Matthew 17:20-21).</a:t>
            </a:r>
            <a:endParaRPr sz="1200">
              <a:solidFill>
                <a:schemeClr val="dk1"/>
              </a:solidFill>
              <a:latin typeface="Cambria"/>
              <a:ea typeface="Cambria"/>
              <a:cs typeface="Cambria"/>
              <a:sym typeface="Cambria"/>
            </a:endParaRPr>
          </a:p>
          <a:p>
            <a:pPr indent="0" lvl="0" marL="0" rtl="0" algn="ctr">
              <a:lnSpc>
                <a:spcPct val="115000"/>
              </a:lnSpc>
              <a:spcBef>
                <a:spcPts val="0"/>
              </a:spcBef>
              <a:spcAft>
                <a:spcPts val="0"/>
              </a:spcAft>
              <a:buClr>
                <a:schemeClr val="dk1"/>
              </a:buClr>
              <a:buSzPts val="1100"/>
              <a:buFont typeface="Arial"/>
              <a:buNone/>
            </a:pPr>
            <a:r>
              <a:t/>
            </a:r>
            <a:endParaRPr b="1" sz="1300">
              <a:solidFill>
                <a:schemeClr val="dk1"/>
              </a:solidFill>
              <a:highlight>
                <a:srgbClr val="FFFFFF"/>
              </a:highlight>
              <a:latin typeface="Verdana"/>
              <a:ea typeface="Verdana"/>
              <a:cs typeface="Verdana"/>
              <a:sym typeface="Verdana"/>
            </a:endParaRPr>
          </a:p>
          <a:p>
            <a:pPr indent="0" lvl="0" marL="0" rtl="0" algn="ctr">
              <a:lnSpc>
                <a:spcPct val="115000"/>
              </a:lnSpc>
              <a:spcBef>
                <a:spcPts val="1200"/>
              </a:spcBef>
              <a:spcAft>
                <a:spcPts val="0"/>
              </a:spcAft>
              <a:buClr>
                <a:schemeClr val="dk1"/>
              </a:buClr>
              <a:buSzPts val="1100"/>
              <a:buFont typeface="Arial"/>
              <a:buNone/>
            </a:pPr>
            <a:r>
              <a:t/>
            </a:r>
            <a:endParaRPr sz="1300">
              <a:solidFill>
                <a:srgbClr val="FF0000"/>
              </a:solidFill>
              <a:highlight>
                <a:srgbClr val="FFFFFF"/>
              </a:highlight>
              <a:latin typeface="Verdana"/>
              <a:ea typeface="Verdana"/>
              <a:cs typeface="Verdana"/>
              <a:sym typeface="Verdana"/>
            </a:endParaRPr>
          </a:p>
        </p:txBody>
      </p:sp>
      <p:sp>
        <p:nvSpPr>
          <p:cNvPr id="80" name="Google Shape;80;p13"/>
          <p:cNvSpPr txBox="1"/>
          <p:nvPr/>
        </p:nvSpPr>
        <p:spPr>
          <a:xfrm>
            <a:off x="-11673025" y="1567975"/>
            <a:ext cx="3000000" cy="79323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1400"/>
              </a:spcBef>
              <a:spcAft>
                <a:spcPts val="0"/>
              </a:spcAft>
              <a:buNone/>
            </a:pPr>
            <a:r>
              <a:rPr lang="en-GB" sz="1300">
                <a:solidFill>
                  <a:srgbClr val="666666"/>
                </a:solidFill>
                <a:highlight>
                  <a:srgbClr val="FAFAFA"/>
                </a:highlight>
              </a:rPr>
              <a:t>Traffic Light Letters</a:t>
            </a:r>
            <a:endParaRPr sz="1300">
              <a:solidFill>
                <a:srgbClr val="666666"/>
              </a:solidFill>
              <a:highlight>
                <a:srgbClr val="FAFAFA"/>
              </a:highlight>
            </a:endParaRPr>
          </a:p>
          <a:p>
            <a:pPr indent="0" lvl="0" marL="0" rtl="0" algn="l">
              <a:lnSpc>
                <a:spcPct val="115000"/>
              </a:lnSpc>
              <a:spcBef>
                <a:spcPts val="400"/>
              </a:spcBef>
              <a:spcAft>
                <a:spcPts val="0"/>
              </a:spcAft>
              <a:buNone/>
            </a:pPr>
            <a:r>
              <a:rPr lang="en-GB" sz="1200">
                <a:solidFill>
                  <a:srgbClr val="666666"/>
                </a:solidFill>
                <a:highlight>
                  <a:srgbClr val="FAFAFA"/>
                </a:highlight>
              </a:rPr>
              <a:t>Each term your child will receive a letter regarding their attendance.</a:t>
            </a:r>
            <a:endParaRPr sz="1200">
              <a:solidFill>
                <a:srgbClr val="666666"/>
              </a:solidFill>
              <a:highlight>
                <a:srgbClr val="FAFAFA"/>
              </a:highlight>
            </a:endParaRPr>
          </a:p>
          <a:p>
            <a:pPr indent="0" lvl="0" marL="0" rtl="0" algn="l">
              <a:lnSpc>
                <a:spcPct val="115000"/>
              </a:lnSpc>
              <a:spcBef>
                <a:spcPts val="1200"/>
              </a:spcBef>
              <a:spcAft>
                <a:spcPts val="0"/>
              </a:spcAft>
              <a:buNone/>
            </a:pPr>
            <a:r>
              <a:rPr lang="en-GB" sz="1200">
                <a:solidFill>
                  <a:srgbClr val="666666"/>
                </a:solidFill>
                <a:highlight>
                  <a:srgbClr val="FAFAFA"/>
                </a:highlight>
              </a:rPr>
              <a:t>Green = 96+% attendance</a:t>
            </a:r>
            <a:endParaRPr sz="1200">
              <a:solidFill>
                <a:srgbClr val="666666"/>
              </a:solidFill>
              <a:highlight>
                <a:srgbClr val="FAFAFA"/>
              </a:highlight>
            </a:endParaRPr>
          </a:p>
          <a:p>
            <a:pPr indent="0" lvl="0" marL="0" rtl="0" algn="l">
              <a:lnSpc>
                <a:spcPct val="115000"/>
              </a:lnSpc>
              <a:spcBef>
                <a:spcPts val="1200"/>
              </a:spcBef>
              <a:spcAft>
                <a:spcPts val="0"/>
              </a:spcAft>
              <a:buNone/>
            </a:pPr>
            <a:r>
              <a:rPr lang="en-GB" sz="1200">
                <a:solidFill>
                  <a:srgbClr val="666666"/>
                </a:solidFill>
                <a:highlight>
                  <a:srgbClr val="FAFAFA"/>
                </a:highlight>
              </a:rPr>
              <a:t>Amber = 90 – 95.9% attendance</a:t>
            </a:r>
            <a:endParaRPr sz="1200">
              <a:solidFill>
                <a:srgbClr val="666666"/>
              </a:solidFill>
              <a:highlight>
                <a:srgbClr val="FAFAFA"/>
              </a:highlight>
            </a:endParaRPr>
          </a:p>
          <a:p>
            <a:pPr indent="0" lvl="0" marL="0" rtl="0" algn="l">
              <a:lnSpc>
                <a:spcPct val="115000"/>
              </a:lnSpc>
              <a:spcBef>
                <a:spcPts val="1200"/>
              </a:spcBef>
              <a:spcAft>
                <a:spcPts val="0"/>
              </a:spcAft>
              <a:buNone/>
            </a:pPr>
            <a:r>
              <a:rPr lang="en-GB" sz="1200">
                <a:solidFill>
                  <a:srgbClr val="666666"/>
                </a:solidFill>
                <a:highlight>
                  <a:srgbClr val="FAFAFA"/>
                </a:highlight>
              </a:rPr>
              <a:t>Red = 89.9% or less.</a:t>
            </a:r>
            <a:endParaRPr sz="1200">
              <a:solidFill>
                <a:srgbClr val="666666"/>
              </a:solidFill>
              <a:highlight>
                <a:srgbClr val="FAFAFA"/>
              </a:highlight>
            </a:endParaRPr>
          </a:p>
          <a:p>
            <a:pPr indent="0" lvl="0" marL="0" rtl="0" algn="l">
              <a:lnSpc>
                <a:spcPct val="120000"/>
              </a:lnSpc>
              <a:spcBef>
                <a:spcPts val="1400"/>
              </a:spcBef>
              <a:spcAft>
                <a:spcPts val="0"/>
              </a:spcAft>
              <a:buNone/>
            </a:pPr>
            <a:r>
              <a:rPr lang="en-GB" sz="1300">
                <a:solidFill>
                  <a:srgbClr val="666666"/>
                </a:solidFill>
                <a:highlight>
                  <a:srgbClr val="FAFAFA"/>
                </a:highlight>
              </a:rPr>
              <a:t>100% Attendance</a:t>
            </a:r>
            <a:endParaRPr sz="1300">
              <a:solidFill>
                <a:srgbClr val="666666"/>
              </a:solidFill>
              <a:highlight>
                <a:srgbClr val="FAFAFA"/>
              </a:highlight>
            </a:endParaRPr>
          </a:p>
          <a:p>
            <a:pPr indent="0" lvl="0" marL="0" rtl="0" algn="l">
              <a:lnSpc>
                <a:spcPct val="115000"/>
              </a:lnSpc>
              <a:spcBef>
                <a:spcPts val="400"/>
              </a:spcBef>
              <a:spcAft>
                <a:spcPts val="0"/>
              </a:spcAft>
              <a:buNone/>
            </a:pPr>
            <a:r>
              <a:rPr lang="en-GB" sz="1200">
                <a:solidFill>
                  <a:srgbClr val="666666"/>
                </a:solidFill>
                <a:highlight>
                  <a:srgbClr val="FAFAFA"/>
                </a:highlight>
              </a:rPr>
              <a:t>If your child gets 100% attendance in a year, they will receive an award at the end of the year.</a:t>
            </a:r>
            <a:endParaRPr sz="1200">
              <a:solidFill>
                <a:srgbClr val="666666"/>
              </a:solidFill>
              <a:highlight>
                <a:srgbClr val="FAFAFA"/>
              </a:highlight>
            </a:endParaRPr>
          </a:p>
          <a:p>
            <a:pPr indent="0" lvl="0" marL="0" rtl="0" algn="l">
              <a:lnSpc>
                <a:spcPct val="115000"/>
              </a:lnSpc>
              <a:spcBef>
                <a:spcPts val="1200"/>
              </a:spcBef>
              <a:spcAft>
                <a:spcPts val="0"/>
              </a:spcAft>
              <a:buNone/>
            </a:pPr>
            <a:r>
              <a:rPr lang="en-GB" sz="1200">
                <a:solidFill>
                  <a:srgbClr val="666666"/>
                </a:solidFill>
                <a:highlight>
                  <a:srgbClr val="FAFAFA"/>
                </a:highlight>
              </a:rPr>
              <a:t>Well done to all those children who got 100% attendance last year – what a fantastic achievement!</a:t>
            </a:r>
            <a:endParaRPr sz="1200">
              <a:solidFill>
                <a:srgbClr val="666666"/>
              </a:solidFill>
              <a:highlight>
                <a:srgbClr val="FAFAFA"/>
              </a:highlight>
            </a:endParaRPr>
          </a:p>
          <a:p>
            <a:pPr indent="0" lvl="0" marL="0" rtl="0" algn="l">
              <a:lnSpc>
                <a:spcPct val="120000"/>
              </a:lnSpc>
              <a:spcBef>
                <a:spcPts val="1400"/>
              </a:spcBef>
              <a:spcAft>
                <a:spcPts val="0"/>
              </a:spcAft>
              <a:buNone/>
            </a:pPr>
            <a:r>
              <a:rPr lang="en-GB" sz="1300">
                <a:solidFill>
                  <a:srgbClr val="666666"/>
                </a:solidFill>
                <a:highlight>
                  <a:srgbClr val="FAFAFA"/>
                </a:highlight>
              </a:rPr>
              <a:t>Class Attendance Winners</a:t>
            </a:r>
            <a:endParaRPr sz="1300">
              <a:solidFill>
                <a:srgbClr val="666666"/>
              </a:solidFill>
              <a:highlight>
                <a:srgbClr val="FAFAFA"/>
              </a:highlight>
            </a:endParaRPr>
          </a:p>
          <a:p>
            <a:pPr indent="0" lvl="0" marL="0" rtl="0" algn="l">
              <a:lnSpc>
                <a:spcPct val="115000"/>
              </a:lnSpc>
              <a:spcBef>
                <a:spcPts val="400"/>
              </a:spcBef>
              <a:spcAft>
                <a:spcPts val="0"/>
              </a:spcAft>
              <a:buNone/>
            </a:pPr>
            <a:r>
              <a:rPr lang="en-GB" sz="1200">
                <a:solidFill>
                  <a:srgbClr val="666666"/>
                </a:solidFill>
                <a:highlight>
                  <a:srgbClr val="FAFAFA"/>
                </a:highlight>
              </a:rPr>
              <a:t>Each week the class with the best attendance wins a £5.00 note. These are collected over the year and can then be spent on something for the children to take up with them to their next class!</a:t>
            </a:r>
            <a:endParaRPr sz="1200">
              <a:solidFill>
                <a:srgbClr val="666666"/>
              </a:solidFill>
              <a:highlight>
                <a:srgbClr val="FAFAFA"/>
              </a:highlight>
            </a:endParaRPr>
          </a:p>
          <a:p>
            <a:pPr indent="0" lvl="0" marL="0" rtl="0" algn="l">
              <a:lnSpc>
                <a:spcPct val="115000"/>
              </a:lnSpc>
              <a:spcBef>
                <a:spcPts val="1200"/>
              </a:spcBef>
              <a:spcAft>
                <a:spcPts val="0"/>
              </a:spcAft>
              <a:buNone/>
            </a:pPr>
            <a:r>
              <a:rPr lang="en-GB" sz="1200">
                <a:solidFill>
                  <a:srgbClr val="666666"/>
                </a:solidFill>
                <a:highlight>
                  <a:srgbClr val="FAFAFA"/>
                </a:highlight>
              </a:rPr>
              <a:t>Last year some of the classes bought pencil cases and books.</a:t>
            </a:r>
            <a:endParaRPr sz="1200">
              <a:solidFill>
                <a:srgbClr val="666666"/>
              </a:solidFill>
              <a:highlight>
                <a:srgbClr val="FAFAFA"/>
              </a:highlight>
            </a:endParaRPr>
          </a:p>
          <a:p>
            <a:pPr indent="0" lvl="0" marL="0" rtl="0" algn="l">
              <a:lnSpc>
                <a:spcPct val="115000"/>
              </a:lnSpc>
              <a:spcBef>
                <a:spcPts val="1200"/>
              </a:spcBef>
              <a:spcAft>
                <a:spcPts val="0"/>
              </a:spcAft>
              <a:buNone/>
            </a:pPr>
            <a:r>
              <a:rPr lang="en-GB" sz="1200">
                <a:solidFill>
                  <a:srgbClr val="666666"/>
                </a:solidFill>
                <a:highlight>
                  <a:srgbClr val="FAFAFA"/>
                </a:highlight>
              </a:rPr>
              <a:t>Some of the money also goes towards an end of year party!</a:t>
            </a:r>
            <a:endParaRPr sz="1200">
              <a:solidFill>
                <a:srgbClr val="666666"/>
              </a:solidFill>
              <a:highlight>
                <a:srgbClr val="FAFAFA"/>
              </a:highlight>
            </a:endParaRPr>
          </a:p>
          <a:p>
            <a:pPr indent="0" lvl="0" marL="0" rtl="0" algn="l">
              <a:lnSpc>
                <a:spcPct val="115000"/>
              </a:lnSpc>
              <a:spcBef>
                <a:spcPts val="1200"/>
              </a:spcBef>
              <a:spcAft>
                <a:spcPts val="0"/>
              </a:spcAft>
              <a:buNone/>
            </a:pPr>
            <a:r>
              <a:rPr i="1" lang="en-GB" sz="1200">
                <a:solidFill>
                  <a:srgbClr val="666666"/>
                </a:solidFill>
                <a:highlight>
                  <a:srgbClr val="FAFAFA"/>
                </a:highlight>
              </a:rPr>
              <a:t>If you are wondering how your class is doing, check the display in the corridor by the office.</a:t>
            </a:r>
            <a:endParaRPr i="1" sz="1200">
              <a:solidFill>
                <a:srgbClr val="666666"/>
              </a:solidFill>
              <a:highlight>
                <a:srgbClr val="FAFAFA"/>
              </a:highlight>
            </a:endParaRPr>
          </a:p>
          <a:p>
            <a:pPr indent="0" lvl="0" marL="0" rtl="0" algn="l">
              <a:lnSpc>
                <a:spcPct val="115000"/>
              </a:lnSpc>
              <a:spcBef>
                <a:spcPts val="1200"/>
              </a:spcBef>
              <a:spcAft>
                <a:spcPts val="1200"/>
              </a:spcAft>
              <a:buNone/>
            </a:pPr>
            <a:r>
              <a:rPr lang="en-GB" sz="1200">
                <a:solidFill>
                  <a:srgbClr val="666666"/>
                </a:solidFill>
                <a:highlight>
                  <a:srgbClr val="FAFAFA"/>
                </a:highlight>
              </a:rPr>
              <a:t>The weekly winning class will be put on the newsletter.</a:t>
            </a:r>
            <a:endParaRPr sz="1200">
              <a:solidFill>
                <a:srgbClr val="666666"/>
              </a:solidFill>
              <a:highlight>
                <a:srgbClr val="FAFAFA"/>
              </a:highlight>
            </a:endParaRPr>
          </a:p>
        </p:txBody>
      </p:sp>
      <p:sp>
        <p:nvSpPr>
          <p:cNvPr id="81" name="Google Shape;81;p13"/>
          <p:cNvSpPr txBox="1"/>
          <p:nvPr/>
        </p:nvSpPr>
        <p:spPr>
          <a:xfrm>
            <a:off x="4731747" y="7242300"/>
            <a:ext cx="2397900" cy="369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1200"/>
              </a:spcAft>
              <a:buNone/>
            </a:pPr>
            <a:r>
              <a:t/>
            </a:r>
            <a:endParaRPr sz="1200">
              <a:solidFill>
                <a:srgbClr val="666666"/>
              </a:solidFill>
              <a:highlight>
                <a:srgbClr val="FAFAFA"/>
              </a:highlight>
            </a:endParaRPr>
          </a:p>
        </p:txBody>
      </p:sp>
      <p:sp>
        <p:nvSpPr>
          <p:cNvPr id="82" name="Google Shape;82;p13"/>
          <p:cNvSpPr txBox="1"/>
          <p:nvPr/>
        </p:nvSpPr>
        <p:spPr>
          <a:xfrm>
            <a:off x="8002600" y="7009050"/>
            <a:ext cx="7088700" cy="845100"/>
          </a:xfrm>
          <a:prstGeom prst="rect">
            <a:avLst/>
          </a:prstGeom>
          <a:solidFill>
            <a:srgbClr val="D9D2E9"/>
          </a:solidFill>
          <a:ln>
            <a:noFill/>
          </a:ln>
        </p:spPr>
        <p:txBody>
          <a:bodyPr anchorCtr="0" anchor="t" bIns="91425" lIns="91425" spcFirstLastPara="1" rIns="91425" wrap="square" tIns="91425">
            <a:spAutoFit/>
          </a:bodyPr>
          <a:lstStyle/>
          <a:p>
            <a:pPr indent="0" lvl="0" marL="63500" marR="63500" rtl="0" algn="ctr">
              <a:lnSpc>
                <a:spcPct val="115000"/>
              </a:lnSpc>
              <a:spcBef>
                <a:spcPts val="1200"/>
              </a:spcBef>
              <a:spcAft>
                <a:spcPts val="1200"/>
              </a:spcAft>
              <a:buNone/>
            </a:pPr>
            <a:r>
              <a:rPr b="1" lang="en-GB" sz="1300">
                <a:solidFill>
                  <a:srgbClr val="0070C0"/>
                </a:solidFill>
              </a:rPr>
              <a:t>A </a:t>
            </a:r>
            <a:r>
              <a:rPr b="1" lang="en-GB" sz="1300">
                <a:solidFill>
                  <a:srgbClr val="0070C0"/>
                </a:solidFill>
              </a:rPr>
              <a:t>Google form regarding Child Data Collection needs completing ASAP - follow the link that was sent via text on Friday 16th September. The link is: https://forms.gle/kLeVrBBvhTiHpcui6</a:t>
            </a:r>
            <a:endParaRPr b="1" sz="1300">
              <a:solidFill>
                <a:srgbClr val="0070C0"/>
              </a:solidFill>
            </a:endParaRPr>
          </a:p>
        </p:txBody>
      </p:sp>
      <p:sp>
        <p:nvSpPr>
          <p:cNvPr id="83" name="Google Shape;83;p13"/>
          <p:cNvSpPr txBox="1"/>
          <p:nvPr/>
        </p:nvSpPr>
        <p:spPr>
          <a:xfrm>
            <a:off x="8855500" y="597800"/>
            <a:ext cx="5847000" cy="1569900"/>
          </a:xfrm>
          <a:prstGeom prst="rect">
            <a:avLst/>
          </a:prstGeom>
          <a:solidFill>
            <a:srgbClr val="D9EAD3"/>
          </a:solidFill>
          <a:ln cap="flat" cmpd="sng" w="38100">
            <a:solidFill>
              <a:srgbClr val="00B05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GB" sz="1500"/>
              <a:t>Each week we will show you the previous weekly attendance winners.This is calculated per class.</a:t>
            </a:r>
            <a:endParaRPr sz="1500"/>
          </a:p>
          <a:p>
            <a:pPr indent="0" lvl="0" marL="0" rtl="0" algn="ctr">
              <a:spcBef>
                <a:spcPts val="0"/>
              </a:spcBef>
              <a:spcAft>
                <a:spcPts val="0"/>
              </a:spcAft>
              <a:buNone/>
            </a:pPr>
            <a:r>
              <a:rPr lang="en-GB" sz="1500"/>
              <a:t>The Class who wins will be awarded with £5.</a:t>
            </a:r>
            <a:endParaRPr sz="1500"/>
          </a:p>
          <a:p>
            <a:pPr indent="0" lvl="0" marL="0" rtl="0" algn="ctr">
              <a:spcBef>
                <a:spcPts val="0"/>
              </a:spcBef>
              <a:spcAft>
                <a:spcPts val="0"/>
              </a:spcAft>
              <a:buNone/>
            </a:pPr>
            <a:r>
              <a:rPr lang="en-GB" sz="1500"/>
              <a:t>This £5 attendance award will go towards an end of year class treat. The more you win the bigger the treat! So which class will be the…..ATTENDANCE CHAMPS?</a:t>
            </a:r>
            <a:endParaRPr sz="1500"/>
          </a:p>
        </p:txBody>
      </p:sp>
      <p:sp>
        <p:nvSpPr>
          <p:cNvPr id="84" name="Google Shape;84;p13"/>
          <p:cNvSpPr txBox="1"/>
          <p:nvPr/>
        </p:nvSpPr>
        <p:spPr>
          <a:xfrm>
            <a:off x="-6064800" y="6108763"/>
            <a:ext cx="23109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Don’t forget to follow us on</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Twitter </a:t>
            </a:r>
            <a:endParaRPr/>
          </a:p>
          <a:p>
            <a:pPr indent="0" lvl="0" marL="0" rtl="0" algn="l">
              <a:spcBef>
                <a:spcPts val="0"/>
              </a:spcBef>
              <a:spcAft>
                <a:spcPts val="0"/>
              </a:spcAft>
              <a:buNone/>
            </a:pPr>
            <a:r>
              <a:t/>
            </a:r>
            <a:endParaRPr/>
          </a:p>
          <a:p>
            <a:pPr indent="0" lvl="0" marL="0" rtl="0" algn="l">
              <a:spcBef>
                <a:spcPts val="0"/>
              </a:spcBef>
              <a:spcAft>
                <a:spcPts val="0"/>
              </a:spcAft>
              <a:buNone/>
            </a:pPr>
            <a:r>
              <a:rPr lang="en-GB"/>
              <a:t>@GMStJohns</a:t>
            </a:r>
            <a:endParaRPr/>
          </a:p>
        </p:txBody>
      </p:sp>
      <p:pic>
        <p:nvPicPr>
          <p:cNvPr id="85" name="Google Shape;85;p13"/>
          <p:cNvPicPr preferRelativeResize="0"/>
          <p:nvPr/>
        </p:nvPicPr>
        <p:blipFill>
          <a:blip r:embed="rId11">
            <a:alphaModFix/>
          </a:blip>
          <a:stretch>
            <a:fillRect/>
          </a:stretch>
        </p:blipFill>
        <p:spPr>
          <a:xfrm>
            <a:off x="-5298600" y="6487413"/>
            <a:ext cx="923925" cy="504825"/>
          </a:xfrm>
          <a:prstGeom prst="rect">
            <a:avLst/>
          </a:prstGeom>
          <a:noFill/>
          <a:ln>
            <a:noFill/>
          </a:ln>
        </p:spPr>
      </p:pic>
      <p:pic>
        <p:nvPicPr>
          <p:cNvPr id="86" name="Google Shape;86;p13"/>
          <p:cNvPicPr preferRelativeResize="0"/>
          <p:nvPr/>
        </p:nvPicPr>
        <p:blipFill>
          <a:blip r:embed="rId12">
            <a:alphaModFix/>
          </a:blip>
          <a:stretch>
            <a:fillRect/>
          </a:stretch>
        </p:blipFill>
        <p:spPr>
          <a:xfrm>
            <a:off x="-3334952" y="7447488"/>
            <a:ext cx="2916000" cy="523875"/>
          </a:xfrm>
          <a:prstGeom prst="rect">
            <a:avLst/>
          </a:prstGeom>
          <a:noFill/>
          <a:ln>
            <a:noFill/>
          </a:ln>
        </p:spPr>
      </p:pic>
      <p:pic>
        <p:nvPicPr>
          <p:cNvPr id="87" name="Google Shape;87;p13"/>
          <p:cNvPicPr preferRelativeResize="0"/>
          <p:nvPr/>
        </p:nvPicPr>
        <p:blipFill>
          <a:blip r:embed="rId13">
            <a:alphaModFix/>
          </a:blip>
          <a:stretch>
            <a:fillRect/>
          </a:stretch>
        </p:blipFill>
        <p:spPr>
          <a:xfrm>
            <a:off x="11357013" y="1388631"/>
            <a:ext cx="1201800" cy="688069"/>
          </a:xfrm>
          <a:prstGeom prst="rect">
            <a:avLst/>
          </a:prstGeom>
          <a:noFill/>
          <a:ln>
            <a:noFill/>
          </a:ln>
        </p:spPr>
      </p:pic>
      <p:pic>
        <p:nvPicPr>
          <p:cNvPr id="88" name="Google Shape;88;p13"/>
          <p:cNvPicPr preferRelativeResize="0"/>
          <p:nvPr/>
        </p:nvPicPr>
        <p:blipFill>
          <a:blip r:embed="rId14">
            <a:alphaModFix/>
          </a:blip>
          <a:stretch>
            <a:fillRect/>
          </a:stretch>
        </p:blipFill>
        <p:spPr>
          <a:xfrm>
            <a:off x="11357013" y="762391"/>
            <a:ext cx="585000" cy="766071"/>
          </a:xfrm>
          <a:prstGeom prst="rect">
            <a:avLst/>
          </a:prstGeom>
          <a:noFill/>
          <a:ln>
            <a:noFill/>
          </a:ln>
        </p:spPr>
      </p:pic>
      <p:pic>
        <p:nvPicPr>
          <p:cNvPr id="89" name="Google Shape;89;p13"/>
          <p:cNvPicPr preferRelativeResize="0"/>
          <p:nvPr/>
        </p:nvPicPr>
        <p:blipFill>
          <a:blip r:embed="rId15">
            <a:alphaModFix/>
          </a:blip>
          <a:stretch>
            <a:fillRect/>
          </a:stretch>
        </p:blipFill>
        <p:spPr>
          <a:xfrm>
            <a:off x="-8245228" y="6208878"/>
            <a:ext cx="2065526" cy="1419484"/>
          </a:xfrm>
          <a:prstGeom prst="rect">
            <a:avLst/>
          </a:prstGeom>
          <a:noFill/>
          <a:ln>
            <a:noFill/>
          </a:ln>
        </p:spPr>
      </p:pic>
      <p:sp>
        <p:nvSpPr>
          <p:cNvPr id="90" name="Google Shape;90;p13"/>
          <p:cNvSpPr/>
          <p:nvPr/>
        </p:nvSpPr>
        <p:spPr>
          <a:xfrm>
            <a:off x="398165" y="5991663"/>
            <a:ext cx="6763651" cy="35925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FF0000"/>
                </a:solidFill>
                <a:latin typeface="Arial"/>
              </a:rPr>
              <a:t>September 2023 School Year Admissions</a:t>
            </a:r>
          </a:p>
        </p:txBody>
      </p:sp>
      <p:sp>
        <p:nvSpPr>
          <p:cNvPr id="91" name="Google Shape;91;p13"/>
          <p:cNvSpPr txBox="1"/>
          <p:nvPr/>
        </p:nvSpPr>
        <p:spPr>
          <a:xfrm>
            <a:off x="250500" y="6590775"/>
            <a:ext cx="3266700" cy="3756300"/>
          </a:xfrm>
          <a:prstGeom prst="rect">
            <a:avLst/>
          </a:prstGeom>
          <a:noFill/>
          <a:ln cap="flat" cmpd="sng" w="38100">
            <a:solidFill>
              <a:srgbClr val="0000FF"/>
            </a:solidFill>
            <a:prstDash val="solid"/>
            <a:round/>
            <a:headEnd len="sm" w="sm" type="none"/>
            <a:tailEnd len="sm" w="sm" type="none"/>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GB">
                <a:solidFill>
                  <a:srgbClr val="000000"/>
                </a:solidFill>
              </a:rPr>
              <a:t>R</a:t>
            </a:r>
            <a:r>
              <a:rPr b="1" lang="en-GB">
                <a:solidFill>
                  <a:schemeClr val="dk1"/>
                </a:solidFill>
                <a:highlight>
                  <a:srgbClr val="FFFFFF"/>
                </a:highlight>
              </a:rPr>
              <a:t>eception 2024 </a:t>
            </a:r>
            <a:endParaRPr b="1">
              <a:solidFill>
                <a:schemeClr val="dk1"/>
              </a:solidFill>
              <a:highlight>
                <a:srgbClr val="FFFFFF"/>
              </a:highlight>
            </a:endParaRPr>
          </a:p>
          <a:p>
            <a:pPr indent="0" lvl="0" marL="0" rtl="0" algn="ctr">
              <a:lnSpc>
                <a:spcPct val="115000"/>
              </a:lnSpc>
              <a:spcBef>
                <a:spcPts val="0"/>
              </a:spcBef>
              <a:spcAft>
                <a:spcPts val="0"/>
              </a:spcAft>
              <a:buNone/>
            </a:pPr>
            <a:r>
              <a:rPr b="1" lang="en-GB">
                <a:solidFill>
                  <a:schemeClr val="dk1"/>
                </a:solidFill>
                <a:highlight>
                  <a:srgbClr val="FFFFFF"/>
                </a:highlight>
              </a:rPr>
              <a:t>Primary Admissions</a:t>
            </a:r>
            <a:endParaRPr b="1">
              <a:solidFill>
                <a:schemeClr val="dk1"/>
              </a:solidFill>
              <a:highlight>
                <a:srgbClr val="FFFFFF"/>
              </a:highlight>
            </a:endParaRPr>
          </a:p>
          <a:p>
            <a:pPr indent="0" lvl="0" marL="0" rtl="0" algn="ctr">
              <a:lnSpc>
                <a:spcPct val="138000"/>
              </a:lnSpc>
              <a:spcBef>
                <a:spcPts val="0"/>
              </a:spcBef>
              <a:spcAft>
                <a:spcPts val="0"/>
              </a:spcAft>
              <a:buClr>
                <a:schemeClr val="dk1"/>
              </a:buClr>
              <a:buSzPts val="1100"/>
              <a:buFont typeface="Arial"/>
              <a:buNone/>
            </a:pPr>
            <a:r>
              <a:rPr lang="en-GB" sz="1300">
                <a:solidFill>
                  <a:schemeClr val="dk1"/>
                </a:solidFill>
                <a:highlight>
                  <a:srgbClr val="FFFFFF"/>
                </a:highlight>
              </a:rPr>
              <a:t>If you have a pre-school age child who is due to start Primary School in September 2024, you must apply </a:t>
            </a:r>
            <a:r>
              <a:rPr b="1" lang="en-GB" sz="1300">
                <a:solidFill>
                  <a:schemeClr val="dk1"/>
                </a:solidFill>
                <a:highlight>
                  <a:srgbClr val="FFFFFF"/>
                </a:highlight>
              </a:rPr>
              <a:t>NOW</a:t>
            </a:r>
            <a:r>
              <a:rPr lang="en-GB" sz="1300">
                <a:solidFill>
                  <a:schemeClr val="dk1"/>
                </a:solidFill>
                <a:highlight>
                  <a:srgbClr val="FFFFFF"/>
                </a:highlight>
              </a:rPr>
              <a:t>.</a:t>
            </a:r>
            <a:endParaRPr sz="1300">
              <a:solidFill>
                <a:schemeClr val="dk1"/>
              </a:solidFill>
              <a:highlight>
                <a:srgbClr val="FFFFFF"/>
              </a:highlight>
            </a:endParaRPr>
          </a:p>
          <a:p>
            <a:pPr indent="0" lvl="0" marL="0" rtl="0" algn="ctr">
              <a:lnSpc>
                <a:spcPct val="138000"/>
              </a:lnSpc>
              <a:spcBef>
                <a:spcPts val="0"/>
              </a:spcBef>
              <a:spcAft>
                <a:spcPts val="0"/>
              </a:spcAft>
              <a:buClr>
                <a:schemeClr val="dk1"/>
              </a:buClr>
              <a:buSzPts val="1100"/>
              <a:buFont typeface="Arial"/>
              <a:buNone/>
            </a:pPr>
            <a:r>
              <a:rPr lang="en-GB" sz="1300">
                <a:solidFill>
                  <a:schemeClr val="dk1"/>
                </a:solidFill>
                <a:highlight>
                  <a:srgbClr val="FFFFFF"/>
                </a:highlight>
              </a:rPr>
              <a:t>You</a:t>
            </a:r>
            <a:r>
              <a:rPr i="1" lang="en-GB" sz="1300">
                <a:solidFill>
                  <a:schemeClr val="dk1"/>
                </a:solidFill>
                <a:highlight>
                  <a:srgbClr val="FFFFFF"/>
                </a:highlight>
              </a:rPr>
              <a:t> must</a:t>
            </a:r>
            <a:r>
              <a:rPr lang="en-GB" sz="1300">
                <a:solidFill>
                  <a:schemeClr val="dk1"/>
                </a:solidFill>
                <a:highlight>
                  <a:srgbClr val="FFFFFF"/>
                </a:highlight>
              </a:rPr>
              <a:t> apply for the school of your choice, even if they already have a sibling at that school. </a:t>
            </a:r>
            <a:endParaRPr sz="1300">
              <a:solidFill>
                <a:schemeClr val="dk1"/>
              </a:solidFill>
              <a:highlight>
                <a:srgbClr val="FFFFFF"/>
              </a:highlight>
            </a:endParaRPr>
          </a:p>
          <a:p>
            <a:pPr indent="0" lvl="0" marL="0" rtl="0" algn="ctr">
              <a:lnSpc>
                <a:spcPct val="138000"/>
              </a:lnSpc>
              <a:spcBef>
                <a:spcPts val="0"/>
              </a:spcBef>
              <a:spcAft>
                <a:spcPts val="0"/>
              </a:spcAft>
              <a:buClr>
                <a:schemeClr val="dk1"/>
              </a:buClr>
              <a:buSzPts val="1100"/>
              <a:buFont typeface="Arial"/>
              <a:buNone/>
            </a:pPr>
            <a:r>
              <a:rPr lang="en-GB" sz="1300">
                <a:solidFill>
                  <a:schemeClr val="dk1"/>
                </a:solidFill>
                <a:highlight>
                  <a:srgbClr val="FFFFFF"/>
                </a:highlight>
              </a:rPr>
              <a:t>Make sure you click the link and apply for your child’s primary school place before the deadline on </a:t>
            </a:r>
            <a:r>
              <a:rPr b="1" lang="en-GB" sz="1300">
                <a:solidFill>
                  <a:schemeClr val="dk1"/>
                </a:solidFill>
                <a:highlight>
                  <a:srgbClr val="FFFFFF"/>
                </a:highlight>
              </a:rPr>
              <a:t>15/01/2024.</a:t>
            </a:r>
            <a:endParaRPr sz="1300">
              <a:solidFill>
                <a:schemeClr val="dk1"/>
              </a:solidFill>
              <a:highlight>
                <a:srgbClr val="FFFFFF"/>
              </a:highlight>
            </a:endParaRPr>
          </a:p>
          <a:p>
            <a:pPr indent="0" lvl="0" marL="0" rtl="0" algn="l">
              <a:lnSpc>
                <a:spcPct val="115000"/>
              </a:lnSpc>
              <a:spcBef>
                <a:spcPts val="0"/>
              </a:spcBef>
              <a:spcAft>
                <a:spcPts val="0"/>
              </a:spcAft>
              <a:buClr>
                <a:schemeClr val="dk1"/>
              </a:buClr>
              <a:buSzPts val="1100"/>
              <a:buFont typeface="Arial"/>
              <a:buNone/>
            </a:pPr>
            <a:r>
              <a:t/>
            </a:r>
            <a:endParaRPr sz="1100">
              <a:solidFill>
                <a:schemeClr val="dk1"/>
              </a:solidFill>
            </a:endParaRPr>
          </a:p>
          <a:p>
            <a:pPr indent="0" lvl="0" marL="0" rtl="0" algn="ctr">
              <a:lnSpc>
                <a:spcPct val="138000"/>
              </a:lnSpc>
              <a:spcBef>
                <a:spcPts val="0"/>
              </a:spcBef>
              <a:spcAft>
                <a:spcPts val="0"/>
              </a:spcAft>
              <a:buClr>
                <a:schemeClr val="dk1"/>
              </a:buClr>
              <a:buSzPts val="1100"/>
              <a:buFont typeface="Arial"/>
              <a:buNone/>
            </a:pPr>
            <a:r>
              <a:rPr lang="en-GB" sz="1300" u="sng">
                <a:solidFill>
                  <a:srgbClr val="FF0000"/>
                </a:solidFill>
                <a:highlight>
                  <a:srgbClr val="FFFFFF"/>
                </a:highlight>
                <a:hlinkClick r:id="rId16">
                  <a:extLst>
                    <a:ext uri="{A12FA001-AC4F-418D-AE19-62706E023703}">
                      <ahyp:hlinkClr val="tx"/>
                    </a:ext>
                  </a:extLst>
                </a:hlinkClick>
              </a:rPr>
              <a:t>APPLY NOW - CLICK HERE</a:t>
            </a:r>
            <a:endParaRPr sz="1300" u="sng">
              <a:solidFill>
                <a:srgbClr val="FF0000"/>
              </a:solidFill>
              <a:highlight>
                <a:srgbClr val="FFFFFF"/>
              </a:highlight>
            </a:endParaRPr>
          </a:p>
          <a:p>
            <a:pPr indent="0" lvl="0" marL="0" rtl="0" algn="ctr">
              <a:lnSpc>
                <a:spcPct val="115000"/>
              </a:lnSpc>
              <a:spcBef>
                <a:spcPts val="0"/>
              </a:spcBef>
              <a:spcAft>
                <a:spcPts val="0"/>
              </a:spcAft>
              <a:buNone/>
            </a:pPr>
            <a:r>
              <a:t/>
            </a:r>
            <a:endParaRPr b="1"/>
          </a:p>
        </p:txBody>
      </p:sp>
      <p:sp>
        <p:nvSpPr>
          <p:cNvPr id="92" name="Google Shape;92;p13"/>
          <p:cNvSpPr txBox="1"/>
          <p:nvPr/>
        </p:nvSpPr>
        <p:spPr>
          <a:xfrm>
            <a:off x="3779988" y="6590776"/>
            <a:ext cx="3612600" cy="3756300"/>
          </a:xfrm>
          <a:prstGeom prst="rect">
            <a:avLst/>
          </a:prstGeom>
          <a:noFill/>
          <a:ln cap="flat" cmpd="sng" w="38100">
            <a:solidFill>
              <a:srgbClr val="0000FF"/>
            </a:solidFill>
            <a:prstDash val="solid"/>
            <a:round/>
            <a:headEnd len="sm" w="sm" type="none"/>
            <a:tailEnd len="sm" w="sm" type="none"/>
          </a:ln>
        </p:spPr>
        <p:txBody>
          <a:bodyPr anchorCtr="0" anchor="t" bIns="91425" lIns="91425" spcFirstLastPara="1" rIns="91425" wrap="square" tIns="91425">
            <a:spAutoFit/>
          </a:bodyPr>
          <a:lstStyle/>
          <a:p>
            <a:pPr indent="0" lvl="0" marL="0" rtl="0" algn="l">
              <a:lnSpc>
                <a:spcPct val="138000"/>
              </a:lnSpc>
              <a:spcBef>
                <a:spcPts val="0"/>
              </a:spcBef>
              <a:spcAft>
                <a:spcPts val="0"/>
              </a:spcAft>
              <a:buClr>
                <a:schemeClr val="dk1"/>
              </a:buClr>
              <a:buSzPts val="1100"/>
              <a:buFont typeface="Arial"/>
              <a:buNone/>
            </a:pPr>
            <a:r>
              <a:rPr b="1" lang="en-GB">
                <a:solidFill>
                  <a:schemeClr val="dk1"/>
                </a:solidFill>
              </a:rPr>
              <a:t>                     </a:t>
            </a:r>
            <a:r>
              <a:rPr b="1" lang="en-GB">
                <a:solidFill>
                  <a:schemeClr val="dk1"/>
                </a:solidFill>
                <a:highlight>
                  <a:srgbClr val="FFFFFF"/>
                </a:highlight>
              </a:rPr>
              <a:t>Year 7 2024 </a:t>
            </a:r>
            <a:endParaRPr b="1">
              <a:solidFill>
                <a:schemeClr val="dk1"/>
              </a:solidFill>
              <a:highlight>
                <a:srgbClr val="FFFFFF"/>
              </a:highlight>
            </a:endParaRPr>
          </a:p>
          <a:p>
            <a:pPr indent="0" lvl="0" marL="0" rtl="0" algn="ctr">
              <a:lnSpc>
                <a:spcPct val="138000"/>
              </a:lnSpc>
              <a:spcBef>
                <a:spcPts val="0"/>
              </a:spcBef>
              <a:spcAft>
                <a:spcPts val="0"/>
              </a:spcAft>
              <a:buClr>
                <a:schemeClr val="dk1"/>
              </a:buClr>
              <a:buSzPts val="1100"/>
              <a:buFont typeface="Arial"/>
              <a:buNone/>
            </a:pPr>
            <a:r>
              <a:rPr b="1" lang="en-GB">
                <a:solidFill>
                  <a:schemeClr val="dk1"/>
                </a:solidFill>
                <a:highlight>
                  <a:srgbClr val="FFFFFF"/>
                </a:highlight>
              </a:rPr>
              <a:t>Secondary Admissions</a:t>
            </a:r>
            <a:endParaRPr b="1">
              <a:solidFill>
                <a:schemeClr val="dk1"/>
              </a:solidFill>
              <a:highlight>
                <a:srgbClr val="FFFFFF"/>
              </a:highlight>
            </a:endParaRPr>
          </a:p>
          <a:p>
            <a:pPr indent="0" lvl="0" marL="0" rtl="0" algn="ctr">
              <a:lnSpc>
                <a:spcPct val="138000"/>
              </a:lnSpc>
              <a:spcBef>
                <a:spcPts val="0"/>
              </a:spcBef>
              <a:spcAft>
                <a:spcPts val="0"/>
              </a:spcAft>
              <a:buClr>
                <a:schemeClr val="dk1"/>
              </a:buClr>
              <a:buSzPts val="1100"/>
              <a:buFont typeface="Arial"/>
              <a:buNone/>
            </a:pPr>
            <a:r>
              <a:rPr lang="en-GB" sz="1300">
                <a:solidFill>
                  <a:schemeClr val="dk1"/>
                </a:solidFill>
                <a:highlight>
                  <a:srgbClr val="FFFFFF"/>
                </a:highlight>
              </a:rPr>
              <a:t>If your child is in Year 6,</a:t>
            </a:r>
            <a:r>
              <a:rPr b="1" lang="en-GB" sz="1300">
                <a:solidFill>
                  <a:schemeClr val="dk1"/>
                </a:solidFill>
                <a:highlight>
                  <a:srgbClr val="FFFFFF"/>
                </a:highlight>
              </a:rPr>
              <a:t> NOW</a:t>
            </a:r>
            <a:r>
              <a:rPr lang="en-GB" sz="1300">
                <a:solidFill>
                  <a:schemeClr val="dk1"/>
                </a:solidFill>
                <a:highlight>
                  <a:srgbClr val="FFFFFF"/>
                </a:highlight>
              </a:rPr>
              <a:t> is the time to be applying for their September 2024 high school place. </a:t>
            </a:r>
            <a:endParaRPr sz="1300">
              <a:solidFill>
                <a:schemeClr val="dk1"/>
              </a:solidFill>
              <a:highlight>
                <a:srgbClr val="FFFFFF"/>
              </a:highlight>
            </a:endParaRPr>
          </a:p>
          <a:p>
            <a:pPr indent="0" lvl="0" marL="0" rtl="0" algn="ctr">
              <a:lnSpc>
                <a:spcPct val="138000"/>
              </a:lnSpc>
              <a:spcBef>
                <a:spcPts val="0"/>
              </a:spcBef>
              <a:spcAft>
                <a:spcPts val="0"/>
              </a:spcAft>
              <a:buClr>
                <a:schemeClr val="dk1"/>
              </a:buClr>
              <a:buSzPts val="1100"/>
              <a:buFont typeface="Arial"/>
              <a:buNone/>
            </a:pPr>
            <a:r>
              <a:rPr lang="en-GB" sz="1300">
                <a:solidFill>
                  <a:schemeClr val="dk1"/>
                </a:solidFill>
                <a:highlight>
                  <a:srgbClr val="FFFFFF"/>
                </a:highlight>
              </a:rPr>
              <a:t>You</a:t>
            </a:r>
            <a:r>
              <a:rPr i="1" lang="en-GB" sz="1300">
                <a:solidFill>
                  <a:schemeClr val="dk1"/>
                </a:solidFill>
                <a:highlight>
                  <a:srgbClr val="FFFFFF"/>
                </a:highlight>
              </a:rPr>
              <a:t> must</a:t>
            </a:r>
            <a:r>
              <a:rPr lang="en-GB" sz="1300">
                <a:solidFill>
                  <a:schemeClr val="dk1"/>
                </a:solidFill>
                <a:highlight>
                  <a:srgbClr val="FFFFFF"/>
                </a:highlight>
              </a:rPr>
              <a:t> apply for the school of your choice, even if they already have a sibling at that school. </a:t>
            </a:r>
            <a:endParaRPr sz="1300">
              <a:solidFill>
                <a:schemeClr val="dk1"/>
              </a:solidFill>
              <a:highlight>
                <a:srgbClr val="FFFFFF"/>
              </a:highlight>
            </a:endParaRPr>
          </a:p>
          <a:p>
            <a:pPr indent="0" lvl="0" marL="0" rtl="0" algn="ctr">
              <a:lnSpc>
                <a:spcPct val="138000"/>
              </a:lnSpc>
              <a:spcBef>
                <a:spcPts val="0"/>
              </a:spcBef>
              <a:spcAft>
                <a:spcPts val="0"/>
              </a:spcAft>
              <a:buClr>
                <a:schemeClr val="dk1"/>
              </a:buClr>
              <a:buSzPts val="1100"/>
              <a:buFont typeface="Arial"/>
              <a:buNone/>
            </a:pPr>
            <a:r>
              <a:rPr lang="en-GB" sz="1300">
                <a:solidFill>
                  <a:schemeClr val="dk1"/>
                </a:solidFill>
                <a:highlight>
                  <a:srgbClr val="FFFFFF"/>
                </a:highlight>
              </a:rPr>
              <a:t>Make sure you click the link and apply for your child’s high school place before the deadline on </a:t>
            </a:r>
            <a:r>
              <a:rPr b="1" lang="en-GB" sz="1300">
                <a:solidFill>
                  <a:schemeClr val="dk1"/>
                </a:solidFill>
                <a:highlight>
                  <a:srgbClr val="FFFFFF"/>
                </a:highlight>
              </a:rPr>
              <a:t>31/10/2023</a:t>
            </a:r>
            <a:r>
              <a:rPr lang="en-GB" sz="1300">
                <a:solidFill>
                  <a:schemeClr val="dk1"/>
                </a:solidFill>
                <a:highlight>
                  <a:srgbClr val="FFFFFF"/>
                </a:highlight>
              </a:rPr>
              <a:t>.</a:t>
            </a:r>
            <a:endParaRPr sz="1300">
              <a:solidFill>
                <a:schemeClr val="dk1"/>
              </a:solidFill>
              <a:highlight>
                <a:srgbClr val="FFFFFF"/>
              </a:highlight>
            </a:endParaRPr>
          </a:p>
          <a:p>
            <a:pPr indent="0" lvl="0" marL="0" rtl="0" algn="ctr">
              <a:lnSpc>
                <a:spcPct val="138000"/>
              </a:lnSpc>
              <a:spcBef>
                <a:spcPts val="0"/>
              </a:spcBef>
              <a:spcAft>
                <a:spcPts val="0"/>
              </a:spcAft>
              <a:buClr>
                <a:schemeClr val="dk1"/>
              </a:buClr>
              <a:buSzPts val="1100"/>
              <a:buFont typeface="Arial"/>
              <a:buNone/>
            </a:pPr>
            <a:r>
              <a:rPr lang="en-GB" sz="1300" u="sng">
                <a:solidFill>
                  <a:srgbClr val="FF0000"/>
                </a:solidFill>
                <a:highlight>
                  <a:srgbClr val="FFFFFF"/>
                </a:highlight>
                <a:hlinkClick r:id="rId17">
                  <a:extLst>
                    <a:ext uri="{A12FA001-AC4F-418D-AE19-62706E023703}">
                      <ahyp:hlinkClr val="tx"/>
                    </a:ext>
                  </a:extLst>
                </a:hlinkClick>
              </a:rPr>
              <a:t>APPLY NOW - CLICK HERE</a:t>
            </a:r>
            <a:endParaRPr sz="1300" u="sng">
              <a:solidFill>
                <a:srgbClr val="FF0000"/>
              </a:solidFill>
              <a:highlight>
                <a:srgbClr val="FFFFFF"/>
              </a:highlight>
            </a:endParaRPr>
          </a:p>
          <a:p>
            <a:pPr indent="0" lvl="0" marL="0" rtl="0" algn="ctr">
              <a:lnSpc>
                <a:spcPct val="115000"/>
              </a:lnSpc>
              <a:spcBef>
                <a:spcPts val="0"/>
              </a:spcBef>
              <a:spcAft>
                <a:spcPts val="0"/>
              </a:spcAft>
              <a:buNone/>
            </a:pPr>
            <a:r>
              <a:t/>
            </a:r>
            <a:endParaRPr b="1">
              <a:solidFill>
                <a:schemeClr val="dk1"/>
              </a:solidFill>
            </a:endParaRPr>
          </a:p>
        </p:txBody>
      </p:sp>
      <p:sp>
        <p:nvSpPr>
          <p:cNvPr id="93" name="Google Shape;93;p13"/>
          <p:cNvSpPr txBox="1"/>
          <p:nvPr/>
        </p:nvSpPr>
        <p:spPr>
          <a:xfrm>
            <a:off x="9749475" y="4622238"/>
            <a:ext cx="5592600" cy="969600"/>
          </a:xfrm>
          <a:prstGeom prst="rect">
            <a:avLst/>
          </a:prstGeom>
          <a:noFill/>
          <a:ln cap="flat" cmpd="sng" w="38100">
            <a:solidFill>
              <a:srgbClr val="000000"/>
            </a:solidFill>
            <a:prstDash val="solid"/>
            <a:round/>
            <a:headEnd len="sm" w="sm" type="none"/>
            <a:tailEnd len="sm" w="sm" type="none"/>
          </a:ln>
        </p:spPr>
        <p:txBody>
          <a:bodyPr anchorCtr="0" anchor="t" bIns="91425" lIns="91425" spcFirstLastPara="1" rIns="91425" wrap="square" tIns="91425">
            <a:normAutofit fontScale="25000" lnSpcReduction="20000"/>
          </a:bodyPr>
          <a:lstStyle/>
          <a:p>
            <a:pPr indent="0" lvl="0" marL="0" rtl="0" algn="l">
              <a:lnSpc>
                <a:spcPct val="115000"/>
              </a:lnSpc>
              <a:spcBef>
                <a:spcPts val="0"/>
              </a:spcBef>
              <a:spcAft>
                <a:spcPts val="0"/>
              </a:spcAft>
              <a:buNone/>
            </a:pPr>
            <a:r>
              <a:rPr lang="en-GB" sz="6061">
                <a:solidFill>
                  <a:schemeClr val="dk1"/>
                </a:solidFill>
                <a:highlight>
                  <a:srgbClr val="FFFFFF"/>
                </a:highlight>
              </a:rPr>
              <a:t>School </a:t>
            </a:r>
            <a:r>
              <a:rPr lang="en-GB" sz="6061">
                <a:solidFill>
                  <a:schemeClr val="dk1"/>
                </a:solidFill>
                <a:highlight>
                  <a:srgbClr val="FFFFFF"/>
                </a:highlight>
              </a:rPr>
              <a:t>photo information was sent home this week and ordering is live on the system,  It’s FREE delivery to school if you order before the deadline of Saturday 8</a:t>
            </a:r>
            <a:r>
              <a:rPr baseline="30000" lang="en-GB" sz="6061">
                <a:solidFill>
                  <a:schemeClr val="dk1"/>
                </a:solidFill>
                <a:highlight>
                  <a:srgbClr val="FFFFFF"/>
                </a:highlight>
              </a:rPr>
              <a:t>th</a:t>
            </a:r>
            <a:r>
              <a:rPr lang="en-GB" sz="6061">
                <a:solidFill>
                  <a:schemeClr val="dk1"/>
                </a:solidFill>
                <a:highlight>
                  <a:srgbClr val="FFFFFF"/>
                </a:highlight>
              </a:rPr>
              <a:t> October.</a:t>
            </a:r>
            <a:endParaRPr sz="6061">
              <a:solidFill>
                <a:schemeClr val="dk1"/>
              </a:solidFill>
              <a:highlight>
                <a:srgbClr val="FFFFFF"/>
              </a:highlight>
            </a:endParaRPr>
          </a:p>
          <a:p>
            <a:pPr indent="0" lvl="0" marL="0" rtl="0" algn="l">
              <a:lnSpc>
                <a:spcPct val="115000"/>
              </a:lnSpc>
              <a:spcBef>
                <a:spcPts val="0"/>
              </a:spcBef>
              <a:spcAft>
                <a:spcPts val="0"/>
              </a:spcAft>
              <a:buNone/>
            </a:pPr>
            <a:r>
              <a:t/>
            </a:r>
            <a:endParaRPr sz="1740">
              <a:solidFill>
                <a:schemeClr val="dk1"/>
              </a:solidFill>
              <a:highlight>
                <a:srgbClr val="FFFFFF"/>
              </a:highlight>
            </a:endParaRPr>
          </a:p>
          <a:p>
            <a:pPr indent="0" lvl="0" marL="0" rtl="0" algn="l">
              <a:lnSpc>
                <a:spcPct val="115000"/>
              </a:lnSpc>
              <a:spcBef>
                <a:spcPts val="0"/>
              </a:spcBef>
              <a:spcAft>
                <a:spcPts val="0"/>
              </a:spcAft>
              <a:buNone/>
            </a:pPr>
            <a:r>
              <a:t/>
            </a:r>
            <a:endParaRPr sz="1100">
              <a:solidFill>
                <a:schemeClr val="dk1"/>
              </a:solidFill>
              <a:highlight>
                <a:srgbClr val="FFFFFF"/>
              </a:highlight>
            </a:endParaRPr>
          </a:p>
          <a:p>
            <a:pPr indent="0" lvl="0" marL="0" rtl="0" algn="l">
              <a:lnSpc>
                <a:spcPct val="115000"/>
              </a:lnSpc>
              <a:spcBef>
                <a:spcPts val="0"/>
              </a:spcBef>
              <a:spcAft>
                <a:spcPts val="0"/>
              </a:spcAft>
              <a:buNone/>
            </a:pPr>
            <a:r>
              <a:rPr lang="en-GB" sz="1100">
                <a:solidFill>
                  <a:schemeClr val="dk1"/>
                </a:solidFill>
                <a:highlight>
                  <a:srgbClr val="FFFFFF"/>
                </a:highlight>
              </a:rPr>
              <a:t> </a:t>
            </a:r>
            <a:endParaRPr sz="1100">
              <a:solidFill>
                <a:schemeClr val="dk1"/>
              </a:solidFill>
              <a:highlight>
                <a:srgbClr val="FFFFFF"/>
              </a:highlight>
            </a:endParaRPr>
          </a:p>
        </p:txBody>
      </p:sp>
      <p:sp>
        <p:nvSpPr>
          <p:cNvPr id="94" name="Google Shape;94;p13"/>
          <p:cNvSpPr txBox="1"/>
          <p:nvPr/>
        </p:nvSpPr>
        <p:spPr>
          <a:xfrm>
            <a:off x="6357938" y="6321013"/>
            <a:ext cx="991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95" name="Google Shape;95;p13"/>
          <p:cNvSpPr txBox="1"/>
          <p:nvPr/>
        </p:nvSpPr>
        <p:spPr>
          <a:xfrm>
            <a:off x="7845000" y="2452400"/>
            <a:ext cx="5413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Parents evening booking link and reminder</a:t>
            </a:r>
            <a:endParaRPr/>
          </a:p>
        </p:txBody>
      </p:sp>
      <p:pic>
        <p:nvPicPr>
          <p:cNvPr id="96" name="Google Shape;96;p13"/>
          <p:cNvPicPr preferRelativeResize="0"/>
          <p:nvPr/>
        </p:nvPicPr>
        <p:blipFill rotWithShape="1">
          <a:blip r:embed="rId18">
            <a:alphaModFix/>
          </a:blip>
          <a:srcRect b="77760" l="-193610" r="193610" t="-77760"/>
          <a:stretch/>
        </p:blipFill>
        <p:spPr>
          <a:xfrm flipH="1">
            <a:off x="2965401" y="3071025"/>
            <a:ext cx="956124" cy="1279821"/>
          </a:xfrm>
          <a:prstGeom prst="rect">
            <a:avLst/>
          </a:prstGeom>
          <a:noFill/>
          <a:ln>
            <a:noFill/>
          </a:ln>
        </p:spPr>
      </p:pic>
      <p:sp>
        <p:nvSpPr>
          <p:cNvPr id="97" name="Google Shape;97;p13"/>
          <p:cNvSpPr txBox="1"/>
          <p:nvPr/>
        </p:nvSpPr>
        <p:spPr>
          <a:xfrm>
            <a:off x="62400" y="1382313"/>
            <a:ext cx="7560000" cy="3355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a:p>
            <a:pPr indent="0" lvl="0" marL="0" rtl="0" algn="l">
              <a:spcBef>
                <a:spcPts val="0"/>
              </a:spcBef>
              <a:spcAft>
                <a:spcPts val="0"/>
              </a:spcAft>
              <a:buNone/>
            </a:pPr>
            <a:r>
              <a:rPr lang="en-GB" sz="1200">
                <a:solidFill>
                  <a:srgbClr val="0000FF"/>
                </a:solidFill>
                <a:highlight>
                  <a:srgbClr val="FFFFFF"/>
                </a:highlight>
                <a:latin typeface="Georgia"/>
                <a:ea typeface="Georgia"/>
                <a:cs typeface="Georgia"/>
                <a:sym typeface="Georgia"/>
              </a:rPr>
              <a:t>A very warm welcome back to school to you all.  For those families who have just joined us, you are welcomed with open arms into the GMSJ family.  I do hope you have all managed to have a summer holiday which has been fulfilling.  I know for my family, the disappointing weather in August placed extra pressure on the adults to keep my grandchildren entertained, not always an easy task.  </a:t>
            </a:r>
            <a:endParaRPr sz="1200">
              <a:solidFill>
                <a:srgbClr val="0000FF"/>
              </a:solidFill>
              <a:highlight>
                <a:srgbClr val="FFFFFF"/>
              </a:highlight>
              <a:latin typeface="Georgia"/>
              <a:ea typeface="Georgia"/>
              <a:cs typeface="Georgia"/>
              <a:sym typeface="Georgia"/>
            </a:endParaRPr>
          </a:p>
          <a:p>
            <a:pPr indent="0" lvl="0" marL="0" rtl="0" algn="l">
              <a:spcBef>
                <a:spcPts val="0"/>
              </a:spcBef>
              <a:spcAft>
                <a:spcPts val="0"/>
              </a:spcAft>
              <a:buNone/>
            </a:pPr>
            <a:r>
              <a:rPr lang="en-GB" sz="1200">
                <a:solidFill>
                  <a:srgbClr val="0000FF"/>
                </a:solidFill>
                <a:highlight>
                  <a:srgbClr val="FFFFFF"/>
                </a:highlight>
                <a:latin typeface="Georgia"/>
                <a:ea typeface="Georgia"/>
                <a:cs typeface="Georgia"/>
                <a:sym typeface="Georgia"/>
              </a:rPr>
              <a:t>I would like to thank you for the efforts you have all gone to to send your children into school so smartly dressed, they really are a credit to you. Although I have noticed some missing ties already!! </a:t>
            </a:r>
            <a:endParaRPr sz="1200">
              <a:solidFill>
                <a:srgbClr val="0000FF"/>
              </a:solidFill>
              <a:highlight>
                <a:srgbClr val="FFFFFF"/>
              </a:highlight>
              <a:latin typeface="Georgia"/>
              <a:ea typeface="Georgia"/>
              <a:cs typeface="Georgia"/>
              <a:sym typeface="Georgia"/>
            </a:endParaRPr>
          </a:p>
          <a:p>
            <a:pPr indent="0" lvl="0" marL="0" rtl="0" algn="l">
              <a:spcBef>
                <a:spcPts val="0"/>
              </a:spcBef>
              <a:spcAft>
                <a:spcPts val="0"/>
              </a:spcAft>
              <a:buNone/>
            </a:pPr>
            <a:r>
              <a:rPr lang="en-GB" sz="1200">
                <a:solidFill>
                  <a:srgbClr val="0000FF"/>
                </a:solidFill>
                <a:highlight>
                  <a:srgbClr val="FFFFFF"/>
                </a:highlight>
                <a:latin typeface="Georgia"/>
                <a:ea typeface="Georgia"/>
                <a:cs typeface="Georgia"/>
                <a:sym typeface="Georgia"/>
              </a:rPr>
              <a:t>As reading books begin to come home, please can I ask that you try to make this a big priority in your family routines this year.  So many of our children have a real passion for books of all types, fact and fiction, and just need that little extra encouragement from yourselves to become avid readers. In Reception and Key Stage 1, keep an eye out for when the Stay and Read sessions begin, these are lovely opportunities to spend time sharing a book. </a:t>
            </a:r>
            <a:endParaRPr sz="1200">
              <a:solidFill>
                <a:srgbClr val="0000FF"/>
              </a:solidFill>
              <a:highlight>
                <a:srgbClr val="FFFFFF"/>
              </a:highlight>
              <a:latin typeface="Georgia"/>
              <a:ea typeface="Georgia"/>
              <a:cs typeface="Georgia"/>
              <a:sym typeface="Georgia"/>
            </a:endParaRPr>
          </a:p>
          <a:p>
            <a:pPr indent="0" lvl="0" marL="0" rtl="0" algn="l">
              <a:spcBef>
                <a:spcPts val="0"/>
              </a:spcBef>
              <a:spcAft>
                <a:spcPts val="0"/>
              </a:spcAft>
              <a:buNone/>
            </a:pPr>
            <a:r>
              <a:rPr lang="en-GB" sz="1200">
                <a:solidFill>
                  <a:srgbClr val="0000FF"/>
                </a:solidFill>
                <a:highlight>
                  <a:srgbClr val="FFFFFF"/>
                </a:highlight>
                <a:latin typeface="Georgia"/>
                <a:ea typeface="Georgia"/>
                <a:cs typeface="Georgia"/>
                <a:sym typeface="Georgia"/>
              </a:rPr>
              <a:t>Can I also just remind you that our promise of care and support extends beyond your children to yourselves as well.   We are able to signpost you to a whole variety of organisations who can help with issues around finance, housing, health, well being etc. Please just ask to speak to myself or Mrs Walsh or drop us an email on </a:t>
            </a:r>
            <a:r>
              <a:rPr lang="en-GB" sz="1200">
                <a:solidFill>
                  <a:srgbClr val="1155CC"/>
                </a:solidFill>
                <a:highlight>
                  <a:srgbClr val="FFFFFF"/>
                </a:highlight>
                <a:latin typeface="Georgia"/>
                <a:ea typeface="Georgia"/>
                <a:cs typeface="Georgia"/>
                <a:sym typeface="Georgia"/>
              </a:rPr>
              <a:t>gmsjoffice</a:t>
            </a:r>
            <a:r>
              <a:rPr lang="en-GB" sz="1200">
                <a:solidFill>
                  <a:srgbClr val="1155CC"/>
                </a:solidFill>
                <a:highlight>
                  <a:srgbClr val="FFFFFF"/>
                </a:highlight>
                <a:latin typeface="Georgia"/>
                <a:ea typeface="Georgia"/>
                <a:cs typeface="Georgia"/>
                <a:sym typeface="Georgia"/>
              </a:rPr>
              <a:t>@cidari.co.uk</a:t>
            </a:r>
            <a:r>
              <a:rPr lang="en-GB" sz="1200">
                <a:solidFill>
                  <a:srgbClr val="0000FF"/>
                </a:solidFill>
                <a:highlight>
                  <a:srgbClr val="FFFFFF"/>
                </a:highlight>
                <a:latin typeface="Georgia"/>
                <a:ea typeface="Georgia"/>
                <a:cs typeface="Georgia"/>
                <a:sym typeface="Georgia"/>
              </a:rPr>
              <a:t>. </a:t>
            </a:r>
            <a:endParaRPr sz="1200">
              <a:solidFill>
                <a:srgbClr val="0000FF"/>
              </a:solidFill>
              <a:highlight>
                <a:srgbClr val="FFFFFF"/>
              </a:highlight>
              <a:latin typeface="Georgia"/>
              <a:ea typeface="Georgia"/>
              <a:cs typeface="Georgia"/>
              <a:sym typeface="Georgia"/>
            </a:endParaRPr>
          </a:p>
          <a:p>
            <a:pPr indent="0" lvl="0" marL="0" rtl="0" algn="l">
              <a:spcBef>
                <a:spcPts val="0"/>
              </a:spcBef>
              <a:spcAft>
                <a:spcPts val="0"/>
              </a:spcAft>
              <a:buNone/>
            </a:pPr>
            <a:r>
              <a:rPr lang="en-GB" sz="1200">
                <a:solidFill>
                  <a:srgbClr val="0000FF"/>
                </a:solidFill>
                <a:highlight>
                  <a:srgbClr val="FFFFFF"/>
                </a:highlight>
                <a:latin typeface="Georgia"/>
                <a:ea typeface="Georgia"/>
                <a:cs typeface="Georgia"/>
                <a:sym typeface="Georgia"/>
              </a:rPr>
              <a:t>Kindest regards Mrs M Underwood. </a:t>
            </a:r>
            <a:endParaRPr sz="1200">
              <a:solidFill>
                <a:srgbClr val="0000FF"/>
              </a:solidFill>
              <a:highlight>
                <a:srgbClr val="FFFFFF"/>
              </a:highlight>
              <a:latin typeface="Georgia"/>
              <a:ea typeface="Georgia"/>
              <a:cs typeface="Georgia"/>
              <a:sym typeface="Georgia"/>
            </a:endParaRPr>
          </a:p>
        </p:txBody>
      </p:sp>
      <p:pic>
        <p:nvPicPr>
          <p:cNvPr id="98" name="Google Shape;98;p13"/>
          <p:cNvPicPr preferRelativeResize="0"/>
          <p:nvPr/>
        </p:nvPicPr>
        <p:blipFill>
          <a:blip r:embed="rId19">
            <a:alphaModFix/>
          </a:blip>
          <a:stretch>
            <a:fillRect/>
          </a:stretch>
        </p:blipFill>
        <p:spPr>
          <a:xfrm>
            <a:off x="6510350" y="4989147"/>
            <a:ext cx="991800" cy="952929"/>
          </a:xfrm>
          <a:prstGeom prst="rect">
            <a:avLst/>
          </a:prstGeom>
          <a:noFill/>
          <a:ln>
            <a:noFill/>
          </a:ln>
        </p:spPr>
      </p:pic>
      <p:pic>
        <p:nvPicPr>
          <p:cNvPr id="99" name="Google Shape;99;p13"/>
          <p:cNvPicPr preferRelativeResize="0"/>
          <p:nvPr/>
        </p:nvPicPr>
        <p:blipFill>
          <a:blip r:embed="rId20">
            <a:alphaModFix/>
          </a:blip>
          <a:stretch>
            <a:fillRect/>
          </a:stretch>
        </p:blipFill>
        <p:spPr>
          <a:xfrm>
            <a:off x="-152500" y="4628875"/>
            <a:ext cx="1201800" cy="1201800"/>
          </a:xfrm>
          <a:prstGeom prst="rect">
            <a:avLst/>
          </a:prstGeom>
          <a:noFill/>
          <a:ln>
            <a:noFill/>
          </a:ln>
        </p:spPr>
      </p:pic>
      <p:sp>
        <p:nvSpPr>
          <p:cNvPr id="100" name="Google Shape;100;p13"/>
          <p:cNvSpPr txBox="1"/>
          <p:nvPr/>
        </p:nvSpPr>
        <p:spPr>
          <a:xfrm>
            <a:off x="741900" y="4749238"/>
            <a:ext cx="6076200" cy="766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en-GB" sz="1300">
                <a:solidFill>
                  <a:schemeClr val="dk1"/>
                </a:solidFill>
              </a:rPr>
              <a:t>Next wednesday, 20th September, we are having a Maths Rockstar day and all the children are encouraged to look through their wardrobes and come dressed as : </a:t>
            </a:r>
            <a:endParaRPr b="1" sz="1300">
              <a:solidFill>
                <a:schemeClr val="dk1"/>
              </a:solidFill>
            </a:endParaRPr>
          </a:p>
          <a:p>
            <a:pPr indent="0" lvl="0" marL="0" rtl="0" algn="ctr">
              <a:spcBef>
                <a:spcPts val="0"/>
              </a:spcBef>
              <a:spcAft>
                <a:spcPts val="0"/>
              </a:spcAft>
              <a:buClr>
                <a:schemeClr val="dk1"/>
              </a:buClr>
              <a:buSzPts val="1100"/>
              <a:buFont typeface="Arial"/>
              <a:buNone/>
            </a:pPr>
            <a:r>
              <a:rPr b="1" lang="en-GB" sz="1300">
                <a:solidFill>
                  <a:schemeClr val="dk1"/>
                </a:solidFill>
              </a:rPr>
              <a:t>Rockstars KS2</a:t>
            </a:r>
            <a:endParaRPr b="1" sz="1300">
              <a:solidFill>
                <a:schemeClr val="dk1"/>
              </a:solidFill>
            </a:endParaRPr>
          </a:p>
          <a:p>
            <a:pPr indent="0" lvl="0" marL="0" rtl="0" algn="ctr">
              <a:spcBef>
                <a:spcPts val="0"/>
              </a:spcBef>
              <a:spcAft>
                <a:spcPts val="0"/>
              </a:spcAft>
              <a:buClr>
                <a:schemeClr val="dk1"/>
              </a:buClr>
              <a:buSzPts val="1100"/>
              <a:buFont typeface="Arial"/>
              <a:buNone/>
            </a:pPr>
            <a:r>
              <a:rPr b="1" lang="en-GB" sz="1300">
                <a:solidFill>
                  <a:schemeClr val="dk1"/>
                </a:solidFill>
              </a:rPr>
              <a:t>Robots KS1</a:t>
            </a:r>
            <a:endParaRPr b="1" sz="1300">
              <a:solidFill>
                <a:schemeClr val="dk1"/>
              </a:solidFill>
            </a:endParaRPr>
          </a:p>
          <a:p>
            <a:pPr indent="0" lvl="0" marL="0" rtl="0" algn="l">
              <a:spcBef>
                <a:spcPts val="0"/>
              </a:spcBef>
              <a:spcAft>
                <a:spcPts val="0"/>
              </a:spcAft>
              <a:buNone/>
            </a:pPr>
            <a:r>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6"/>
                                        </p:tgtEl>
                                        <p:attrNameLst>
                                          <p:attrName>style.visibility</p:attrName>
                                        </p:attrNameLst>
                                      </p:cBhvr>
                                      <p:to>
                                        <p:strVal val="visible"/>
                                      </p:to>
                                    </p:set>
                                    <p:animEffect filter="fade" transition="in">
                                      <p:cBhvr>
                                        <p:cTn dur="1000"/>
                                        <p:tgtEl>
                                          <p:spTgt spid="8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4"/>
          <p:cNvSpPr/>
          <p:nvPr/>
        </p:nvSpPr>
        <p:spPr>
          <a:xfrm>
            <a:off x="-9532575" y="6915675"/>
            <a:ext cx="4835100" cy="3760500"/>
          </a:xfrm>
          <a:prstGeom prst="flowChartAlternateProcess">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4"/>
          <p:cNvSpPr txBox="1"/>
          <p:nvPr/>
        </p:nvSpPr>
        <p:spPr>
          <a:xfrm>
            <a:off x="-9045525" y="6986388"/>
            <a:ext cx="3294300" cy="350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1800">
                <a:solidFill>
                  <a:srgbClr val="4C1130"/>
                </a:solidFill>
              </a:rPr>
              <a:t>There seems to be a lot more children using the office entrance in the morning.</a:t>
            </a:r>
            <a:endParaRPr b="1" sz="1800">
              <a:solidFill>
                <a:srgbClr val="4C1130"/>
              </a:solidFill>
            </a:endParaRPr>
          </a:p>
          <a:p>
            <a:pPr indent="0" lvl="0" marL="0" rtl="0" algn="ctr">
              <a:spcBef>
                <a:spcPts val="0"/>
              </a:spcBef>
              <a:spcAft>
                <a:spcPts val="0"/>
              </a:spcAft>
              <a:buNone/>
            </a:pPr>
            <a:r>
              <a:rPr b="1" lang="en-GB" sz="1800">
                <a:solidFill>
                  <a:srgbClr val="4C1130"/>
                </a:solidFill>
              </a:rPr>
              <a:t>Learning starts at 8:45am.</a:t>
            </a:r>
            <a:endParaRPr b="1" sz="1800">
              <a:solidFill>
                <a:srgbClr val="4C1130"/>
              </a:solidFill>
            </a:endParaRPr>
          </a:p>
          <a:p>
            <a:pPr indent="0" lvl="0" marL="0" rtl="0" algn="ctr">
              <a:spcBef>
                <a:spcPts val="0"/>
              </a:spcBef>
              <a:spcAft>
                <a:spcPts val="0"/>
              </a:spcAft>
              <a:buNone/>
            </a:pPr>
            <a:r>
              <a:rPr b="1" lang="en-GB" sz="1800">
                <a:solidFill>
                  <a:srgbClr val="4C1130"/>
                </a:solidFill>
              </a:rPr>
              <a:t>If you are 5 minutes late every day for a week your child misses 25 minutes of learning. In a school year that is 15 hours of lost education. For your child’s sake - be on time. </a:t>
            </a:r>
            <a:endParaRPr b="1" sz="1800">
              <a:solidFill>
                <a:srgbClr val="4C1130"/>
              </a:solidFill>
            </a:endParaRPr>
          </a:p>
        </p:txBody>
      </p:sp>
      <p:pic>
        <p:nvPicPr>
          <p:cNvPr id="107" name="Google Shape;107;p14"/>
          <p:cNvPicPr preferRelativeResize="0"/>
          <p:nvPr/>
        </p:nvPicPr>
        <p:blipFill>
          <a:blip r:embed="rId3">
            <a:alphaModFix/>
          </a:blip>
          <a:stretch>
            <a:fillRect/>
          </a:stretch>
        </p:blipFill>
        <p:spPr>
          <a:xfrm>
            <a:off x="-2568649" y="2424050"/>
            <a:ext cx="1046700" cy="1046700"/>
          </a:xfrm>
          <a:prstGeom prst="rect">
            <a:avLst/>
          </a:prstGeom>
          <a:noFill/>
          <a:ln>
            <a:noFill/>
          </a:ln>
        </p:spPr>
      </p:pic>
      <p:sp>
        <p:nvSpPr>
          <p:cNvPr id="108" name="Google Shape;108;p14"/>
          <p:cNvSpPr txBox="1"/>
          <p:nvPr/>
        </p:nvSpPr>
        <p:spPr>
          <a:xfrm>
            <a:off x="-3712037" y="68150"/>
            <a:ext cx="3194700" cy="38790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600"/>
              <a:t>Junior Jam Clubs:</a:t>
            </a:r>
            <a:endParaRPr sz="1600"/>
          </a:p>
          <a:p>
            <a:pPr indent="0" lvl="0" marL="0" rtl="0" algn="ctr">
              <a:spcBef>
                <a:spcPts val="0"/>
              </a:spcBef>
              <a:spcAft>
                <a:spcPts val="0"/>
              </a:spcAft>
              <a:buNone/>
            </a:pPr>
            <a:r>
              <a:rPr lang="en-GB" sz="1600"/>
              <a:t>This half term Junior Jam will once again be running After School sessions for </a:t>
            </a:r>
            <a:endParaRPr sz="1600"/>
          </a:p>
          <a:p>
            <a:pPr indent="0" lvl="0" marL="0" rtl="0" algn="ctr">
              <a:spcBef>
                <a:spcPts val="0"/>
              </a:spcBef>
              <a:spcAft>
                <a:spcPts val="0"/>
              </a:spcAft>
              <a:buNone/>
            </a:pPr>
            <a:r>
              <a:rPr lang="en-GB" sz="1600"/>
              <a:t>Years 1 and 2.</a:t>
            </a:r>
            <a:endParaRPr sz="1600"/>
          </a:p>
          <a:p>
            <a:pPr indent="0" lvl="0" marL="0" rtl="0" algn="ctr">
              <a:spcBef>
                <a:spcPts val="0"/>
              </a:spcBef>
              <a:spcAft>
                <a:spcPts val="0"/>
              </a:spcAft>
              <a:buNone/>
            </a:pPr>
            <a:r>
              <a:rPr lang="en-GB" sz="1600"/>
              <a:t>Year 1- iMedia</a:t>
            </a:r>
            <a:endParaRPr sz="1600"/>
          </a:p>
          <a:p>
            <a:pPr indent="0" lvl="0" marL="0" rtl="0" algn="ctr">
              <a:spcBef>
                <a:spcPts val="0"/>
              </a:spcBef>
              <a:spcAft>
                <a:spcPts val="0"/>
              </a:spcAft>
              <a:buNone/>
            </a:pPr>
            <a:r>
              <a:rPr lang="en-GB" sz="1600"/>
              <a:t>Year 2- Music</a:t>
            </a:r>
            <a:endParaRPr sz="1600"/>
          </a:p>
          <a:p>
            <a:pPr indent="0" lvl="0" marL="0" rtl="0" algn="ctr">
              <a:spcBef>
                <a:spcPts val="0"/>
              </a:spcBef>
              <a:spcAft>
                <a:spcPts val="0"/>
              </a:spcAft>
              <a:buNone/>
            </a:pPr>
            <a:r>
              <a:rPr lang="en-GB" sz="1600"/>
              <a:t>Letters for the club have been sent home today. Please make sure to return these to school by </a:t>
            </a:r>
            <a:r>
              <a:rPr b="1" lang="en-GB" sz="1600">
                <a:solidFill>
                  <a:srgbClr val="FF0000"/>
                </a:solidFill>
              </a:rPr>
              <a:t>Tuesday</a:t>
            </a:r>
            <a:r>
              <a:rPr b="1" lang="en-GB" sz="1600">
                <a:solidFill>
                  <a:srgbClr val="FF0000"/>
                </a:solidFill>
              </a:rPr>
              <a:t> 19 April 2022</a:t>
            </a:r>
            <a:endParaRPr b="1" sz="1600">
              <a:solidFill>
                <a:srgbClr val="FF0000"/>
              </a:solidFill>
            </a:endParaRPr>
          </a:p>
          <a:p>
            <a:pPr indent="0" lvl="0" marL="0" rtl="0" algn="ctr">
              <a:spcBef>
                <a:spcPts val="0"/>
              </a:spcBef>
              <a:spcAft>
                <a:spcPts val="0"/>
              </a:spcAft>
              <a:buNone/>
            </a:pPr>
            <a:r>
              <a:rPr b="1" lang="en-GB" sz="1600"/>
              <a:t>The clubs will run from Thursday 28th April 2022 to  Thursday 26th May 2022 </a:t>
            </a:r>
            <a:r>
              <a:rPr lang="en-GB" sz="1600"/>
              <a:t>if you would like your </a:t>
            </a:r>
            <a:r>
              <a:rPr lang="en-GB" sz="1600"/>
              <a:t>child</a:t>
            </a:r>
            <a:r>
              <a:rPr lang="en-GB" sz="1600"/>
              <a:t> to attend.</a:t>
            </a:r>
            <a:endParaRPr sz="1600"/>
          </a:p>
        </p:txBody>
      </p:sp>
      <p:sp>
        <p:nvSpPr>
          <p:cNvPr id="109" name="Google Shape;109;p14"/>
          <p:cNvSpPr txBox="1"/>
          <p:nvPr/>
        </p:nvSpPr>
        <p:spPr>
          <a:xfrm>
            <a:off x="-8634312" y="-94650"/>
            <a:ext cx="3451200" cy="15699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1800">
                <a:solidFill>
                  <a:srgbClr val="3D85C6"/>
                </a:solidFill>
              </a:rPr>
              <a:t>Register your child for school milk today! If you would like to sign them up please go to </a:t>
            </a:r>
            <a:r>
              <a:rPr b="1" lang="en-GB" sz="1800">
                <a:solidFill>
                  <a:srgbClr val="3D85C6"/>
                </a:solidFill>
                <a:uFill>
                  <a:noFill/>
                </a:uFill>
                <a:hlinkClick r:id="rId4">
                  <a:extLst>
                    <a:ext uri="{A12FA001-AC4F-418D-AE19-62706E023703}">
                      <ahyp:hlinkClr val="tx"/>
                    </a:ext>
                  </a:extLst>
                </a:hlinkClick>
              </a:rPr>
              <a:t>www.coolmilk.com</a:t>
            </a:r>
            <a:r>
              <a:rPr b="1" lang="en-GB" sz="1800">
                <a:solidFill>
                  <a:srgbClr val="3D85C6"/>
                </a:solidFill>
              </a:rPr>
              <a:t> and register on the website.</a:t>
            </a:r>
            <a:endParaRPr b="1" sz="1800">
              <a:solidFill>
                <a:srgbClr val="3D85C6"/>
              </a:solidFill>
            </a:endParaRPr>
          </a:p>
        </p:txBody>
      </p:sp>
      <p:pic>
        <p:nvPicPr>
          <p:cNvPr id="110" name="Google Shape;110;p14"/>
          <p:cNvPicPr preferRelativeResize="0"/>
          <p:nvPr/>
        </p:nvPicPr>
        <p:blipFill>
          <a:blip r:embed="rId5">
            <a:alphaModFix/>
          </a:blip>
          <a:stretch>
            <a:fillRect/>
          </a:stretch>
        </p:blipFill>
        <p:spPr>
          <a:xfrm>
            <a:off x="-5210499" y="-185962"/>
            <a:ext cx="627875" cy="627875"/>
          </a:xfrm>
          <a:prstGeom prst="rect">
            <a:avLst/>
          </a:prstGeom>
          <a:noFill/>
          <a:ln>
            <a:noFill/>
          </a:ln>
        </p:spPr>
      </p:pic>
      <p:sp>
        <p:nvSpPr>
          <p:cNvPr id="111" name="Google Shape;111;p14"/>
          <p:cNvSpPr txBox="1"/>
          <p:nvPr/>
        </p:nvSpPr>
        <p:spPr>
          <a:xfrm>
            <a:off x="-7428512" y="2747288"/>
            <a:ext cx="6076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12" name="Google Shape;112;p14"/>
          <p:cNvSpPr txBox="1"/>
          <p:nvPr/>
        </p:nvSpPr>
        <p:spPr>
          <a:xfrm>
            <a:off x="3819263" y="4727713"/>
            <a:ext cx="3612600" cy="1262100"/>
          </a:xfrm>
          <a:prstGeom prst="rect">
            <a:avLst/>
          </a:prstGeom>
          <a:solidFill>
            <a:srgbClr val="8E7CC3"/>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t>Parents Evening will be held on Wednesday 4th October. You will need to book your time slot of 5 minutes online. You will receive an invite via text and email to book your time slot next week. </a:t>
            </a:r>
            <a:endParaRPr/>
          </a:p>
        </p:txBody>
      </p:sp>
      <p:sp>
        <p:nvSpPr>
          <p:cNvPr id="113" name="Google Shape;113;p14"/>
          <p:cNvSpPr txBox="1"/>
          <p:nvPr/>
        </p:nvSpPr>
        <p:spPr>
          <a:xfrm>
            <a:off x="-4345937" y="9656850"/>
            <a:ext cx="3828600" cy="1108200"/>
          </a:xfrm>
          <a:prstGeom prst="rect">
            <a:avLst/>
          </a:prstGeom>
          <a:solidFill>
            <a:srgbClr val="FFE599"/>
          </a:solid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500">
                <a:solidFill>
                  <a:schemeClr val="dk1"/>
                </a:solidFill>
              </a:rPr>
              <a:t>IMPORTANT</a:t>
            </a:r>
            <a:r>
              <a:rPr lang="en-GB" sz="1500">
                <a:solidFill>
                  <a:schemeClr val="dk1"/>
                </a:solidFill>
              </a:rPr>
              <a:t> - </a:t>
            </a:r>
            <a:r>
              <a:rPr lang="en-GB" sz="1500">
                <a:solidFill>
                  <a:schemeClr val="dk1"/>
                </a:solidFill>
              </a:rPr>
              <a:t>Please </a:t>
            </a:r>
            <a:r>
              <a:rPr b="1" i="1" lang="en-GB" sz="1500">
                <a:solidFill>
                  <a:schemeClr val="dk1"/>
                </a:solidFill>
              </a:rPr>
              <a:t>do not  </a:t>
            </a:r>
            <a:r>
              <a:rPr lang="en-GB" sz="1500">
                <a:solidFill>
                  <a:schemeClr val="dk1"/>
                </a:solidFill>
              </a:rPr>
              <a:t>send in any nuts or </a:t>
            </a:r>
            <a:r>
              <a:rPr lang="en-GB" sz="1500">
                <a:solidFill>
                  <a:schemeClr val="dk1"/>
                </a:solidFill>
              </a:rPr>
              <a:t>chocolate</a:t>
            </a:r>
            <a:r>
              <a:rPr lang="en-GB" sz="1500">
                <a:solidFill>
                  <a:schemeClr val="dk1"/>
                </a:solidFill>
              </a:rPr>
              <a:t> spreads in school. We have children with severe allergies.</a:t>
            </a:r>
            <a:endParaRPr sz="1500">
              <a:solidFill>
                <a:schemeClr val="dk1"/>
              </a:solidFill>
            </a:endParaRPr>
          </a:p>
          <a:p>
            <a:pPr indent="0" lvl="0" marL="0" rtl="0" algn="ctr">
              <a:spcBef>
                <a:spcPts val="0"/>
              </a:spcBef>
              <a:spcAft>
                <a:spcPts val="0"/>
              </a:spcAft>
              <a:buNone/>
            </a:pPr>
            <a:r>
              <a:rPr lang="en-GB" sz="1500">
                <a:solidFill>
                  <a:schemeClr val="dk1"/>
                </a:solidFill>
              </a:rPr>
              <a:t>Thank you </a:t>
            </a:r>
            <a:endParaRPr sz="1500"/>
          </a:p>
        </p:txBody>
      </p:sp>
      <p:sp>
        <p:nvSpPr>
          <p:cNvPr id="114" name="Google Shape;114;p14"/>
          <p:cNvSpPr txBox="1"/>
          <p:nvPr/>
        </p:nvSpPr>
        <p:spPr>
          <a:xfrm>
            <a:off x="3630850" y="1901075"/>
            <a:ext cx="3828600" cy="985200"/>
          </a:xfrm>
          <a:prstGeom prst="rect">
            <a:avLst/>
          </a:prstGeom>
          <a:solidFill>
            <a:srgbClr val="EAD1DC"/>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b="1" lang="en-GB" sz="1300"/>
              <a:t>The school photographer will be in school on Thursday 21st September. Remember to send your children with their best smiles on the day.</a:t>
            </a:r>
            <a:endParaRPr b="1" sz="1300"/>
          </a:p>
        </p:txBody>
      </p:sp>
      <p:pic>
        <p:nvPicPr>
          <p:cNvPr id="115" name="Google Shape;115;p14"/>
          <p:cNvPicPr preferRelativeResize="0"/>
          <p:nvPr/>
        </p:nvPicPr>
        <p:blipFill>
          <a:blip r:embed="rId6">
            <a:alphaModFix/>
          </a:blip>
          <a:stretch>
            <a:fillRect/>
          </a:stretch>
        </p:blipFill>
        <p:spPr>
          <a:xfrm>
            <a:off x="12743112" y="2205020"/>
            <a:ext cx="934425" cy="1121306"/>
          </a:xfrm>
          <a:prstGeom prst="rect">
            <a:avLst/>
          </a:prstGeom>
          <a:noFill/>
          <a:ln>
            <a:noFill/>
          </a:ln>
        </p:spPr>
      </p:pic>
      <p:sp>
        <p:nvSpPr>
          <p:cNvPr id="116" name="Google Shape;116;p14"/>
          <p:cNvSpPr txBox="1"/>
          <p:nvPr/>
        </p:nvSpPr>
        <p:spPr>
          <a:xfrm>
            <a:off x="-9649775" y="3558738"/>
            <a:ext cx="2355900" cy="2031900"/>
          </a:xfrm>
          <a:prstGeom prst="rect">
            <a:avLst/>
          </a:prstGeom>
          <a:solidFill>
            <a:srgbClr val="F4CCCC"/>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GB" sz="1500"/>
              <a:t>Reminder - </a:t>
            </a:r>
            <a:r>
              <a:rPr lang="en-GB" sz="1500"/>
              <a:t> children are not to </a:t>
            </a:r>
            <a:r>
              <a:rPr lang="en-GB" sz="1500"/>
              <a:t>wear</a:t>
            </a:r>
            <a:r>
              <a:rPr lang="en-GB" sz="1500"/>
              <a:t> hoop </a:t>
            </a:r>
            <a:r>
              <a:rPr lang="en-GB" sz="1500"/>
              <a:t>earring</a:t>
            </a:r>
            <a:r>
              <a:rPr lang="en-GB" sz="1500"/>
              <a:t> to school.</a:t>
            </a:r>
            <a:endParaRPr sz="1500"/>
          </a:p>
          <a:p>
            <a:pPr indent="0" lvl="0" marL="0" rtl="0" algn="ctr">
              <a:spcBef>
                <a:spcPts val="0"/>
              </a:spcBef>
              <a:spcAft>
                <a:spcPts val="0"/>
              </a:spcAft>
              <a:buNone/>
            </a:pPr>
            <a:r>
              <a:rPr lang="en-GB" sz="1500"/>
              <a:t> If ears are pierced please wear small studs only.</a:t>
            </a:r>
            <a:endParaRPr sz="1500"/>
          </a:p>
          <a:p>
            <a:pPr indent="0" lvl="0" marL="0" rtl="0" algn="ctr">
              <a:spcBef>
                <a:spcPts val="0"/>
              </a:spcBef>
              <a:spcAft>
                <a:spcPts val="0"/>
              </a:spcAft>
              <a:buNone/>
            </a:pPr>
            <a:r>
              <a:rPr lang="en-GB" sz="1500"/>
              <a:t>Children need to take out studs on their PE day. </a:t>
            </a:r>
            <a:endParaRPr sz="1500"/>
          </a:p>
        </p:txBody>
      </p:sp>
      <p:sp>
        <p:nvSpPr>
          <p:cNvPr id="117" name="Google Shape;117;p14"/>
          <p:cNvSpPr txBox="1"/>
          <p:nvPr/>
        </p:nvSpPr>
        <p:spPr>
          <a:xfrm>
            <a:off x="11787275" y="6472313"/>
            <a:ext cx="3612600" cy="939000"/>
          </a:xfrm>
          <a:prstGeom prst="rect">
            <a:avLst/>
          </a:prstGeom>
          <a:solidFill>
            <a:srgbClr val="FFF2CC"/>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GB" sz="1600"/>
              <a:t>Please </a:t>
            </a:r>
            <a:r>
              <a:rPr lang="en-GB" sz="1600"/>
              <a:t>check</a:t>
            </a:r>
            <a:r>
              <a:rPr lang="en-GB" sz="1600"/>
              <a:t> </a:t>
            </a:r>
            <a:r>
              <a:rPr lang="en-GB" sz="1600"/>
              <a:t>your</a:t>
            </a:r>
            <a:r>
              <a:rPr lang="en-GB" sz="1600"/>
              <a:t> child’s hair regular for any </a:t>
            </a:r>
            <a:r>
              <a:rPr lang="en-GB" sz="1600"/>
              <a:t>Head Lice</a:t>
            </a:r>
            <a:r>
              <a:rPr lang="en-GB" sz="1600"/>
              <a:t>. Children with long hair need to have this tied up neatly. </a:t>
            </a:r>
            <a:r>
              <a:rPr lang="en-GB" sz="1700"/>
              <a:t>   </a:t>
            </a:r>
            <a:endParaRPr sz="1700"/>
          </a:p>
        </p:txBody>
      </p:sp>
      <p:sp>
        <p:nvSpPr>
          <p:cNvPr id="118" name="Google Shape;118;p14"/>
          <p:cNvSpPr txBox="1"/>
          <p:nvPr/>
        </p:nvSpPr>
        <p:spPr>
          <a:xfrm>
            <a:off x="8077325" y="182063"/>
            <a:ext cx="3294300" cy="1569900"/>
          </a:xfrm>
          <a:prstGeom prst="rect">
            <a:avLst/>
          </a:prstGeom>
          <a:solidFill>
            <a:srgbClr val="EAD1DC"/>
          </a:solidFill>
          <a:ln cap="flat" cmpd="sng" w="381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GB" sz="1500"/>
              <a:t>You can order school uniform online</a:t>
            </a:r>
            <a:endParaRPr sz="1500"/>
          </a:p>
          <a:p>
            <a:pPr indent="0" lvl="0" marL="0" rtl="0" algn="ctr">
              <a:spcBef>
                <a:spcPts val="0"/>
              </a:spcBef>
              <a:spcAft>
                <a:spcPts val="0"/>
              </a:spcAft>
              <a:buNone/>
            </a:pPr>
            <a:r>
              <a:rPr lang="en-GB" sz="1500" u="sng">
                <a:solidFill>
                  <a:schemeClr val="hlink"/>
                </a:solidFill>
                <a:hlinkClick r:id="rId7"/>
              </a:rPr>
              <a:t>https://www.pbuniform-online.co.uk/greatmarsden</a:t>
            </a:r>
            <a:r>
              <a:rPr lang="en-GB" sz="1500"/>
              <a:t> </a:t>
            </a:r>
            <a:endParaRPr sz="1500"/>
          </a:p>
          <a:p>
            <a:pPr indent="0" lvl="0" marL="0" rtl="0" algn="ctr">
              <a:spcBef>
                <a:spcPts val="0"/>
              </a:spcBef>
              <a:spcAft>
                <a:spcPts val="0"/>
              </a:spcAft>
              <a:buNone/>
            </a:pPr>
            <a:r>
              <a:rPr lang="en-GB" sz="1500"/>
              <a:t>Please ensure that all clothing and belongings have your child’s name in. Thank you</a:t>
            </a:r>
            <a:endParaRPr sz="1500"/>
          </a:p>
        </p:txBody>
      </p:sp>
      <p:sp>
        <p:nvSpPr>
          <p:cNvPr id="119" name="Google Shape;119;p14"/>
          <p:cNvSpPr txBox="1"/>
          <p:nvPr/>
        </p:nvSpPr>
        <p:spPr>
          <a:xfrm>
            <a:off x="13311225" y="7588638"/>
            <a:ext cx="3612600" cy="1569900"/>
          </a:xfrm>
          <a:prstGeom prst="rect">
            <a:avLst/>
          </a:prstGeom>
          <a:solidFill>
            <a:srgbClr val="B4A7D6"/>
          </a:solidFill>
          <a:ln cap="flat" cmpd="sng" w="2857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GB" sz="1500"/>
              <a:t>I would like to say a big THANK YOU to all the children who are on time, wearing the correct school uniform each day. Since the half term holidays we have seen a decrease in late arrivals.Thank you for your </a:t>
            </a:r>
            <a:r>
              <a:rPr lang="en-GB" sz="1500"/>
              <a:t>continued</a:t>
            </a:r>
            <a:r>
              <a:rPr lang="en-GB" sz="1500"/>
              <a:t> support. </a:t>
            </a:r>
            <a:endParaRPr sz="1500"/>
          </a:p>
        </p:txBody>
      </p:sp>
      <p:sp>
        <p:nvSpPr>
          <p:cNvPr id="120" name="Google Shape;120;p14"/>
          <p:cNvSpPr txBox="1"/>
          <p:nvPr/>
        </p:nvSpPr>
        <p:spPr>
          <a:xfrm>
            <a:off x="12671850" y="-17850"/>
            <a:ext cx="3294300" cy="400200"/>
          </a:xfrm>
          <a:prstGeom prst="rect">
            <a:avLst/>
          </a:prstGeom>
          <a:solidFill>
            <a:srgbClr val="FCE5CD"/>
          </a:solidFill>
          <a:ln cap="flat" cmpd="sng" w="2857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GB"/>
              <a:t>Our school p</a:t>
            </a:r>
            <a:endParaRPr/>
          </a:p>
        </p:txBody>
      </p:sp>
      <p:sp>
        <p:nvSpPr>
          <p:cNvPr id="121" name="Google Shape;121;p14"/>
          <p:cNvSpPr txBox="1"/>
          <p:nvPr/>
        </p:nvSpPr>
        <p:spPr>
          <a:xfrm>
            <a:off x="3630850" y="3419975"/>
            <a:ext cx="3828600" cy="1108200"/>
          </a:xfrm>
          <a:prstGeom prst="rect">
            <a:avLst/>
          </a:prstGeom>
          <a:solidFill>
            <a:schemeClr val="accent6"/>
          </a:solidFill>
          <a:ln cap="flat" cmpd="sng" w="28575">
            <a:solidFill>
              <a:srgbClr val="DD7E6B"/>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GB" sz="1500"/>
              <a:t>Guitar and Violin Lessons are available for children in: Year 2, 3, 4, 5 and 6. Please contact the office if you would like more information and costs.</a:t>
            </a:r>
            <a:endParaRPr/>
          </a:p>
        </p:txBody>
      </p:sp>
      <p:pic>
        <p:nvPicPr>
          <p:cNvPr id="122" name="Google Shape;122;p14"/>
          <p:cNvPicPr preferRelativeResize="0"/>
          <p:nvPr/>
        </p:nvPicPr>
        <p:blipFill>
          <a:blip r:embed="rId8">
            <a:alphaModFix/>
          </a:blip>
          <a:stretch>
            <a:fillRect/>
          </a:stretch>
        </p:blipFill>
        <p:spPr>
          <a:xfrm>
            <a:off x="10005611" y="2203084"/>
            <a:ext cx="627875" cy="627853"/>
          </a:xfrm>
          <a:prstGeom prst="rect">
            <a:avLst/>
          </a:prstGeom>
          <a:noFill/>
          <a:ln>
            <a:noFill/>
          </a:ln>
        </p:spPr>
      </p:pic>
      <p:sp>
        <p:nvSpPr>
          <p:cNvPr id="123" name="Google Shape;123;p14"/>
          <p:cNvSpPr txBox="1"/>
          <p:nvPr/>
        </p:nvSpPr>
        <p:spPr>
          <a:xfrm>
            <a:off x="-4263037" y="7099400"/>
            <a:ext cx="3294300" cy="1339200"/>
          </a:xfrm>
          <a:prstGeom prst="rect">
            <a:avLst/>
          </a:prstGeom>
          <a:solidFill>
            <a:srgbClr val="CFE2F3"/>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GB" sz="1500"/>
              <a:t>Violin Lessons are available for children in:  Year 3, 4, 5 and 6. Please contact the office if you would like more information and costs.</a:t>
            </a:r>
            <a:endParaRPr/>
          </a:p>
        </p:txBody>
      </p:sp>
      <p:sp>
        <p:nvSpPr>
          <p:cNvPr id="124" name="Google Shape;124;p14"/>
          <p:cNvSpPr txBox="1"/>
          <p:nvPr/>
        </p:nvSpPr>
        <p:spPr>
          <a:xfrm>
            <a:off x="12374850" y="10056725"/>
            <a:ext cx="3451200" cy="615600"/>
          </a:xfrm>
          <a:prstGeom prst="rect">
            <a:avLst/>
          </a:prstGeom>
          <a:solidFill>
            <a:srgbClr val="D9EAD3"/>
          </a:solidFill>
          <a:ln cap="flat" cmpd="sng" w="1905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GB"/>
              <a:t>If you are sending a pack lunch for your child. Please ensure it is healthy. </a:t>
            </a:r>
            <a:endParaRPr/>
          </a:p>
        </p:txBody>
      </p:sp>
      <p:pic>
        <p:nvPicPr>
          <p:cNvPr id="125" name="Google Shape;125;p14"/>
          <p:cNvPicPr preferRelativeResize="0"/>
          <p:nvPr/>
        </p:nvPicPr>
        <p:blipFill>
          <a:blip r:embed="rId9">
            <a:alphaModFix/>
          </a:blip>
          <a:stretch>
            <a:fillRect/>
          </a:stretch>
        </p:blipFill>
        <p:spPr>
          <a:xfrm rot="-513679">
            <a:off x="8416413" y="2057640"/>
            <a:ext cx="1416072" cy="1416072"/>
          </a:xfrm>
          <a:prstGeom prst="rect">
            <a:avLst/>
          </a:prstGeom>
          <a:noFill/>
          <a:ln>
            <a:noFill/>
          </a:ln>
        </p:spPr>
      </p:pic>
      <p:sp>
        <p:nvSpPr>
          <p:cNvPr id="126" name="Google Shape;126;p14"/>
          <p:cNvSpPr txBox="1"/>
          <p:nvPr/>
        </p:nvSpPr>
        <p:spPr>
          <a:xfrm>
            <a:off x="8076275" y="7391563"/>
            <a:ext cx="3194700" cy="615600"/>
          </a:xfrm>
          <a:prstGeom prst="rect">
            <a:avLst/>
          </a:prstGeom>
          <a:noFill/>
          <a:ln cap="flat" cmpd="sng" w="38100">
            <a:solidFill>
              <a:schemeClr val="accent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lang="en-GB"/>
              <a:t>Don’t forget to follow us on</a:t>
            </a:r>
            <a:endParaRPr/>
          </a:p>
          <a:p>
            <a:pPr indent="0" lvl="0" marL="0" rtl="0" algn="l">
              <a:spcBef>
                <a:spcPts val="0"/>
              </a:spcBef>
              <a:spcAft>
                <a:spcPts val="0"/>
              </a:spcAft>
              <a:buNone/>
            </a:pPr>
            <a:r>
              <a:rPr lang="en-GB"/>
              <a:t>Twitter @GMStJohns</a:t>
            </a:r>
            <a:endParaRPr/>
          </a:p>
        </p:txBody>
      </p:sp>
      <p:pic>
        <p:nvPicPr>
          <p:cNvPr id="127" name="Google Shape;127;p14"/>
          <p:cNvPicPr preferRelativeResize="0"/>
          <p:nvPr/>
        </p:nvPicPr>
        <p:blipFill>
          <a:blip r:embed="rId10">
            <a:alphaModFix/>
          </a:blip>
          <a:stretch>
            <a:fillRect/>
          </a:stretch>
        </p:blipFill>
        <p:spPr>
          <a:xfrm>
            <a:off x="10256250" y="7516575"/>
            <a:ext cx="923925" cy="504825"/>
          </a:xfrm>
          <a:prstGeom prst="rect">
            <a:avLst/>
          </a:prstGeom>
          <a:noFill/>
          <a:ln>
            <a:noFill/>
          </a:ln>
        </p:spPr>
      </p:pic>
      <p:pic>
        <p:nvPicPr>
          <p:cNvPr id="128" name="Google Shape;128;p14"/>
          <p:cNvPicPr preferRelativeResize="0"/>
          <p:nvPr/>
        </p:nvPicPr>
        <p:blipFill>
          <a:blip r:embed="rId11">
            <a:alphaModFix/>
          </a:blip>
          <a:stretch>
            <a:fillRect/>
          </a:stretch>
        </p:blipFill>
        <p:spPr>
          <a:xfrm rot="578856">
            <a:off x="9227563" y="4463057"/>
            <a:ext cx="1123724" cy="592786"/>
          </a:xfrm>
          <a:prstGeom prst="rect">
            <a:avLst/>
          </a:prstGeom>
          <a:noFill/>
          <a:ln>
            <a:noFill/>
          </a:ln>
        </p:spPr>
      </p:pic>
      <p:sp>
        <p:nvSpPr>
          <p:cNvPr id="129" name="Google Shape;129;p14"/>
          <p:cNvSpPr txBox="1"/>
          <p:nvPr/>
        </p:nvSpPr>
        <p:spPr>
          <a:xfrm>
            <a:off x="179675" y="4651537"/>
            <a:ext cx="3294300" cy="1585500"/>
          </a:xfrm>
          <a:prstGeom prst="rect">
            <a:avLst/>
          </a:prstGeom>
          <a:noFill/>
          <a:ln cap="flat" cmpd="sng" w="38100">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en-GB" sz="1300"/>
              <a:t>Vision screening will be taking place for the Reception class children on:  Thursday 12th October 2023. </a:t>
            </a:r>
            <a:endParaRPr sz="1300"/>
          </a:p>
          <a:p>
            <a:pPr indent="0" lvl="0" marL="0" rtl="0" algn="ctr">
              <a:spcBef>
                <a:spcPts val="0"/>
              </a:spcBef>
              <a:spcAft>
                <a:spcPts val="0"/>
              </a:spcAft>
              <a:buNone/>
            </a:pPr>
            <a:r>
              <a:rPr lang="en-GB" sz="1300"/>
              <a:t>An Opt-out consent form has been sent home. If you wish to to Opt-out please </a:t>
            </a:r>
            <a:r>
              <a:rPr lang="en-GB" sz="1300"/>
              <a:t>complete</a:t>
            </a:r>
            <a:r>
              <a:rPr lang="en-GB" sz="1300"/>
              <a:t> the form. Please return these to school asap.</a:t>
            </a:r>
            <a:endParaRPr sz="1300"/>
          </a:p>
        </p:txBody>
      </p:sp>
      <p:graphicFrame>
        <p:nvGraphicFramePr>
          <p:cNvPr id="130" name="Google Shape;130;p14"/>
          <p:cNvGraphicFramePr/>
          <p:nvPr/>
        </p:nvGraphicFramePr>
        <p:xfrm>
          <a:off x="8738300" y="3779375"/>
          <a:ext cx="3000000" cy="3000000"/>
        </p:xfrm>
        <a:graphic>
          <a:graphicData uri="http://schemas.openxmlformats.org/drawingml/2006/table">
            <a:tbl>
              <a:tblPr>
                <a:noFill/>
                <a:tableStyleId>{B3EC8079-DD11-4B73-8477-09F1ACC39A61}</a:tableStyleId>
              </a:tblPr>
              <a:tblGrid>
                <a:gridCol w="1517950"/>
                <a:gridCol w="2557375"/>
                <a:gridCol w="1564275"/>
              </a:tblGrid>
              <a:tr h="49800">
                <a:tc>
                  <a:txBody>
                    <a:bodyPr/>
                    <a:lstStyle/>
                    <a:p>
                      <a:pPr indent="0" lvl="0" marL="0" rtl="0" algn="l">
                        <a:spcBef>
                          <a:spcPts val="0"/>
                        </a:spcBef>
                        <a:spcAft>
                          <a:spcPts val="0"/>
                        </a:spcAft>
                        <a:buNone/>
                      </a:pPr>
                      <a:r>
                        <a:rPr lang="en-GB"/>
                        <a:t>w/c 05th Sep</a:t>
                      </a:r>
                      <a:endParaRPr/>
                    </a:p>
                  </a:txBody>
                  <a:tcPr marT="91425" marB="91425" marR="91425" marL="91425">
                    <a:solidFill>
                      <a:srgbClr val="FFF2CC"/>
                    </a:solidFill>
                  </a:tcPr>
                </a:tc>
                <a:tc>
                  <a:txBody>
                    <a:bodyPr/>
                    <a:lstStyle/>
                    <a:p>
                      <a:pPr indent="0" lvl="0" marL="0" rtl="0" algn="ctr">
                        <a:spcBef>
                          <a:spcPts val="0"/>
                        </a:spcBef>
                        <a:spcAft>
                          <a:spcPts val="0"/>
                        </a:spcAft>
                        <a:buNone/>
                      </a:pPr>
                      <a:r>
                        <a:rPr lang="en-GB"/>
                        <a:t>YEAR 1 Woodpeckers</a:t>
                      </a:r>
                      <a:endParaRPr/>
                    </a:p>
                  </a:txBody>
                  <a:tcPr marT="91425" marB="91425" marR="91425" marL="91425">
                    <a:solidFill>
                      <a:srgbClr val="FFF2CC"/>
                    </a:solidFill>
                  </a:tcPr>
                </a:tc>
                <a:tc>
                  <a:txBody>
                    <a:bodyPr/>
                    <a:lstStyle/>
                    <a:p>
                      <a:pPr indent="0" lvl="0" marL="0" rtl="0" algn="ctr">
                        <a:spcBef>
                          <a:spcPts val="0"/>
                        </a:spcBef>
                        <a:spcAft>
                          <a:spcPts val="0"/>
                        </a:spcAft>
                        <a:buNone/>
                      </a:pPr>
                      <a:r>
                        <a:rPr lang="en-GB">
                          <a:solidFill>
                            <a:schemeClr val="dk1"/>
                          </a:solidFill>
                          <a:highlight>
                            <a:srgbClr val="00B050"/>
                          </a:highlight>
                        </a:rPr>
                        <a:t>99%</a:t>
                      </a:r>
                      <a:endParaRPr>
                        <a:solidFill>
                          <a:schemeClr val="dk1"/>
                        </a:solidFill>
                        <a:highlight>
                          <a:srgbClr val="00B050"/>
                        </a:highlight>
                      </a:endParaRPr>
                    </a:p>
                  </a:txBody>
                  <a:tcPr marT="91425" marB="91425" marR="91425" marL="91425">
                    <a:solidFill>
                      <a:srgbClr val="00B050"/>
                    </a:solidFill>
                  </a:tcPr>
                </a:tc>
              </a:tr>
              <a:tr h="381000">
                <a:tc>
                  <a:txBody>
                    <a:bodyPr/>
                    <a:lstStyle/>
                    <a:p>
                      <a:pPr indent="0" lvl="0" marL="0" rtl="0" algn="l">
                        <a:spcBef>
                          <a:spcPts val="0"/>
                        </a:spcBef>
                        <a:spcAft>
                          <a:spcPts val="0"/>
                        </a:spcAft>
                        <a:buNone/>
                      </a:pPr>
                      <a:r>
                        <a:rPr lang="en-GB"/>
                        <a:t>w/c 12th Sep</a:t>
                      </a:r>
                      <a:endParaRPr/>
                    </a:p>
                  </a:txBody>
                  <a:tcPr marT="91425" marB="91425" marR="91425" marL="91425">
                    <a:solidFill>
                      <a:srgbClr val="FFF2CC"/>
                    </a:solidFill>
                  </a:tcPr>
                </a:tc>
                <a:tc>
                  <a:txBody>
                    <a:bodyPr/>
                    <a:lstStyle/>
                    <a:p>
                      <a:pPr indent="0" lvl="0" marL="0" rtl="0" algn="ctr">
                        <a:spcBef>
                          <a:spcPts val="0"/>
                        </a:spcBef>
                        <a:spcAft>
                          <a:spcPts val="0"/>
                        </a:spcAft>
                        <a:buNone/>
                      </a:pPr>
                      <a:r>
                        <a:rPr lang="en-GB"/>
                        <a:t>YEAR 1 Woodpeckers</a:t>
                      </a:r>
                      <a:endParaRPr/>
                    </a:p>
                  </a:txBody>
                  <a:tcPr marT="91425" marB="91425" marR="91425" marL="91425">
                    <a:solidFill>
                      <a:srgbClr val="FFF2CC"/>
                    </a:solidFill>
                  </a:tcPr>
                </a:tc>
                <a:tc>
                  <a:txBody>
                    <a:bodyPr/>
                    <a:lstStyle/>
                    <a:p>
                      <a:pPr indent="0" lvl="0" marL="0" rtl="0" algn="ctr">
                        <a:spcBef>
                          <a:spcPts val="0"/>
                        </a:spcBef>
                        <a:spcAft>
                          <a:spcPts val="0"/>
                        </a:spcAft>
                        <a:buNone/>
                      </a:pPr>
                      <a:r>
                        <a:rPr lang="en-GB">
                          <a:solidFill>
                            <a:schemeClr val="dk1"/>
                          </a:solidFill>
                          <a:highlight>
                            <a:srgbClr val="00B050"/>
                          </a:highlight>
                        </a:rPr>
                        <a:t>98.66%</a:t>
                      </a:r>
                      <a:endParaRPr>
                        <a:solidFill>
                          <a:schemeClr val="dk1"/>
                        </a:solidFill>
                        <a:highlight>
                          <a:srgbClr val="00B050"/>
                        </a:highlight>
                      </a:endParaRPr>
                    </a:p>
                  </a:txBody>
                  <a:tcPr marT="91425" marB="91425" marR="91425" marL="91425">
                    <a:solidFill>
                      <a:srgbClr val="00B050"/>
                    </a:solidFill>
                  </a:tcPr>
                </a:tc>
              </a:tr>
              <a:tr h="381000">
                <a:tc>
                  <a:txBody>
                    <a:bodyPr/>
                    <a:lstStyle/>
                    <a:p>
                      <a:pPr indent="0" lvl="0" marL="0" rtl="0" algn="l">
                        <a:spcBef>
                          <a:spcPts val="0"/>
                        </a:spcBef>
                        <a:spcAft>
                          <a:spcPts val="0"/>
                        </a:spcAft>
                        <a:buNone/>
                      </a:pPr>
                      <a:r>
                        <a:rPr lang="en-GB"/>
                        <a:t>w/c 19th Sep</a:t>
                      </a:r>
                      <a:endParaRPr/>
                    </a:p>
                  </a:txBody>
                  <a:tcPr marT="91425" marB="91425" marR="91425" marL="91425">
                    <a:solidFill>
                      <a:srgbClr val="CFE2F3"/>
                    </a:solidFill>
                  </a:tcPr>
                </a:tc>
                <a:tc>
                  <a:txBody>
                    <a:bodyPr/>
                    <a:lstStyle/>
                    <a:p>
                      <a:pPr indent="0" lvl="0" marL="0" rtl="0" algn="ctr">
                        <a:spcBef>
                          <a:spcPts val="0"/>
                        </a:spcBef>
                        <a:spcAft>
                          <a:spcPts val="0"/>
                        </a:spcAft>
                        <a:buNone/>
                      </a:pPr>
                      <a:r>
                        <a:rPr lang="en-GB"/>
                        <a:t>YEAR 4 Otters</a:t>
                      </a:r>
                      <a:endParaRPr/>
                    </a:p>
                  </a:txBody>
                  <a:tcPr marT="91425" marB="91425" marR="91425" marL="91425">
                    <a:solidFill>
                      <a:srgbClr val="CFE2F3"/>
                    </a:solidFill>
                  </a:tcPr>
                </a:tc>
                <a:tc>
                  <a:txBody>
                    <a:bodyPr/>
                    <a:lstStyle/>
                    <a:p>
                      <a:pPr indent="0" lvl="0" marL="0" rtl="0" algn="ctr">
                        <a:spcBef>
                          <a:spcPts val="0"/>
                        </a:spcBef>
                        <a:spcAft>
                          <a:spcPts val="0"/>
                        </a:spcAft>
                        <a:buNone/>
                      </a:pPr>
                      <a:r>
                        <a:rPr lang="en-GB">
                          <a:solidFill>
                            <a:schemeClr val="dk1"/>
                          </a:solidFill>
                          <a:highlight>
                            <a:srgbClr val="00B050"/>
                          </a:highlight>
                        </a:rPr>
                        <a:t>99.57%</a:t>
                      </a:r>
                      <a:endParaRPr>
                        <a:solidFill>
                          <a:schemeClr val="dk1"/>
                        </a:solidFill>
                        <a:highlight>
                          <a:srgbClr val="00B050"/>
                        </a:highlight>
                      </a:endParaRPr>
                    </a:p>
                  </a:txBody>
                  <a:tcPr marT="91425" marB="91425" marR="91425" marL="91425">
                    <a:solidFill>
                      <a:srgbClr val="00B050"/>
                    </a:solidFill>
                  </a:tcPr>
                </a:tc>
              </a:tr>
              <a:tr h="381000">
                <a:tc>
                  <a:txBody>
                    <a:bodyPr/>
                    <a:lstStyle/>
                    <a:p>
                      <a:pPr indent="0" lvl="0" marL="0" rtl="0" algn="l">
                        <a:spcBef>
                          <a:spcPts val="0"/>
                        </a:spcBef>
                        <a:spcAft>
                          <a:spcPts val="0"/>
                        </a:spcAft>
                        <a:buNone/>
                      </a:pPr>
                      <a:r>
                        <a:rPr lang="en-GB"/>
                        <a:t>w/c 26th Sept</a:t>
                      </a:r>
                      <a:endParaRPr/>
                    </a:p>
                  </a:txBody>
                  <a:tcPr marT="91425" marB="91425" marR="91425" marL="91425">
                    <a:solidFill>
                      <a:srgbClr val="CFE2F3"/>
                    </a:solidFill>
                  </a:tcPr>
                </a:tc>
                <a:tc>
                  <a:txBody>
                    <a:bodyPr/>
                    <a:lstStyle/>
                    <a:p>
                      <a:pPr indent="0" lvl="0" marL="0" rtl="0" algn="ctr">
                        <a:spcBef>
                          <a:spcPts val="0"/>
                        </a:spcBef>
                        <a:spcAft>
                          <a:spcPts val="0"/>
                        </a:spcAft>
                        <a:buNone/>
                      </a:pPr>
                      <a:r>
                        <a:rPr lang="en-GB"/>
                        <a:t>Rec Hedgehog </a:t>
                      </a:r>
                      <a:endParaRPr/>
                    </a:p>
                  </a:txBody>
                  <a:tcPr marT="91425" marB="91425" marR="91425" marL="91425">
                    <a:solidFill>
                      <a:srgbClr val="CFE2F3"/>
                    </a:solidFill>
                  </a:tcPr>
                </a:tc>
                <a:tc>
                  <a:txBody>
                    <a:bodyPr/>
                    <a:lstStyle/>
                    <a:p>
                      <a:pPr indent="0" lvl="0" marL="0" rtl="0" algn="ctr">
                        <a:spcBef>
                          <a:spcPts val="0"/>
                        </a:spcBef>
                        <a:spcAft>
                          <a:spcPts val="0"/>
                        </a:spcAft>
                        <a:buNone/>
                      </a:pPr>
                      <a:r>
                        <a:rPr lang="en-GB">
                          <a:solidFill>
                            <a:schemeClr val="dk1"/>
                          </a:solidFill>
                          <a:highlight>
                            <a:srgbClr val="00B050"/>
                          </a:highlight>
                        </a:rPr>
                        <a:t>98.46%</a:t>
                      </a:r>
                      <a:endParaRPr>
                        <a:solidFill>
                          <a:schemeClr val="dk1"/>
                        </a:solidFill>
                        <a:highlight>
                          <a:srgbClr val="00B050"/>
                        </a:highlight>
                      </a:endParaRPr>
                    </a:p>
                  </a:txBody>
                  <a:tcPr marT="91425" marB="91425" marR="91425" marL="91425">
                    <a:solidFill>
                      <a:srgbClr val="00B050"/>
                    </a:solidFill>
                  </a:tcPr>
                </a:tc>
              </a:tr>
            </a:tbl>
          </a:graphicData>
        </a:graphic>
      </p:graphicFrame>
      <p:pic>
        <p:nvPicPr>
          <p:cNvPr id="131" name="Google Shape;131;p14"/>
          <p:cNvPicPr preferRelativeResize="0"/>
          <p:nvPr/>
        </p:nvPicPr>
        <p:blipFill>
          <a:blip r:embed="rId12">
            <a:alphaModFix/>
          </a:blip>
          <a:stretch>
            <a:fillRect/>
          </a:stretch>
        </p:blipFill>
        <p:spPr>
          <a:xfrm>
            <a:off x="528951" y="3454050"/>
            <a:ext cx="1121300" cy="1121300"/>
          </a:xfrm>
          <a:prstGeom prst="rect">
            <a:avLst/>
          </a:prstGeom>
          <a:noFill/>
          <a:ln>
            <a:noFill/>
          </a:ln>
        </p:spPr>
      </p:pic>
      <p:sp>
        <p:nvSpPr>
          <p:cNvPr id="132" name="Google Shape;132;p14"/>
          <p:cNvSpPr txBox="1"/>
          <p:nvPr/>
        </p:nvSpPr>
        <p:spPr>
          <a:xfrm>
            <a:off x="58681" y="8505025"/>
            <a:ext cx="7560000" cy="2062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a:solidFill>
                  <a:srgbClr val="0000FF"/>
                </a:solidFill>
              </a:rPr>
              <a:t>And </a:t>
            </a:r>
            <a:r>
              <a:rPr lang="en-GB" sz="1200">
                <a:solidFill>
                  <a:srgbClr val="0000FF"/>
                </a:solidFill>
              </a:rPr>
              <a:t>Finally…</a:t>
            </a:r>
            <a:endParaRPr sz="1200">
              <a:solidFill>
                <a:srgbClr val="0000FF"/>
              </a:solidFill>
            </a:endParaRPr>
          </a:p>
          <a:p>
            <a:pPr indent="0" lvl="0" marL="0" rtl="0" algn="l">
              <a:spcBef>
                <a:spcPts val="0"/>
              </a:spcBef>
              <a:spcAft>
                <a:spcPts val="0"/>
              </a:spcAft>
              <a:buNone/>
            </a:pPr>
            <a:r>
              <a:rPr lang="en-GB" sz="1200">
                <a:solidFill>
                  <a:srgbClr val="0000FF"/>
                </a:solidFill>
                <a:highlight>
                  <a:srgbClr val="FFFFFF"/>
                </a:highlight>
                <a:latin typeface="Georgia"/>
                <a:ea typeface="Georgia"/>
                <a:cs typeface="Georgia"/>
                <a:sym typeface="Georgia"/>
              </a:rPr>
              <a:t>As we begin the new school year, it is crucial that good habits around attendance and punctuality are returned to. The last 2 weeks have seen an increased number of children arriving late which means they are missing SHINE or learning or, in some cases, both.  Each time your child is late it places them on the backfoot for the rest of the morning.  They have not had time to socialise with their friends in the yard or to have a word with their teacher.  They may arrive into a lesson which is already well underway and have to pick up the learning pace from a cold start. I know that cars can be temperamental and taxis late but these should be odd occasions not daily/weekly events.  </a:t>
            </a:r>
            <a:endParaRPr sz="1200">
              <a:solidFill>
                <a:srgbClr val="0000FF"/>
              </a:solidFill>
              <a:highlight>
                <a:srgbClr val="FFFFFF"/>
              </a:highlight>
              <a:latin typeface="Georgia"/>
              <a:ea typeface="Georgia"/>
              <a:cs typeface="Georgia"/>
              <a:sym typeface="Georgia"/>
            </a:endParaRPr>
          </a:p>
          <a:p>
            <a:pPr indent="0" lvl="0" marL="0" rtl="0" algn="l">
              <a:spcBef>
                <a:spcPts val="0"/>
              </a:spcBef>
              <a:spcAft>
                <a:spcPts val="0"/>
              </a:spcAft>
              <a:buNone/>
            </a:pPr>
            <a:r>
              <a:rPr lang="en-GB" sz="1200">
                <a:solidFill>
                  <a:srgbClr val="0000FF"/>
                </a:solidFill>
                <a:highlight>
                  <a:srgbClr val="FFFFFF"/>
                </a:highlight>
                <a:latin typeface="Georgia"/>
                <a:ea typeface="Georgia"/>
                <a:cs typeface="Georgia"/>
                <a:sym typeface="Georgia"/>
              </a:rPr>
              <a:t>Help your child to begin each day in a positive way - BE ON TIME! Children should be on the playground by 8.45am daily and collected promptly at 3.30pm.</a:t>
            </a:r>
            <a:endParaRPr sz="1200">
              <a:solidFill>
                <a:srgbClr val="0000FF"/>
              </a:solidFill>
              <a:highlight>
                <a:srgbClr val="FFFFFF"/>
              </a:highlight>
              <a:latin typeface="Georgia"/>
              <a:ea typeface="Georgia"/>
              <a:cs typeface="Georgia"/>
              <a:sym typeface="Georgia"/>
            </a:endParaRPr>
          </a:p>
        </p:txBody>
      </p:sp>
      <p:pic>
        <p:nvPicPr>
          <p:cNvPr id="133" name="Google Shape;133;p14"/>
          <p:cNvPicPr preferRelativeResize="0"/>
          <p:nvPr/>
        </p:nvPicPr>
        <p:blipFill>
          <a:blip r:embed="rId13">
            <a:alphaModFix/>
          </a:blip>
          <a:stretch>
            <a:fillRect/>
          </a:stretch>
        </p:blipFill>
        <p:spPr>
          <a:xfrm>
            <a:off x="-4679287" y="4664850"/>
            <a:ext cx="2143125" cy="2143125"/>
          </a:xfrm>
          <a:prstGeom prst="rect">
            <a:avLst/>
          </a:prstGeom>
          <a:noFill/>
          <a:ln>
            <a:noFill/>
          </a:ln>
        </p:spPr>
      </p:pic>
      <p:sp>
        <p:nvSpPr>
          <p:cNvPr id="134" name="Google Shape;134;p14"/>
          <p:cNvSpPr txBox="1"/>
          <p:nvPr/>
        </p:nvSpPr>
        <p:spPr>
          <a:xfrm>
            <a:off x="3978425" y="351575"/>
            <a:ext cx="3294300" cy="1569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4"/>
          <p:cNvSpPr txBox="1"/>
          <p:nvPr/>
        </p:nvSpPr>
        <p:spPr>
          <a:xfrm>
            <a:off x="-10107525" y="1554000"/>
            <a:ext cx="7739700" cy="19260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GB" sz="1250">
                <a:solidFill>
                  <a:schemeClr val="dk1"/>
                </a:solidFill>
                <a:highlight>
                  <a:srgbClr val="FFFFFF"/>
                </a:highlight>
              </a:rPr>
              <a:t>Friends of St John’s</a:t>
            </a:r>
            <a:endParaRPr sz="1250">
              <a:solidFill>
                <a:schemeClr val="dk1"/>
              </a:solidFill>
              <a:highlight>
                <a:srgbClr val="FFFFFF"/>
              </a:highlight>
            </a:endParaRPr>
          </a:p>
          <a:p>
            <a:pPr indent="0" lvl="0" marL="0" rtl="0" algn="l">
              <a:lnSpc>
                <a:spcPct val="115000"/>
              </a:lnSpc>
              <a:spcBef>
                <a:spcPts val="0"/>
              </a:spcBef>
              <a:spcAft>
                <a:spcPts val="0"/>
              </a:spcAft>
              <a:buNone/>
            </a:pPr>
            <a:r>
              <a:rPr lang="en-GB" sz="1250">
                <a:solidFill>
                  <a:schemeClr val="dk1"/>
                </a:solidFill>
                <a:highlight>
                  <a:srgbClr val="FFFFFF"/>
                </a:highlight>
              </a:rPr>
              <a:t>We are looking for new volunteers to join us for our meetings.</a:t>
            </a:r>
            <a:endParaRPr sz="1250">
              <a:solidFill>
                <a:schemeClr val="dk1"/>
              </a:solidFill>
              <a:highlight>
                <a:srgbClr val="FFFFFF"/>
              </a:highlight>
            </a:endParaRPr>
          </a:p>
          <a:p>
            <a:pPr indent="0" lvl="0" marL="0" rtl="0" algn="l">
              <a:lnSpc>
                <a:spcPct val="115000"/>
              </a:lnSpc>
              <a:spcBef>
                <a:spcPts val="0"/>
              </a:spcBef>
              <a:spcAft>
                <a:spcPts val="0"/>
              </a:spcAft>
              <a:buNone/>
            </a:pPr>
            <a:r>
              <a:rPr lang="en-GB" sz="1250">
                <a:solidFill>
                  <a:schemeClr val="dk1"/>
                </a:solidFill>
                <a:highlight>
                  <a:srgbClr val="FFFFFF"/>
                </a:highlight>
              </a:rPr>
              <a:t>Currently the Friends are made up of parents past and present and</a:t>
            </a:r>
            <a:endParaRPr sz="1250">
              <a:solidFill>
                <a:schemeClr val="dk1"/>
              </a:solidFill>
              <a:highlight>
                <a:srgbClr val="FFFFFF"/>
              </a:highlight>
            </a:endParaRPr>
          </a:p>
          <a:p>
            <a:pPr indent="0" lvl="0" marL="0" rtl="0" algn="l">
              <a:lnSpc>
                <a:spcPct val="115000"/>
              </a:lnSpc>
              <a:spcBef>
                <a:spcPts val="0"/>
              </a:spcBef>
              <a:spcAft>
                <a:spcPts val="0"/>
              </a:spcAft>
              <a:buNone/>
            </a:pPr>
            <a:r>
              <a:rPr lang="en-GB" sz="1250">
                <a:solidFill>
                  <a:schemeClr val="dk1"/>
                </a:solidFill>
                <a:highlight>
                  <a:srgbClr val="FFFFFF"/>
                </a:highlight>
              </a:rPr>
              <a:t>a member of the teaching staff. We meet regularly throughout the</a:t>
            </a:r>
            <a:endParaRPr sz="1250">
              <a:solidFill>
                <a:schemeClr val="dk1"/>
              </a:solidFill>
              <a:highlight>
                <a:srgbClr val="FFFFFF"/>
              </a:highlight>
            </a:endParaRPr>
          </a:p>
          <a:p>
            <a:pPr indent="0" lvl="0" marL="0" rtl="0" algn="l">
              <a:lnSpc>
                <a:spcPct val="115000"/>
              </a:lnSpc>
              <a:spcBef>
                <a:spcPts val="0"/>
              </a:spcBef>
              <a:spcAft>
                <a:spcPts val="0"/>
              </a:spcAft>
              <a:buNone/>
            </a:pPr>
            <a:r>
              <a:rPr lang="en-GB" sz="1250">
                <a:solidFill>
                  <a:schemeClr val="dk1"/>
                </a:solidFill>
                <a:highlight>
                  <a:srgbClr val="FFFFFF"/>
                </a:highlight>
              </a:rPr>
              <a:t>school year to organise fundraising events for the school. We use</a:t>
            </a:r>
            <a:endParaRPr sz="1250">
              <a:solidFill>
                <a:schemeClr val="dk1"/>
              </a:solidFill>
              <a:highlight>
                <a:srgbClr val="FFFFFF"/>
              </a:highlight>
            </a:endParaRPr>
          </a:p>
          <a:p>
            <a:pPr indent="0" lvl="0" marL="0" rtl="0" algn="l">
              <a:lnSpc>
                <a:spcPct val="115000"/>
              </a:lnSpc>
              <a:spcBef>
                <a:spcPts val="0"/>
              </a:spcBef>
              <a:spcAft>
                <a:spcPts val="0"/>
              </a:spcAft>
              <a:buNone/>
            </a:pPr>
            <a:r>
              <a:rPr lang="en-GB" sz="1250">
                <a:solidFill>
                  <a:schemeClr val="dk1"/>
                </a:solidFill>
                <a:highlight>
                  <a:srgbClr val="FFFFFF"/>
                </a:highlight>
              </a:rPr>
              <a:t>the money raised to put back into the school for your child's benefit.</a:t>
            </a:r>
            <a:endParaRPr sz="1250">
              <a:solidFill>
                <a:schemeClr val="dk1"/>
              </a:solidFill>
              <a:highlight>
                <a:srgbClr val="FFFFFF"/>
              </a:highlight>
            </a:endParaRPr>
          </a:p>
          <a:p>
            <a:pPr indent="0" lvl="0" marL="0" rtl="0" algn="l">
              <a:lnSpc>
                <a:spcPct val="115000"/>
              </a:lnSpc>
              <a:spcBef>
                <a:spcPts val="0"/>
              </a:spcBef>
              <a:spcAft>
                <a:spcPts val="0"/>
              </a:spcAft>
              <a:buNone/>
            </a:pPr>
            <a:r>
              <a:rPr lang="en-GB" sz="1250">
                <a:solidFill>
                  <a:schemeClr val="dk1"/>
                </a:solidFill>
                <a:highlight>
                  <a:srgbClr val="FFFFFF"/>
                </a:highlight>
              </a:rPr>
              <a:t>Everyone is welcome to join and we would love some new ideas.</a:t>
            </a:r>
            <a:endParaRPr sz="1250">
              <a:solidFill>
                <a:schemeClr val="dk1"/>
              </a:solidFill>
              <a:highlight>
                <a:srgbClr val="FFFFFF"/>
              </a:highlight>
            </a:endParaRPr>
          </a:p>
          <a:p>
            <a:pPr indent="0" lvl="0" marL="0" rtl="0" algn="l">
              <a:lnSpc>
                <a:spcPct val="115000"/>
              </a:lnSpc>
              <a:spcBef>
                <a:spcPts val="0"/>
              </a:spcBef>
              <a:spcAft>
                <a:spcPts val="0"/>
              </a:spcAft>
              <a:buNone/>
            </a:pPr>
            <a:r>
              <a:rPr lang="en-GB" sz="1250">
                <a:solidFill>
                  <a:schemeClr val="dk1"/>
                </a:solidFill>
                <a:highlight>
                  <a:srgbClr val="FFFFFF"/>
                </a:highlight>
              </a:rPr>
              <a:t>The next meeting will be held on</a:t>
            </a:r>
            <a:endParaRPr sz="1250">
              <a:solidFill>
                <a:schemeClr val="dk1"/>
              </a:solidFill>
              <a:highlight>
                <a:srgbClr val="FFFFFF"/>
              </a:highlight>
            </a:endParaRPr>
          </a:p>
        </p:txBody>
      </p:sp>
      <p:sp>
        <p:nvSpPr>
          <p:cNvPr id="136" name="Google Shape;136;p14"/>
          <p:cNvSpPr/>
          <p:nvPr/>
        </p:nvSpPr>
        <p:spPr>
          <a:xfrm>
            <a:off x="2178550" y="120825"/>
            <a:ext cx="2589300" cy="400200"/>
          </a:xfrm>
          <a:prstGeom prst="rect">
            <a:avLst/>
          </a:prstGeom>
        </p:spPr>
        <p:txBody>
          <a:bodyPr>
            <a:prstTxWarp prst="textPlain"/>
          </a:bodyPr>
          <a:lstStyle/>
          <a:p>
            <a:pPr lvl="0" algn="ctr"/>
            <a:r>
              <a:rPr b="0" i="0">
                <a:ln cap="flat" cmpd="sng" w="9525">
                  <a:solidFill>
                    <a:srgbClr val="FF0000"/>
                  </a:solidFill>
                  <a:prstDash val="solid"/>
                  <a:round/>
                  <a:headEnd len="sm" w="sm" type="none"/>
                  <a:tailEnd len="sm" w="sm" type="none"/>
                </a:ln>
                <a:solidFill>
                  <a:srgbClr val="FF0000"/>
                </a:solidFill>
                <a:latin typeface="Arial"/>
              </a:rPr>
              <a:t>Friends of St johns</a:t>
            </a:r>
          </a:p>
        </p:txBody>
      </p:sp>
      <p:sp>
        <p:nvSpPr>
          <p:cNvPr id="137" name="Google Shape;137;p14"/>
          <p:cNvSpPr txBox="1"/>
          <p:nvPr/>
        </p:nvSpPr>
        <p:spPr>
          <a:xfrm>
            <a:off x="179675" y="6357600"/>
            <a:ext cx="7252200" cy="1985700"/>
          </a:xfrm>
          <a:prstGeom prst="rect">
            <a:avLst/>
          </a:prstGeom>
          <a:solidFill>
            <a:srgbClr val="00FFFF"/>
          </a:solidFill>
          <a:ln cap="flat" cmpd="sng" w="9525">
            <a:solidFill>
              <a:schemeClr val="dk1"/>
            </a:solidFill>
            <a:prstDash val="solid"/>
            <a:round/>
            <a:headEnd len="sm" w="sm" type="none"/>
            <a:tailEnd len="sm" w="sm" type="none"/>
          </a:ln>
        </p:spPr>
        <p:txBody>
          <a:bodyPr anchorCtr="0" anchor="t" bIns="91425" lIns="91425" spcFirstLastPara="1" rIns="91425" wrap="square" tIns="91425">
            <a:spAutoFit/>
          </a:bodyPr>
          <a:lstStyle/>
          <a:p>
            <a:pPr indent="0" lvl="0" marL="0" rtl="0" algn="l">
              <a:spcBef>
                <a:spcPts val="0"/>
              </a:spcBef>
              <a:spcAft>
                <a:spcPts val="0"/>
              </a:spcAft>
              <a:buNone/>
            </a:pPr>
            <a:r>
              <a:rPr b="1" lang="en-GB" sz="1300" u="sng"/>
              <a:t>Dates for your Diary:</a:t>
            </a:r>
            <a:endParaRPr sz="1300" u="sng"/>
          </a:p>
          <a:p>
            <a:pPr indent="0" lvl="0" marL="0" rtl="0" algn="l">
              <a:spcBef>
                <a:spcPts val="0"/>
              </a:spcBef>
              <a:spcAft>
                <a:spcPts val="0"/>
              </a:spcAft>
              <a:buNone/>
            </a:pPr>
            <a:r>
              <a:rPr lang="en-GB" sz="1300"/>
              <a:t>Wednesday 20th September	 - Maths Rockstar Day</a:t>
            </a:r>
            <a:endParaRPr sz="1300"/>
          </a:p>
          <a:p>
            <a:pPr indent="0" lvl="0" marL="0" rtl="0" algn="l">
              <a:spcBef>
                <a:spcPts val="0"/>
              </a:spcBef>
              <a:spcAft>
                <a:spcPts val="0"/>
              </a:spcAft>
              <a:buNone/>
            </a:pPr>
            <a:r>
              <a:rPr lang="en-GB" sz="1300"/>
              <a:t>Thursday 21st September 	 - School photos </a:t>
            </a:r>
            <a:endParaRPr sz="1300"/>
          </a:p>
          <a:p>
            <a:pPr indent="0" lvl="0" marL="0" rtl="0" algn="l">
              <a:spcBef>
                <a:spcPts val="0"/>
              </a:spcBef>
              <a:spcAft>
                <a:spcPts val="0"/>
              </a:spcAft>
              <a:buNone/>
            </a:pPr>
            <a:r>
              <a:rPr lang="en-GB" sz="1300"/>
              <a:t>Wednesday 27th September     - Friends meeting 5.30pm</a:t>
            </a:r>
            <a:endParaRPr sz="1300"/>
          </a:p>
          <a:p>
            <a:pPr indent="0" lvl="0" marL="0" rtl="0" algn="l">
              <a:spcBef>
                <a:spcPts val="0"/>
              </a:spcBef>
              <a:spcAft>
                <a:spcPts val="0"/>
              </a:spcAft>
              <a:buNone/>
            </a:pPr>
            <a:r>
              <a:rPr lang="en-GB" sz="1300"/>
              <a:t>Wednesday 4th October	 	 - Parents Evening (invites to be sent shortly)</a:t>
            </a:r>
            <a:endParaRPr sz="1300"/>
          </a:p>
          <a:p>
            <a:pPr indent="0" lvl="0" marL="0" rtl="0" algn="l">
              <a:spcBef>
                <a:spcPts val="0"/>
              </a:spcBef>
              <a:spcAft>
                <a:spcPts val="0"/>
              </a:spcAft>
              <a:buNone/>
            </a:pPr>
            <a:r>
              <a:rPr lang="en-GB" sz="1300"/>
              <a:t>Monday 9th October		 - Flu Vaccine - all years</a:t>
            </a:r>
            <a:endParaRPr sz="1300"/>
          </a:p>
          <a:p>
            <a:pPr indent="0" lvl="0" marL="0" rtl="0" algn="l">
              <a:spcBef>
                <a:spcPts val="0"/>
              </a:spcBef>
              <a:spcAft>
                <a:spcPts val="0"/>
              </a:spcAft>
              <a:buNone/>
            </a:pPr>
            <a:r>
              <a:rPr lang="en-GB" sz="1300"/>
              <a:t>Thursday 12th October 		 - Vision Screening - Reception</a:t>
            </a:r>
            <a:endParaRPr sz="1300"/>
          </a:p>
          <a:p>
            <a:pPr indent="0" lvl="0" marL="0" rtl="0" algn="l">
              <a:spcBef>
                <a:spcPts val="0"/>
              </a:spcBef>
              <a:spcAft>
                <a:spcPts val="0"/>
              </a:spcAft>
              <a:buNone/>
            </a:pPr>
            <a:r>
              <a:rPr b="1" lang="en-GB" sz="1300"/>
              <a:t>October  - Keep your eyes peeled for letters coming home for Multisports and Kurling After School Clubs to start in November. </a:t>
            </a:r>
            <a:endParaRPr b="1" sz="1300"/>
          </a:p>
        </p:txBody>
      </p:sp>
      <p:pic>
        <p:nvPicPr>
          <p:cNvPr id="138" name="Google Shape;138;p14"/>
          <p:cNvPicPr preferRelativeResize="0"/>
          <p:nvPr/>
        </p:nvPicPr>
        <p:blipFill>
          <a:blip r:embed="rId14">
            <a:alphaModFix/>
          </a:blip>
          <a:stretch>
            <a:fillRect/>
          </a:stretch>
        </p:blipFill>
        <p:spPr>
          <a:xfrm>
            <a:off x="10969114" y="2519636"/>
            <a:ext cx="734874" cy="627875"/>
          </a:xfrm>
          <a:prstGeom prst="rect">
            <a:avLst/>
          </a:prstGeom>
          <a:noFill/>
          <a:ln>
            <a:noFill/>
          </a:ln>
        </p:spPr>
      </p:pic>
      <p:pic>
        <p:nvPicPr>
          <p:cNvPr id="139" name="Google Shape;139;p14"/>
          <p:cNvPicPr preferRelativeResize="0"/>
          <p:nvPr/>
        </p:nvPicPr>
        <p:blipFill>
          <a:blip r:embed="rId15">
            <a:alphaModFix/>
          </a:blip>
          <a:stretch>
            <a:fillRect/>
          </a:stretch>
        </p:blipFill>
        <p:spPr>
          <a:xfrm>
            <a:off x="353275" y="-20511"/>
            <a:ext cx="923925" cy="648114"/>
          </a:xfrm>
          <a:prstGeom prst="rect">
            <a:avLst/>
          </a:prstGeom>
          <a:noFill/>
          <a:ln>
            <a:noFill/>
          </a:ln>
        </p:spPr>
      </p:pic>
      <p:sp>
        <p:nvSpPr>
          <p:cNvPr id="140" name="Google Shape;140;p14"/>
          <p:cNvSpPr txBox="1"/>
          <p:nvPr/>
        </p:nvSpPr>
        <p:spPr>
          <a:xfrm>
            <a:off x="302400" y="505475"/>
            <a:ext cx="6955200" cy="1262100"/>
          </a:xfrm>
          <a:prstGeom prst="rect">
            <a:avLst/>
          </a:prstGeom>
          <a:noFill/>
          <a:ln cap="flat" cmpd="sng" w="9525">
            <a:solidFill>
              <a:srgbClr val="FF0000"/>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lang="en-GB" sz="1600">
                <a:solidFill>
                  <a:srgbClr val="FF0000"/>
                </a:solidFill>
              </a:rPr>
              <a:t>We Need you! </a:t>
            </a:r>
            <a:r>
              <a:rPr lang="en-GB"/>
              <a:t>Join us for our next meeting of Friends, which has now been moved to Wednesday 27th september at 5.30pm.</a:t>
            </a:r>
            <a:endParaRPr/>
          </a:p>
          <a:p>
            <a:pPr indent="0" lvl="0" marL="0" rtl="0" algn="l">
              <a:spcBef>
                <a:spcPts val="0"/>
              </a:spcBef>
              <a:spcAft>
                <a:spcPts val="0"/>
              </a:spcAft>
              <a:buNone/>
            </a:pPr>
            <a:r>
              <a:rPr lang="en-GB"/>
              <a:t>We would love to see some new volunteers join us for these meetings, which are held regularly throughout the year to organise vital fundraising events for the school. Everyone is welcome.</a:t>
            </a:r>
            <a:endParaRPr/>
          </a:p>
        </p:txBody>
      </p:sp>
      <p:sp>
        <p:nvSpPr>
          <p:cNvPr id="141" name="Google Shape;141;p14"/>
          <p:cNvSpPr txBox="1"/>
          <p:nvPr/>
        </p:nvSpPr>
        <p:spPr>
          <a:xfrm>
            <a:off x="179675" y="1802313"/>
            <a:ext cx="3451200" cy="169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a:solidFill>
                  <a:srgbClr val="0000FF"/>
                </a:solidFill>
                <a:highlight>
                  <a:srgbClr val="FFFFFF"/>
                </a:highlight>
                <a:latin typeface="Georgia"/>
                <a:ea typeface="Georgia"/>
                <a:cs typeface="Georgia"/>
                <a:sym typeface="Georgia"/>
              </a:rPr>
              <a:t>Internet Safety.</a:t>
            </a:r>
            <a:endParaRPr b="1">
              <a:solidFill>
                <a:srgbClr val="0000FF"/>
              </a:solidFill>
              <a:highlight>
                <a:srgbClr val="FFFFFF"/>
              </a:highlight>
              <a:latin typeface="Georgia"/>
              <a:ea typeface="Georgia"/>
              <a:cs typeface="Georgia"/>
              <a:sym typeface="Georgia"/>
            </a:endParaRPr>
          </a:p>
          <a:p>
            <a:pPr indent="0" lvl="0" marL="0" rtl="0" algn="l">
              <a:spcBef>
                <a:spcPts val="0"/>
              </a:spcBef>
              <a:spcAft>
                <a:spcPts val="0"/>
              </a:spcAft>
              <a:buNone/>
            </a:pPr>
            <a:r>
              <a:rPr lang="en-GB">
                <a:solidFill>
                  <a:srgbClr val="0000FF"/>
                </a:solidFill>
                <a:highlight>
                  <a:srgbClr val="FFFFFF"/>
                </a:highlight>
                <a:latin typeface="Georgia"/>
                <a:ea typeface="Georgia"/>
                <a:cs typeface="Georgia"/>
                <a:sym typeface="Georgia"/>
              </a:rPr>
              <a:t>The Key is a trusted, online site for education.  They have set up a Hub for parents with lots of good advice and tips around all things technology - screen time, games, online platform etc. Why not give it a look?</a:t>
            </a:r>
            <a:endParaRPr/>
          </a:p>
        </p:txBody>
      </p:sp>
      <p:pic>
        <p:nvPicPr>
          <p:cNvPr id="142" name="Google Shape;142;p14"/>
          <p:cNvPicPr preferRelativeResize="0"/>
          <p:nvPr/>
        </p:nvPicPr>
        <p:blipFill>
          <a:blip r:embed="rId16">
            <a:alphaModFix/>
          </a:blip>
          <a:stretch>
            <a:fillRect/>
          </a:stretch>
        </p:blipFill>
        <p:spPr>
          <a:xfrm>
            <a:off x="2266776" y="3420889"/>
            <a:ext cx="1207200" cy="1207200"/>
          </a:xfrm>
          <a:prstGeom prst="rect">
            <a:avLst/>
          </a:prstGeom>
          <a:noFill/>
          <a:ln>
            <a:noFill/>
          </a:ln>
        </p:spPr>
      </p:pic>
      <p:pic>
        <p:nvPicPr>
          <p:cNvPr id="143" name="Google Shape;143;p14"/>
          <p:cNvPicPr preferRelativeResize="0"/>
          <p:nvPr/>
        </p:nvPicPr>
        <p:blipFill>
          <a:blip r:embed="rId17">
            <a:alphaModFix/>
          </a:blip>
          <a:stretch>
            <a:fillRect/>
          </a:stretch>
        </p:blipFill>
        <p:spPr>
          <a:xfrm>
            <a:off x="6629723" y="6404778"/>
            <a:ext cx="627875" cy="674169"/>
          </a:xfrm>
          <a:prstGeom prst="rect">
            <a:avLst/>
          </a:prstGeom>
          <a:noFill/>
          <a:ln>
            <a:noFill/>
          </a:ln>
        </p:spPr>
      </p:pic>
      <p:pic>
        <p:nvPicPr>
          <p:cNvPr id="144" name="Google Shape;144;p14"/>
          <p:cNvPicPr preferRelativeResize="0"/>
          <p:nvPr/>
        </p:nvPicPr>
        <p:blipFill>
          <a:blip r:embed="rId18">
            <a:alphaModFix/>
          </a:blip>
          <a:stretch>
            <a:fillRect/>
          </a:stretch>
        </p:blipFill>
        <p:spPr>
          <a:xfrm>
            <a:off x="5111579" y="2972624"/>
            <a:ext cx="394886" cy="400200"/>
          </a:xfrm>
          <a:prstGeom prst="rect">
            <a:avLst/>
          </a:prstGeom>
          <a:noFill/>
          <a:ln>
            <a:noFill/>
          </a:ln>
        </p:spPr>
      </p:pic>
      <p:pic>
        <p:nvPicPr>
          <p:cNvPr id="145" name="Google Shape;145;p14"/>
          <p:cNvPicPr preferRelativeResize="0"/>
          <p:nvPr/>
        </p:nvPicPr>
        <p:blipFill>
          <a:blip r:embed="rId19">
            <a:alphaModFix/>
          </a:blip>
          <a:stretch>
            <a:fillRect/>
          </a:stretch>
        </p:blipFill>
        <p:spPr>
          <a:xfrm>
            <a:off x="16295950" y="1693700"/>
            <a:ext cx="627875" cy="6278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15"/>
          <p:cNvSpPr txBox="1"/>
          <p:nvPr>
            <p:ph type="title"/>
          </p:nvPr>
        </p:nvSpPr>
        <p:spPr>
          <a:xfrm>
            <a:off x="593700" y="289648"/>
            <a:ext cx="6372900" cy="981300"/>
          </a:xfrm>
          <a:prstGeom prst="rect">
            <a:avLst/>
          </a:prstGeom>
        </p:spPr>
        <p:txBody>
          <a:bodyPr anchorCtr="0" anchor="t" bIns="206875" lIns="206875" spcFirstLastPara="1" rIns="206875" wrap="square" tIns="206875">
            <a:noAutofit/>
          </a:bodyPr>
          <a:lstStyle/>
          <a:p>
            <a:pPr indent="0" lvl="0" marL="0" rtl="0" algn="l">
              <a:spcBef>
                <a:spcPts val="0"/>
              </a:spcBef>
              <a:spcAft>
                <a:spcPts val="0"/>
              </a:spcAft>
              <a:buSzPts val="990"/>
              <a:buNone/>
            </a:pPr>
            <a:r>
              <a:rPr b="1" lang="en-GB" sz="3070" u="sng"/>
              <a:t>Parent Checklist</a:t>
            </a:r>
            <a:endParaRPr b="1" sz="3070" u="sng"/>
          </a:p>
        </p:txBody>
      </p:sp>
      <p:sp>
        <p:nvSpPr>
          <p:cNvPr id="151" name="Google Shape;151;p15"/>
          <p:cNvSpPr txBox="1"/>
          <p:nvPr>
            <p:ph idx="1" type="body"/>
          </p:nvPr>
        </p:nvSpPr>
        <p:spPr>
          <a:xfrm>
            <a:off x="359175" y="1270950"/>
            <a:ext cx="6943200" cy="6879300"/>
          </a:xfrm>
          <a:prstGeom prst="rect">
            <a:avLst/>
          </a:prstGeom>
        </p:spPr>
        <p:txBody>
          <a:bodyPr anchorCtr="0" anchor="t" bIns="206875" lIns="206875" spcFirstLastPara="1" rIns="206875" wrap="square" tIns="206875">
            <a:noAutofit/>
          </a:bodyPr>
          <a:lstStyle/>
          <a:p>
            <a:pPr indent="0" lvl="0" marL="457200" rtl="0" algn="l">
              <a:lnSpc>
                <a:spcPct val="105000"/>
              </a:lnSpc>
              <a:spcBef>
                <a:spcPts val="0"/>
              </a:spcBef>
              <a:spcAft>
                <a:spcPts val="0"/>
              </a:spcAft>
              <a:buSzPts val="688"/>
              <a:buNone/>
            </a:pPr>
            <a:r>
              <a:rPr lang="en-GB" sz="1262"/>
              <a:t>Have you updated your email address and mobile number with the office?</a:t>
            </a:r>
            <a:endParaRPr sz="1262"/>
          </a:p>
          <a:p>
            <a:pPr indent="0" lvl="0" marL="457200" rtl="0" algn="l">
              <a:lnSpc>
                <a:spcPct val="105000"/>
              </a:lnSpc>
              <a:spcBef>
                <a:spcPts val="2700"/>
              </a:spcBef>
              <a:spcAft>
                <a:spcPts val="0"/>
              </a:spcAft>
              <a:buSzPts val="688"/>
              <a:buNone/>
            </a:pPr>
            <a:r>
              <a:rPr lang="en-GB" sz="1262"/>
              <a:t>Have you registered on the parentpay app?</a:t>
            </a:r>
            <a:endParaRPr sz="1262"/>
          </a:p>
          <a:p>
            <a:pPr indent="0" lvl="0" marL="457200" rtl="0" algn="l">
              <a:lnSpc>
                <a:spcPct val="105000"/>
              </a:lnSpc>
              <a:spcBef>
                <a:spcPts val="2700"/>
              </a:spcBef>
              <a:spcAft>
                <a:spcPts val="0"/>
              </a:spcAft>
              <a:buSzPts val="688"/>
              <a:buNone/>
            </a:pPr>
            <a:r>
              <a:rPr lang="en-GB" sz="1262"/>
              <a:t>Are you eligible for Free School Meals? Use this link to check:</a:t>
            </a:r>
            <a:r>
              <a:rPr lang="en-GB" sz="1262" u="sng">
                <a:solidFill>
                  <a:schemeClr val="hlink"/>
                </a:solidFill>
                <a:hlinkClick r:id="rId3"/>
              </a:rPr>
              <a:t>https://www.lancashire.gov.uk/children-education-families/schools/free-school-meals/?page=2</a:t>
            </a:r>
            <a:endParaRPr sz="1262"/>
          </a:p>
          <a:p>
            <a:pPr indent="0" lvl="0" marL="457200" rtl="0" algn="l">
              <a:lnSpc>
                <a:spcPct val="105000"/>
              </a:lnSpc>
              <a:spcBef>
                <a:spcPts val="2700"/>
              </a:spcBef>
              <a:spcAft>
                <a:spcPts val="0"/>
              </a:spcAft>
              <a:buSzPts val="688"/>
              <a:buNone/>
            </a:pPr>
            <a:r>
              <a:rPr lang="en-GB" sz="1262"/>
              <a:t>Are you interested in starting Violin or guitar lessons? See the office for more information. (available to KS2 and year 2)</a:t>
            </a:r>
            <a:endParaRPr sz="1262"/>
          </a:p>
          <a:p>
            <a:pPr indent="0" lvl="0" marL="457200" rtl="0" algn="l">
              <a:lnSpc>
                <a:spcPct val="105000"/>
              </a:lnSpc>
              <a:spcBef>
                <a:spcPts val="2700"/>
              </a:spcBef>
              <a:spcAft>
                <a:spcPts val="0"/>
              </a:spcAft>
              <a:buSzPts val="688"/>
              <a:buNone/>
            </a:pPr>
            <a:r>
              <a:rPr lang="en-GB" sz="1262"/>
              <a:t>Is your PE kit in school and fully labelled?</a:t>
            </a:r>
            <a:endParaRPr sz="1262"/>
          </a:p>
          <a:p>
            <a:pPr indent="0" lvl="0" marL="457200" rtl="0" algn="l">
              <a:lnSpc>
                <a:spcPct val="105000"/>
              </a:lnSpc>
              <a:spcBef>
                <a:spcPts val="2700"/>
              </a:spcBef>
              <a:spcAft>
                <a:spcPts val="0"/>
              </a:spcAft>
              <a:buSzPts val="688"/>
              <a:buNone/>
            </a:pPr>
            <a:r>
              <a:rPr lang="en-GB" sz="1262"/>
              <a:t>Have you opted in for homework via Google Classroom?</a:t>
            </a:r>
            <a:endParaRPr sz="1262"/>
          </a:p>
          <a:p>
            <a:pPr indent="0" lvl="0" marL="457200" rtl="0" algn="l">
              <a:lnSpc>
                <a:spcPct val="105000"/>
              </a:lnSpc>
              <a:spcBef>
                <a:spcPts val="2700"/>
              </a:spcBef>
              <a:spcAft>
                <a:spcPts val="0"/>
              </a:spcAft>
              <a:buSzPts val="688"/>
              <a:buNone/>
            </a:pPr>
            <a:r>
              <a:rPr lang="en-GB" sz="1262"/>
              <a:t>Is your child </a:t>
            </a:r>
            <a:r>
              <a:rPr lang="en-GB" sz="1262"/>
              <a:t>wearing</a:t>
            </a:r>
            <a:r>
              <a:rPr lang="en-GB" sz="1262"/>
              <a:t> the full and correct uniform? (Ties can be </a:t>
            </a:r>
            <a:r>
              <a:rPr lang="en-GB" sz="1262"/>
              <a:t>purchased</a:t>
            </a:r>
            <a:r>
              <a:rPr lang="en-GB" sz="1262"/>
              <a:t> via parentpay - a link for the Price &amp; Buckland website is attached below) </a:t>
            </a:r>
            <a:endParaRPr sz="1262"/>
          </a:p>
          <a:p>
            <a:pPr indent="0" lvl="0" marL="457200" rtl="0" algn="l">
              <a:lnSpc>
                <a:spcPct val="105000"/>
              </a:lnSpc>
              <a:spcBef>
                <a:spcPts val="2700"/>
              </a:spcBef>
              <a:spcAft>
                <a:spcPts val="0"/>
              </a:spcAft>
              <a:buSzPts val="688"/>
              <a:buNone/>
            </a:pPr>
            <a:r>
              <a:rPr lang="en-GB" sz="1262"/>
              <a:t>Have you returned your Flu Vaccination Form? (spares can be obtained from the office)</a:t>
            </a:r>
            <a:endParaRPr sz="1262"/>
          </a:p>
          <a:p>
            <a:pPr indent="0" lvl="0" marL="457200" rtl="0" algn="l">
              <a:lnSpc>
                <a:spcPct val="105000"/>
              </a:lnSpc>
              <a:spcBef>
                <a:spcPts val="2700"/>
              </a:spcBef>
              <a:spcAft>
                <a:spcPts val="0"/>
              </a:spcAft>
              <a:buSzPts val="688"/>
              <a:buNone/>
            </a:pPr>
            <a:r>
              <a:rPr lang="en-GB" sz="1262"/>
              <a:t>Have you applied for a place in our Reception Class (2024 starters) or a place in secondary school? (current Year 6). </a:t>
            </a:r>
            <a:r>
              <a:rPr lang="en-GB" sz="1262" u="sng">
                <a:solidFill>
                  <a:schemeClr val="hlink"/>
                </a:solidFill>
                <a:hlinkClick r:id="rId4"/>
              </a:rPr>
              <a:t>https://www.lancashire.gov.uk/children-education-families/schools/apply-for-a-school-place/apply-online-for-a-school-place/</a:t>
            </a:r>
            <a:endParaRPr sz="1262"/>
          </a:p>
          <a:p>
            <a:pPr indent="0" lvl="0" marL="457200" rtl="0" algn="l">
              <a:lnSpc>
                <a:spcPct val="105000"/>
              </a:lnSpc>
              <a:spcBef>
                <a:spcPts val="2700"/>
              </a:spcBef>
              <a:spcAft>
                <a:spcPts val="0"/>
              </a:spcAft>
              <a:buSzPts val="688"/>
              <a:buNone/>
            </a:pPr>
            <a:r>
              <a:t/>
            </a:r>
            <a:endParaRPr sz="1262"/>
          </a:p>
          <a:p>
            <a:pPr indent="0" lvl="0" marL="457200" rtl="0" algn="l">
              <a:lnSpc>
                <a:spcPct val="105000"/>
              </a:lnSpc>
              <a:spcBef>
                <a:spcPts val="2700"/>
              </a:spcBef>
              <a:spcAft>
                <a:spcPts val="2700"/>
              </a:spcAft>
              <a:buSzPts val="688"/>
              <a:buNone/>
            </a:pPr>
            <a:r>
              <a:t/>
            </a:r>
            <a:endParaRPr sz="1262"/>
          </a:p>
        </p:txBody>
      </p:sp>
      <p:sp>
        <p:nvSpPr>
          <p:cNvPr id="152" name="Google Shape;152;p15"/>
          <p:cNvSpPr txBox="1"/>
          <p:nvPr/>
        </p:nvSpPr>
        <p:spPr>
          <a:xfrm>
            <a:off x="996150" y="8815900"/>
            <a:ext cx="6136500" cy="780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a:t>We understand the first few weeks back in school can be a little overwhelming, as there is a lot to remember and alot going on. Hopefully this simple checklist should help. If you have any concerns or queries - please do not hesitate to get in touch with Mrs Fletcher or Mrs Ingham in the school office who will be happy to help.</a:t>
            </a:r>
            <a:endParaRPr/>
          </a:p>
        </p:txBody>
      </p:sp>
      <p:pic>
        <p:nvPicPr>
          <p:cNvPr id="153" name="Google Shape;153;p15"/>
          <p:cNvPicPr preferRelativeResize="0"/>
          <p:nvPr/>
        </p:nvPicPr>
        <p:blipFill>
          <a:blip r:embed="rId5">
            <a:alphaModFix/>
          </a:blip>
          <a:stretch>
            <a:fillRect/>
          </a:stretch>
        </p:blipFill>
        <p:spPr>
          <a:xfrm rot="1162460">
            <a:off x="6348450" y="40099"/>
            <a:ext cx="994150" cy="148041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16"/>
          <p:cNvSpPr txBox="1"/>
          <p:nvPr>
            <p:ph type="title"/>
          </p:nvPr>
        </p:nvSpPr>
        <p:spPr>
          <a:xfrm>
            <a:off x="257705" y="925091"/>
            <a:ext cx="7044900" cy="1190700"/>
          </a:xfrm>
          <a:prstGeom prst="rect">
            <a:avLst/>
          </a:prstGeom>
        </p:spPr>
        <p:txBody>
          <a:bodyPr anchorCtr="0" anchor="t" bIns="206875" lIns="206875" spcFirstLastPara="1" rIns="206875" wrap="square" tIns="206875">
            <a:normAutofit fontScale="90000"/>
          </a:bodyPr>
          <a:lstStyle/>
          <a:p>
            <a:pPr indent="0" lvl="0" marL="0" rtl="0" algn="l">
              <a:spcBef>
                <a:spcPts val="0"/>
              </a:spcBef>
              <a:spcAft>
                <a:spcPts val="0"/>
              </a:spcAft>
              <a:buNone/>
            </a:pPr>
            <a:r>
              <a:t/>
            </a:r>
            <a:endParaRPr/>
          </a:p>
        </p:txBody>
      </p:sp>
      <p:sp>
        <p:nvSpPr>
          <p:cNvPr id="159" name="Google Shape;159;p16"/>
          <p:cNvSpPr txBox="1"/>
          <p:nvPr>
            <p:ph idx="1" type="body"/>
          </p:nvPr>
        </p:nvSpPr>
        <p:spPr>
          <a:xfrm>
            <a:off x="257705" y="2395696"/>
            <a:ext cx="7044900" cy="7101900"/>
          </a:xfrm>
          <a:prstGeom prst="rect">
            <a:avLst/>
          </a:prstGeom>
        </p:spPr>
        <p:txBody>
          <a:bodyPr anchorCtr="0" anchor="t" bIns="206875" lIns="206875" spcFirstLastPara="1" rIns="206875" wrap="square" tIns="206875">
            <a:normAutofit/>
          </a:bodyPr>
          <a:lstStyle/>
          <a:p>
            <a:pPr indent="0" lvl="0" marL="0" rtl="0" algn="l">
              <a:spcBef>
                <a:spcPts val="0"/>
              </a:spcBef>
              <a:spcAft>
                <a:spcPts val="2700"/>
              </a:spcAft>
              <a:buNone/>
            </a:pPr>
            <a:r>
              <a:t/>
            </a:r>
            <a:endParaRPr/>
          </a:p>
        </p:txBody>
      </p:sp>
      <p:pic>
        <p:nvPicPr>
          <p:cNvPr id="160" name="Google Shape;160;p16"/>
          <p:cNvPicPr preferRelativeResize="0"/>
          <p:nvPr/>
        </p:nvPicPr>
        <p:blipFill>
          <a:blip r:embed="rId3">
            <a:alphaModFix/>
          </a:blip>
          <a:stretch>
            <a:fillRect/>
          </a:stretch>
        </p:blipFill>
        <p:spPr>
          <a:xfrm>
            <a:off x="177412" y="105637"/>
            <a:ext cx="7205475" cy="1048072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